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58" r:id="rId6"/>
    <p:sldId id="265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6558A-B207-4F8C-A8BA-D72BE24D18E1}" type="datetimeFigureOut">
              <a:rPr lang="de-DE" smtClean="0"/>
              <a:t>18.07.2015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BA4E-B9F3-4673-A312-47BCD946A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3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2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7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BA4E-B9F3-4673-A312-47BCD946A3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3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EFEB-A8A1-4DD7-AB3E-4BCF962650F0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BE1-84B9-4C34-A6F7-3A2AC7BD2B06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281-2F4F-4842-AAAA-FB83391B941E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1BDA-B7F4-4282-B0A2-353042DA85F2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17A4-1333-4394-8A14-1615CAB3D4C3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ACE5-ADD5-4372-A2FC-1957F4B67D62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99A9-46CB-4120-8E7C-D054C042CA63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4CF-CACA-43D9-9E60-CF82976F67DC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DA1E-7374-4683-8C3C-9B4D7F38B087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8E2-927C-4B2A-96AC-BE5535E8FC2F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CEFC-AB71-4EED-BD60-FF3325A08951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B159-9409-46CC-A130-7C70835A2A83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DB6E-15E4-4385-890B-4832F0244ED4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66A-CD0D-415B-AE6A-23A7BEF577F4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CD0-3DB0-40C0-90BF-0FD15BB70279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388-FADB-4FB4-931E-8652B17B7C77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403-F25F-43FC-9AEA-9666D9FBBB42}" type="datetime1">
              <a:rPr lang="de-DE" smtClean="0"/>
              <a:t>18.07.2015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4817" y="3800971"/>
            <a:ext cx="7766936" cy="2484456"/>
          </a:xfrm>
        </p:spPr>
        <p:txBody>
          <a:bodyPr>
            <a:normAutofit/>
          </a:bodyPr>
          <a:lstStyle/>
          <a:p>
            <a:pPr algn="l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2" y="2057399"/>
            <a:ext cx="1785188" cy="19595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62" y="1721782"/>
            <a:ext cx="7241646" cy="2630755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</a:p>
          <a:p>
            <a:r>
              <a:rPr lang="de-DE" dirty="0"/>
              <a:t>Präsentation: Animationen</a:t>
            </a:r>
          </a:p>
          <a:p>
            <a:r>
              <a:rPr lang="de-DE" dirty="0" smtClean="0"/>
              <a:t>Lerninhalte</a:t>
            </a:r>
          </a:p>
          <a:p>
            <a:r>
              <a:rPr lang="de-DE" dirty="0" smtClean="0"/>
              <a:t>Präsentation: Hilfemenü &amp; Minispiele</a:t>
            </a:r>
          </a:p>
          <a:p>
            <a:r>
              <a:rPr lang="de-DE" dirty="0" smtClean="0"/>
              <a:t>Didaktische Aspekte</a:t>
            </a:r>
          </a:p>
          <a:p>
            <a:r>
              <a:rPr lang="de-DE" dirty="0" smtClean="0"/>
              <a:t>Präsentation: Spiel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63" y="2429363"/>
            <a:ext cx="3601337" cy="42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Prisma: Ein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Zielgruppe: 10 - 12 Jahre </a:t>
            </a:r>
            <a:r>
              <a:rPr lang="de-DE" i="1" dirty="0" smtClean="0"/>
              <a:t>(schulunabhängig!)</a:t>
            </a:r>
          </a:p>
          <a:p>
            <a:r>
              <a:rPr lang="de-DE" dirty="0" smtClean="0"/>
              <a:t>Story</a:t>
            </a:r>
          </a:p>
          <a:p>
            <a:pPr lvl="1"/>
            <a:r>
              <a:rPr lang="de-DE" dirty="0" smtClean="0"/>
              <a:t>Durch ein Missgeschick einer Motte zerbrach der Regenbogen und die Welt wurde grau</a:t>
            </a:r>
            <a:endParaRPr lang="de-DE" dirty="0" smtClean="0"/>
          </a:p>
          <a:p>
            <a:pPr lvl="1"/>
            <a:r>
              <a:rPr lang="de-DE" dirty="0" smtClean="0"/>
              <a:t>Spieler übernimmt die Rolle einer kleinen namenlosen Figur</a:t>
            </a:r>
            <a:endParaRPr lang="de-DE" dirty="0" smtClean="0"/>
          </a:p>
          <a:p>
            <a:pPr lvl="1"/>
            <a:r>
              <a:rPr lang="de-DE" dirty="0" smtClean="0"/>
              <a:t>Ziel: Regenbogen </a:t>
            </a:r>
            <a:r>
              <a:rPr lang="de-DE" dirty="0" smtClean="0"/>
              <a:t>wieder aufbauen</a:t>
            </a:r>
          </a:p>
          <a:p>
            <a:pPr lvl="2"/>
            <a:r>
              <a:rPr lang="de-DE" dirty="0" smtClean="0"/>
              <a:t>Dazu: Alle </a:t>
            </a:r>
            <a:r>
              <a:rPr lang="de-DE" dirty="0" smtClean="0"/>
              <a:t>Farben des Regenbogens aufsammeln</a:t>
            </a:r>
          </a:p>
          <a:p>
            <a:r>
              <a:rPr lang="de-DE" dirty="0" smtClean="0"/>
              <a:t>Spielmechaniken</a:t>
            </a:r>
          </a:p>
          <a:p>
            <a:pPr lvl="1"/>
            <a:r>
              <a:rPr lang="de-DE" dirty="0" smtClean="0"/>
              <a:t>Grundlegend: Jump n Run</a:t>
            </a:r>
            <a:endParaRPr lang="de-DE" dirty="0" smtClean="0"/>
          </a:p>
          <a:p>
            <a:pPr lvl="1"/>
            <a:r>
              <a:rPr lang="de-DE" dirty="0" smtClean="0"/>
              <a:t>Figur kann sich färben</a:t>
            </a:r>
            <a:endParaRPr lang="de-DE" dirty="0" smtClean="0"/>
          </a:p>
          <a:p>
            <a:pPr lvl="1"/>
            <a:r>
              <a:rPr lang="de-DE" dirty="0" smtClean="0"/>
              <a:t>Besiegen von Gegnern </a:t>
            </a:r>
            <a:r>
              <a:rPr lang="de-DE" dirty="0" smtClean="0"/>
              <a:t>mit Komplementärfarben</a:t>
            </a:r>
          </a:p>
          <a:p>
            <a:pPr lvl="1"/>
            <a:r>
              <a:rPr lang="de-DE" dirty="0" smtClean="0"/>
              <a:t>Lichtbrechung, -absorption und -reflektion </a:t>
            </a:r>
            <a:r>
              <a:rPr lang="de-DE" dirty="0" smtClean="0"/>
              <a:t>mit </a:t>
            </a:r>
            <a:r>
              <a:rPr lang="de-DE" dirty="0" smtClean="0"/>
              <a:t>Prismen &amp; Wolken</a:t>
            </a:r>
          </a:p>
          <a:p>
            <a:pPr lvl="1"/>
            <a:r>
              <a:rPr lang="de-DE" dirty="0" smtClean="0"/>
              <a:t>Zusätzlich: Wissensabfrage in Form von Quiz</a:t>
            </a:r>
            <a:endParaRPr lang="de-DE" dirty="0" smtClean="0"/>
          </a:p>
          <a:p>
            <a:r>
              <a:rPr lang="de-DE" dirty="0" smtClean="0"/>
              <a:t>Steuerung</a:t>
            </a:r>
          </a:p>
          <a:p>
            <a:pPr lvl="1"/>
            <a:r>
              <a:rPr lang="de-DE" dirty="0" smtClean="0"/>
              <a:t>Tastatur und Maus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40" y="518666"/>
            <a:ext cx="3994289" cy="2502320"/>
          </a:xfrm>
          <a:prstGeom prst="rect">
            <a:avLst/>
          </a:prstGeom>
          <a:ln w="73025" cap="sq">
            <a:solidFill>
              <a:schemeClr val="bg1"/>
            </a:solidFill>
            <a:miter lim="800000"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140" y="3386111"/>
            <a:ext cx="3994289" cy="2446338"/>
          </a:xfrm>
          <a:prstGeom prst="rect">
            <a:avLst/>
          </a:prstGeom>
          <a:ln w="73025" cap="sq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0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smtClean="0"/>
              <a:t>Animationen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smtClean="0"/>
              <a:t>Die Einführungssequenz.</a:t>
            </a:r>
            <a:endParaRPr lang="de-DE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Lerninhalt: Die Farbenlehre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 Level ein Thema der Farbenlehre:</a:t>
            </a:r>
          </a:p>
          <a:p>
            <a:pPr lvl="1"/>
            <a:r>
              <a:rPr lang="de-DE" dirty="0" smtClean="0"/>
              <a:t>Additive </a:t>
            </a:r>
            <a:r>
              <a:rPr lang="de-DE" dirty="0" smtClean="0"/>
              <a:t>Farbmischung</a:t>
            </a:r>
          </a:p>
          <a:p>
            <a:pPr lvl="1"/>
            <a:r>
              <a:rPr lang="de-DE" dirty="0" smtClean="0"/>
              <a:t>Subtraktive Farbmischung</a:t>
            </a:r>
          </a:p>
          <a:p>
            <a:pPr lvl="1"/>
            <a:r>
              <a:rPr lang="de-DE" dirty="0" smtClean="0"/>
              <a:t>Verhalten von Lichtfarben (Reflektion &amp; Absorption)</a:t>
            </a:r>
            <a:endParaRPr lang="de-DE" dirty="0" smtClean="0"/>
          </a:p>
          <a:p>
            <a:pPr lvl="1"/>
            <a:r>
              <a:rPr lang="de-DE" dirty="0" smtClean="0"/>
              <a:t>Komplementärfarben</a:t>
            </a:r>
            <a:endParaRPr lang="de-DE" dirty="0" smtClean="0"/>
          </a:p>
          <a:p>
            <a:pPr lvl="1"/>
            <a:r>
              <a:rPr lang="de-DE" dirty="0" smtClean="0"/>
              <a:t>Lichtbrechung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 smtClean="0"/>
              <a:t>Wie tritt der Lernstoff in den Fokus?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Präsentation: Hilfemenü &amp; </a:t>
            </a:r>
            <a:r>
              <a:rPr lang="de-DE" dirty="0" err="1" smtClean="0"/>
              <a:t>Minigames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Didaktische 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Motivation </a:t>
            </a:r>
          </a:p>
          <a:p>
            <a:pPr lvl="1"/>
            <a:r>
              <a:rPr lang="de-DE" dirty="0" smtClean="0"/>
              <a:t>Intro erzeugt scheinbares „Problem“ – Interesse des Spielers an der Story</a:t>
            </a:r>
          </a:p>
          <a:p>
            <a:pPr lvl="1"/>
            <a:r>
              <a:rPr lang="de-DE" dirty="0" smtClean="0"/>
              <a:t>Motte als ständiger Begleiter der ermuntert weiter zu spielen</a:t>
            </a:r>
          </a:p>
          <a:p>
            <a:pPr lvl="1"/>
            <a:r>
              <a:rPr lang="de-DE" dirty="0" err="1" smtClean="0"/>
              <a:t>Achievements</a:t>
            </a:r>
            <a:r>
              <a:rPr lang="de-DE" dirty="0" smtClean="0"/>
              <a:t> in Form der Regenbogenfragmente im Inventar</a:t>
            </a:r>
          </a:p>
          <a:p>
            <a:r>
              <a:rPr lang="de-DE" dirty="0" smtClean="0"/>
              <a:t>Zielbestimmung</a:t>
            </a:r>
          </a:p>
          <a:p>
            <a:pPr lvl="1"/>
            <a:r>
              <a:rPr lang="de-DE" dirty="0" smtClean="0"/>
              <a:t>Alle 7 Regenbogenteile sammeln, dies wird nach dem ersten Level erklärt</a:t>
            </a:r>
          </a:p>
          <a:p>
            <a:pPr lvl="1"/>
            <a:r>
              <a:rPr lang="de-DE" dirty="0" smtClean="0"/>
              <a:t>Information über Lerninhalte in Hilfemenü &amp; </a:t>
            </a:r>
            <a:r>
              <a:rPr lang="de-DE" dirty="0" err="1" smtClean="0"/>
              <a:t>Minigames</a:t>
            </a:r>
            <a:endParaRPr lang="de-DE" dirty="0" smtClean="0"/>
          </a:p>
          <a:p>
            <a:r>
              <a:rPr lang="de-DE" dirty="0" smtClean="0"/>
              <a:t>Feedback</a:t>
            </a:r>
          </a:p>
          <a:p>
            <a:pPr lvl="1"/>
            <a:r>
              <a:rPr lang="de-DE" dirty="0" smtClean="0"/>
              <a:t>Stetiges Feedback zum Spielverlauf von der Motte</a:t>
            </a:r>
          </a:p>
          <a:p>
            <a:pPr lvl="1"/>
            <a:r>
              <a:rPr lang="de-DE" dirty="0" smtClean="0"/>
              <a:t>Training: Wissensabfrage durch Quiz</a:t>
            </a:r>
          </a:p>
          <a:p>
            <a:r>
              <a:rPr lang="de-DE" dirty="0" smtClean="0"/>
              <a:t>Abschluss</a:t>
            </a:r>
          </a:p>
          <a:p>
            <a:pPr lvl="1"/>
            <a:r>
              <a:rPr lang="de-DE" dirty="0" smtClean="0"/>
              <a:t>Abschließendes Level zur Wiederholung aller erlangter Fähigkeiten</a:t>
            </a:r>
          </a:p>
          <a:p>
            <a:pPr lvl="1"/>
            <a:r>
              <a:rPr lang="de-DE" dirty="0" err="1" smtClean="0"/>
              <a:t>Outro</a:t>
            </a:r>
            <a:r>
              <a:rPr lang="de-DE" dirty="0" smtClean="0"/>
              <a:t> schließt Spiel mit positiver Empfindung ab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Präsentation: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smtClean="0"/>
              <a:t>Stellvertretend: Level 1</a:t>
            </a:r>
            <a:endParaRPr lang="de-DE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Medida 2015 - Gruppe 12 - Sausage Pan - Endpräsentation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346</Words>
  <Application>Microsoft Office PowerPoint</Application>
  <PresentationFormat>Breitbild</PresentationFormat>
  <Paragraphs>74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PowerPoint-Präsentation</vt:lpstr>
      <vt:lpstr>Gliederung</vt:lpstr>
      <vt:lpstr>Prisma: Ein Überblick</vt:lpstr>
      <vt:lpstr>Präsentation Animationen</vt:lpstr>
      <vt:lpstr>Lerninhalt: Die Farbenlehre</vt:lpstr>
      <vt:lpstr>PowerPoint-Präsentation</vt:lpstr>
      <vt:lpstr>Präsentation: Hilfemenü &amp; Minigames</vt:lpstr>
      <vt:lpstr>Didaktische Aspekte</vt:lpstr>
      <vt:lpstr>Präsentation: Spiel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Sausage Pan Prisma</dc:title>
  <dc:creator>Bettina Blasberg</dc:creator>
  <cp:lastModifiedBy>Alexandra Krien</cp:lastModifiedBy>
  <cp:revision>16</cp:revision>
  <dcterms:created xsi:type="dcterms:W3CDTF">2015-07-14T23:20:29Z</dcterms:created>
  <dcterms:modified xsi:type="dcterms:W3CDTF">2015-07-18T21:54:38Z</dcterms:modified>
</cp:coreProperties>
</file>