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Sausage</a:t>
            </a:r>
            <a:r>
              <a:rPr lang="de-DE" dirty="0" smtClean="0"/>
              <a:t> Pan</a:t>
            </a:r>
            <a:br>
              <a:rPr lang="de-DE" dirty="0" smtClean="0"/>
            </a:br>
            <a:r>
              <a:rPr lang="de-DE" dirty="0" smtClean="0"/>
              <a:t>Prisma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12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404534"/>
            <a:ext cx="2438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Kleiner Mann in grauen Welt</a:t>
            </a:r>
          </a:p>
          <a:p>
            <a:pPr lvl="1"/>
            <a:r>
              <a:rPr lang="de-DE" dirty="0" smtClean="0"/>
              <a:t>Regeboden wieder aufbauen</a:t>
            </a:r>
          </a:p>
          <a:p>
            <a:pPr lvl="2"/>
            <a:r>
              <a:rPr lang="de-DE" dirty="0" smtClean="0"/>
              <a:t>Alle Farben des Regenbogens aufsammeln</a:t>
            </a:r>
          </a:p>
          <a:p>
            <a:r>
              <a:rPr lang="de-DE" dirty="0" smtClean="0"/>
              <a:t>Spielmechaniken</a:t>
            </a:r>
          </a:p>
          <a:p>
            <a:pPr lvl="1"/>
            <a:r>
              <a:rPr lang="de-DE" dirty="0" smtClean="0"/>
              <a:t>Farbmischung mit kleinem Mann</a:t>
            </a:r>
          </a:p>
          <a:p>
            <a:pPr lvl="1"/>
            <a:r>
              <a:rPr lang="de-DE" dirty="0" smtClean="0"/>
              <a:t>Besiegen Gegner mit Komplementärfarben</a:t>
            </a:r>
          </a:p>
          <a:p>
            <a:pPr lvl="1"/>
            <a:r>
              <a:rPr lang="de-DE" dirty="0" smtClean="0"/>
              <a:t>Lichtzerlegung </a:t>
            </a:r>
            <a:r>
              <a:rPr lang="de-DE" dirty="0" smtClean="0"/>
              <a:t>mit Prismen</a:t>
            </a:r>
          </a:p>
          <a:p>
            <a:r>
              <a:rPr lang="de-DE" dirty="0" smtClean="0"/>
              <a:t>Steuerung</a:t>
            </a:r>
          </a:p>
          <a:p>
            <a:pPr lvl="1"/>
            <a:r>
              <a:rPr lang="de-DE" dirty="0" smtClean="0"/>
              <a:t>Tastatur und Maus</a:t>
            </a:r>
          </a:p>
        </p:txBody>
      </p:sp>
    </p:spTree>
    <p:extLst>
      <p:ext uri="{BB962C8B-B14F-4D97-AF65-F5344CB8AC3E}">
        <p14:creationId xmlns:p14="http://schemas.microsoft.com/office/powerpoint/2010/main" val="80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Videosequenz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Farbenlehre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Additive Farbmischung</a:t>
            </a:r>
          </a:p>
          <a:p>
            <a:r>
              <a:rPr lang="de-DE" dirty="0" smtClean="0"/>
              <a:t>Subtraktive Farbmischung</a:t>
            </a:r>
          </a:p>
          <a:p>
            <a:r>
              <a:rPr lang="de-DE" dirty="0" smtClean="0"/>
              <a:t>Komplementärfarben</a:t>
            </a:r>
          </a:p>
          <a:p>
            <a:r>
              <a:rPr lang="de-DE" dirty="0" smtClean="0"/>
              <a:t>Lichtzerlegung</a:t>
            </a:r>
          </a:p>
          <a:p>
            <a:r>
              <a:rPr lang="de-DE" dirty="0" smtClean="0"/>
              <a:t>Verdeckung von Farbe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Didaktische 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</a:p>
          <a:p>
            <a:pPr lvl="1"/>
            <a:r>
              <a:rPr lang="de-DE" dirty="0" smtClean="0"/>
              <a:t>Kinder von 10 bis 12 Jahren</a:t>
            </a:r>
          </a:p>
          <a:p>
            <a:r>
              <a:rPr lang="de-DE" dirty="0" smtClean="0"/>
              <a:t>Kein Ersatz von Schulfächer</a:t>
            </a:r>
          </a:p>
          <a:p>
            <a:r>
              <a:rPr lang="de-DE" dirty="0" smtClean="0"/>
              <a:t>Motte ist Helfer</a:t>
            </a:r>
          </a:p>
          <a:p>
            <a:r>
              <a:rPr lang="de-DE" dirty="0" smtClean="0"/>
              <a:t>Hilfefenster in jedem Level</a:t>
            </a:r>
          </a:p>
          <a:p>
            <a:pPr lvl="1"/>
            <a:r>
              <a:rPr lang="de-DE" dirty="0" smtClean="0"/>
              <a:t>Text mit Erklärungen über das Level</a:t>
            </a:r>
          </a:p>
          <a:p>
            <a:pPr lvl="1"/>
            <a:r>
              <a:rPr lang="de-DE" dirty="0" smtClean="0"/>
              <a:t>Minispiel für das Verstehen des Levels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4" y="807959"/>
            <a:ext cx="3962400" cy="24750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4" y="3604034"/>
            <a:ext cx="3894668" cy="24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Minigame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3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Präsentation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6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33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86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Sausage Pan Prisma</vt:lpstr>
      <vt:lpstr>Prisma</vt:lpstr>
      <vt:lpstr>Präsentation Videosequenz</vt:lpstr>
      <vt:lpstr>Farbenlehre</vt:lpstr>
      <vt:lpstr>Didaktische Aspekte</vt:lpstr>
      <vt:lpstr>Präsentation Minigame</vt:lpstr>
      <vt:lpstr>Präsentation Spiels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Sausage Pan Prisma</dc:title>
  <dc:creator>Bettina Blasberg</dc:creator>
  <cp:lastModifiedBy>Bettina Blasberg</cp:lastModifiedBy>
  <cp:revision>4</cp:revision>
  <dcterms:created xsi:type="dcterms:W3CDTF">2015-07-14T23:20:29Z</dcterms:created>
  <dcterms:modified xsi:type="dcterms:W3CDTF">2015-07-18T08:03:20Z</dcterms:modified>
</cp:coreProperties>
</file>