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AE29-6954-6346-AFE2-AFF8E446A844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41421" y="461219"/>
            <a:ext cx="8153438" cy="5245220"/>
            <a:chOff x="541421" y="461219"/>
            <a:chExt cx="8153438" cy="5245220"/>
          </a:xfrm>
        </p:grpSpPr>
        <p:grpSp>
          <p:nvGrpSpPr>
            <p:cNvPr id="42" name="Group 41"/>
            <p:cNvGrpSpPr/>
            <p:nvPr/>
          </p:nvGrpSpPr>
          <p:grpSpPr>
            <a:xfrm>
              <a:off x="541421" y="461219"/>
              <a:ext cx="8153438" cy="5245220"/>
              <a:chOff x="541421" y="461219"/>
              <a:chExt cx="8153438" cy="5245220"/>
            </a:xfrm>
          </p:grpSpPr>
          <p:sp>
            <p:nvSpPr>
              <p:cNvPr id="31" name="Can 30"/>
              <p:cNvSpPr/>
              <p:nvPr/>
            </p:nvSpPr>
            <p:spPr>
              <a:xfrm>
                <a:off x="3422316" y="3377359"/>
                <a:ext cx="2352842" cy="1149705"/>
              </a:xfrm>
              <a:prstGeom prst="can">
                <a:avLst/>
              </a:prstGeom>
              <a:gradFill>
                <a:gsLst>
                  <a:gs pos="0">
                    <a:srgbClr val="FF0000"/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3422316" y="2302984"/>
                <a:ext cx="2352842" cy="1227859"/>
              </a:xfrm>
              <a:prstGeom prst="can">
                <a:avLst/>
              </a:prstGeom>
              <a:gradFill>
                <a:gsLst>
                  <a:gs pos="0">
                    <a:srgbClr val="FF0000"/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15895" y="5429440"/>
                <a:ext cx="21657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Verdana"/>
                    <a:cs typeface="Verdana"/>
                  </a:rPr>
                  <a:t>The architecture of </a:t>
                </a:r>
                <a:r>
                  <a:rPr lang="en-US" sz="1200" i="1" dirty="0" err="1" smtClean="0">
                    <a:latin typeface="Verdana"/>
                    <a:cs typeface="Verdana"/>
                  </a:rPr>
                  <a:t>gemc</a:t>
                </a:r>
                <a:endParaRPr lang="en-US" sz="1200" i="1" dirty="0">
                  <a:latin typeface="Verdana"/>
                  <a:cs typeface="Verdana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41421" y="1430421"/>
                <a:ext cx="2125579" cy="2867527"/>
                <a:chOff x="541421" y="1430421"/>
                <a:chExt cx="2125579" cy="286752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541421" y="1430421"/>
                  <a:ext cx="2125579" cy="2867527"/>
                </a:xfrm>
                <a:prstGeom prst="roundRect">
                  <a:avLst/>
                </a:prstGeom>
                <a:gradFill>
                  <a:gsLst>
                    <a:gs pos="15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74000">
                      <a:schemeClr val="accent1">
                        <a:lumMod val="20000"/>
                        <a:lumOff val="8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 descr="clas12.png"/>
                <p:cNvPicPr>
                  <a:picLocks noChangeAspect="1"/>
                </p:cNvPicPr>
                <p:nvPr/>
              </p:nvPicPr>
              <p:blipFill>
                <a:blip r:embed="rId2">
                  <a:alphaModFix amt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0920" y="2190715"/>
                  <a:ext cx="1049344" cy="99458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>
                  <a:alphaModFix amt="62000"/>
                </a:blip>
                <a:srcRect l="4168" r="44344"/>
                <a:stretch/>
              </p:blipFill>
              <p:spPr>
                <a:xfrm>
                  <a:off x="601478" y="2298201"/>
                  <a:ext cx="907760" cy="1627448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>
                  <a:alphaModFix amt="68000"/>
                </a:blip>
                <a:stretch>
                  <a:fillRect/>
                </a:stretch>
              </p:blipFill>
              <p:spPr>
                <a:xfrm>
                  <a:off x="1604288" y="3342602"/>
                  <a:ext cx="1015924" cy="659867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655056" y="1557400"/>
                  <a:ext cx="18849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Verdana"/>
                      <a:cs typeface="Verdana"/>
                    </a:rPr>
                    <a:t>Geometry and Physics Modeling</a:t>
                  </a:r>
                  <a:endParaRPr lang="en-US" sz="1400" dirty="0">
                    <a:solidFill>
                      <a:srgbClr val="FF0000"/>
                    </a:solidFill>
                    <a:latin typeface="Verdana"/>
                    <a:cs typeface="Verdana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69280" y="1430421"/>
                <a:ext cx="2125579" cy="2867527"/>
                <a:chOff x="6569280" y="1582821"/>
                <a:chExt cx="2125579" cy="2867527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569280" y="1582821"/>
                  <a:ext cx="2125579" cy="2867527"/>
                </a:xfrm>
                <a:prstGeom prst="roundRect">
                  <a:avLst/>
                </a:prstGeom>
                <a:gradFill>
                  <a:gsLst>
                    <a:gs pos="15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74000">
                      <a:schemeClr val="accent1">
                        <a:lumMod val="20000"/>
                        <a:lumOff val="8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alphaModFix amt="78000"/>
                </a:blip>
                <a:stretch>
                  <a:fillRect/>
                </a:stretch>
              </p:blipFill>
              <p:spPr>
                <a:xfrm>
                  <a:off x="6722982" y="3549315"/>
                  <a:ext cx="869370" cy="60689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722982" y="1709800"/>
                  <a:ext cx="18849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Verdana"/>
                      <a:cs typeface="Verdana"/>
                    </a:rPr>
                    <a:t>Results</a:t>
                  </a:r>
                  <a:endParaRPr lang="en-US" sz="1400" dirty="0">
                    <a:solidFill>
                      <a:srgbClr val="FF0000"/>
                    </a:solidFill>
                    <a:latin typeface="Verdana"/>
                    <a:cs typeface="Verdana"/>
                  </a:endParaRPr>
                </a:p>
              </p:txBody>
            </p:sp>
            <p:pic>
              <p:nvPicPr>
                <p:cNvPr id="22" name="Picture 21" descr="h2_nocuts.gif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72686" y="2157295"/>
                  <a:ext cx="1596248" cy="110811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bubble.png"/>
                <p:cNvPicPr>
                  <a:picLocks noChangeAspect="1"/>
                </p:cNvPicPr>
                <p:nvPr/>
              </p:nvPicPr>
              <p:blipFill>
                <a:blip r:embed="rId7"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499" y="3415630"/>
                  <a:ext cx="787571" cy="78757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25" name="Can 24"/>
              <p:cNvSpPr/>
              <p:nvPr/>
            </p:nvSpPr>
            <p:spPr>
              <a:xfrm>
                <a:off x="3422316" y="1269987"/>
                <a:ext cx="2352842" cy="1223224"/>
              </a:xfrm>
              <a:prstGeom prst="can">
                <a:avLst/>
              </a:prstGeom>
              <a:gradFill>
                <a:gsLst>
                  <a:gs pos="0">
                    <a:srgbClr val="FF0000"/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2736" y="1636014"/>
                <a:ext cx="1977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   Transport Calculation</a:t>
                </a:r>
              </a:p>
              <a:p>
                <a:endParaRPr lang="en-US" sz="12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Energy loss</a:t>
                </a: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err="1" smtClean="0">
                    <a:latin typeface="Verdana"/>
                    <a:cs typeface="Verdana"/>
                  </a:rPr>
                  <a:t>Secondaries</a:t>
                </a:r>
                <a:endParaRPr lang="en-US" sz="900" dirty="0" smtClean="0">
                  <a:latin typeface="Verdana"/>
                  <a:cs typeface="Verdana"/>
                </a:endParaRPr>
              </a:p>
              <a:p>
                <a:endParaRPr lang="en-US" sz="1200" dirty="0">
                  <a:latin typeface="Verdana"/>
                  <a:cs typeface="Verdana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02792" y="2607513"/>
                <a:ext cx="15568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         Digitization</a:t>
                </a:r>
              </a:p>
              <a:p>
                <a:endParaRPr lang="en-US" sz="12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Hit definition</a:t>
                </a: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Sensitivity</a:t>
                </a:r>
              </a:p>
              <a:p>
                <a:endParaRPr lang="en-US" sz="1200" dirty="0">
                  <a:latin typeface="Verdana"/>
                  <a:cs typeface="Verdan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88092" y="3682305"/>
                <a:ext cx="14542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        Output</a:t>
                </a:r>
              </a:p>
              <a:p>
                <a:endParaRPr lang="en-US" sz="12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Bank </a:t>
                </a:r>
                <a:r>
                  <a:rPr lang="en-US" sz="900" dirty="0" err="1" smtClean="0">
                    <a:latin typeface="Verdana"/>
                    <a:cs typeface="Verdana"/>
                  </a:rPr>
                  <a:t>defs</a:t>
                </a:r>
                <a:endParaRPr lang="en-US" sz="9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File format</a:t>
                </a:r>
              </a:p>
              <a:p>
                <a:endParaRPr lang="en-US" sz="1200" dirty="0">
                  <a:latin typeface="Verdana"/>
                  <a:cs typeface="Verdana"/>
                </a:endParaRPr>
              </a:p>
            </p:txBody>
          </p:sp>
          <p:sp>
            <p:nvSpPr>
              <p:cNvPr id="33" name="Chevron 32"/>
              <p:cNvSpPr/>
              <p:nvPr/>
            </p:nvSpPr>
            <p:spPr>
              <a:xfrm>
                <a:off x="2880896" y="2190715"/>
                <a:ext cx="300789" cy="149159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6001086" y="2190715"/>
                <a:ext cx="300789" cy="149159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198569" y="461219"/>
                <a:ext cx="4944979" cy="36763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Run options: tilts, displacement, calibration, inefficiencies</a:t>
                </a:r>
                <a:endParaRPr lang="en-US" sz="12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834816" y="4947653"/>
                <a:ext cx="2693737" cy="3188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Nuclear Physics Cross Sections</a:t>
                </a:r>
                <a:endParaRPr lang="en-US" sz="12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97795" y="4947654"/>
                <a:ext cx="2406055" cy="3188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Electromagnetic Fields</a:t>
                </a:r>
                <a:endParaRPr lang="en-US" sz="12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41" name="Up Arrow 40"/>
              <p:cNvSpPr/>
              <p:nvPr/>
            </p:nvSpPr>
            <p:spPr>
              <a:xfrm flipH="1" flipV="1">
                <a:off x="3641740" y="955842"/>
                <a:ext cx="1918370" cy="212558"/>
              </a:xfrm>
              <a:prstGeom prst="upArrow">
                <a:avLst>
                  <a:gd name="adj1" fmla="val 50000"/>
                  <a:gd name="adj2" fmla="val 73505"/>
                </a:avLst>
              </a:prstGeom>
              <a:gradFill flip="none"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  <a:alpha val="2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  <a:lin ang="16200000" scaled="0"/>
                <a:tileRect/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Up Arrow 42"/>
            <p:cNvSpPr/>
            <p:nvPr/>
          </p:nvSpPr>
          <p:spPr>
            <a:xfrm flipH="1">
              <a:off x="3641740" y="4602748"/>
              <a:ext cx="1918370" cy="212558"/>
            </a:xfrm>
            <a:prstGeom prst="upArrow">
              <a:avLst>
                <a:gd name="adj1" fmla="val 50000"/>
                <a:gd name="adj2" fmla="val 73505"/>
              </a:avLst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2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20000"/>
                  </a:schemeClr>
                </a:gs>
              </a:gsLst>
              <a:lin ang="16200000" scaled="0"/>
              <a:tileRect/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02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14</cp:revision>
  <dcterms:created xsi:type="dcterms:W3CDTF">2015-12-21T16:49:49Z</dcterms:created>
  <dcterms:modified xsi:type="dcterms:W3CDTF">2015-12-21T20:05:48Z</dcterms:modified>
</cp:coreProperties>
</file>