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2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7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6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A5DE-D43B-EC4B-B768-89C62947D75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5E69-7A21-554E-98CE-08BB0B20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9464" y="1188910"/>
            <a:ext cx="8969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my $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dtheta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smtClean="0"/>
              <a:t>= 360/$NUM_BARS</a:t>
            </a:r>
            <a:endParaRPr lang="en-US" sz="1400" dirty="0"/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my $R = 25;</a:t>
            </a: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	for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my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$n=</a:t>
            </a:r>
            <a:r>
              <a:rPr lang="en-US" sz="14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 $n&lt;=$NUM_BARS; $n++)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{	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my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%detector =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init_det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$detector{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}       = 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400" dirty="0" err="1" smtClean="0">
                <a:solidFill>
                  <a:srgbClr val="C41A16"/>
                </a:solidFill>
                <a:latin typeface="Menlo-Regular" charset="0"/>
              </a:rPr>
              <a:t>paddle_$n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$detector{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"type"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}       = 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400" dirty="0" err="1" smtClean="0">
                <a:solidFill>
                  <a:srgbClr val="C41A16"/>
                </a:solidFill>
                <a:latin typeface="Menlo-Regular" charset="0"/>
              </a:rPr>
              <a:t>Trd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$detector{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"dimensions"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} = 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”1.8*cm 1.5*cm 32*cm 32*cm 1.6*cm"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007400"/>
                </a:solidFill>
                <a:latin typeface="Menlo-Regular" charset="0"/>
              </a:rPr>
              <a:t># positioning based on $R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my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$theta  = ($n</a:t>
            </a:r>
            <a:r>
              <a:rPr lang="en-US" sz="1400" dirty="0" smtClean="0">
                <a:solidFill>
                  <a:srgbClr val="1C00CF"/>
                </a:solidFill>
                <a:latin typeface="Menlo-Regular" charset="0"/>
              </a:rPr>
              <a:t>-1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)*$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dtheta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my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$x      = </a:t>
            </a:r>
            <a:r>
              <a:rPr lang="en-US" sz="1400" dirty="0" err="1" smtClean="0">
                <a:solidFill>
                  <a:srgbClr val="AA0D91"/>
                </a:solidFill>
                <a:latin typeface="Menlo-Regular" charset="0"/>
              </a:rPr>
              <a:t>sprintf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"%.3f"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, $R*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cos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(rad($theta)));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my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$y      = </a:t>
            </a:r>
            <a:r>
              <a:rPr lang="en-US" sz="1400" dirty="0" err="1" smtClean="0">
                <a:solidFill>
                  <a:srgbClr val="AA0D91"/>
                </a:solidFill>
                <a:latin typeface="Menlo-Regular" charset="0"/>
              </a:rPr>
              <a:t>sprintf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"%.3f"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, $R*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sin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(rad($theta)));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my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$z      = 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"0"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$detector{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400" dirty="0" err="1" smtClean="0">
                <a:solidFill>
                  <a:srgbClr val="C41A16"/>
                </a:solidFill>
                <a:latin typeface="Menlo-Regular" charset="0"/>
              </a:rPr>
              <a:t>pos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}        = 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"$x*cm $y*cm $z*cm"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007400"/>
                </a:solidFill>
                <a:latin typeface="Menlo-Regular" charset="0"/>
              </a:rPr>
              <a:t># rotate the trapezoid by 90 degrees 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smtClean="0">
                <a:solidFill>
                  <a:srgbClr val="AA0D91"/>
                </a:solidFill>
                <a:latin typeface="Menlo-Regular" charset="0"/>
              </a:rPr>
              <a:t>my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 $theta2 = $theta + </a:t>
            </a:r>
            <a:r>
              <a:rPr lang="en-US" sz="1400" dirty="0" smtClean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 		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$detector{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"rotation"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}   = 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"90*</a:t>
            </a:r>
            <a:r>
              <a:rPr lang="en-US" sz="1400" dirty="0" err="1" smtClean="0">
                <a:solidFill>
                  <a:srgbClr val="C41A16"/>
                </a:solidFill>
                <a:latin typeface="Menlo-Regular" charset="0"/>
              </a:rPr>
              <a:t>deg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 $theta2*</a:t>
            </a:r>
            <a:r>
              <a:rPr lang="en-US" sz="1400" dirty="0" err="1" smtClean="0">
                <a:solidFill>
                  <a:srgbClr val="C41A16"/>
                </a:solidFill>
                <a:latin typeface="Menlo-Regular" charset="0"/>
              </a:rPr>
              <a:t>deg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 0*</a:t>
            </a:r>
            <a:r>
              <a:rPr lang="en-US" sz="1400" dirty="0" err="1" smtClean="0">
                <a:solidFill>
                  <a:srgbClr val="C41A16"/>
                </a:solidFill>
                <a:latin typeface="Menlo-Regular" charset="0"/>
              </a:rPr>
              <a:t>deg</a:t>
            </a:r>
            <a:r>
              <a:rPr lang="en-US" sz="14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print_det</a:t>
            </a:r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(\%configuration, \%detector);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	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815227" y="1551398"/>
            <a:ext cx="3376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Trapezoid dimensions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Position </a:t>
            </a:r>
            <a:r>
              <a:rPr lang="en-US" dirty="0" err="1" smtClean="0"/>
              <a:t>azimutally</a:t>
            </a:r>
            <a:r>
              <a:rPr lang="en-US" dirty="0" smtClean="0"/>
              <a:t> at r=$R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Rotate 90 </a:t>
            </a:r>
            <a:r>
              <a:rPr lang="en-US" dirty="0" err="1" smtClean="0"/>
              <a:t>deg</a:t>
            </a:r>
            <a:r>
              <a:rPr lang="en-US" dirty="0" smtClean="0"/>
              <a:t> so small base is the closest to the beam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52836" y="1828800"/>
            <a:ext cx="3226085" cy="100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734728" y="2835667"/>
            <a:ext cx="1080499" cy="35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95326" y="3924728"/>
            <a:ext cx="1883595" cy="36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6503542" y="3688422"/>
            <a:ext cx="184934" cy="1181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86428" y="5188308"/>
            <a:ext cx="1756880" cy="47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Menlo-Regular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Ungaro</dc:creator>
  <cp:lastModifiedBy>Maurizio Ungaro</cp:lastModifiedBy>
  <cp:revision>23</cp:revision>
  <dcterms:created xsi:type="dcterms:W3CDTF">2016-04-17T00:40:56Z</dcterms:created>
  <dcterms:modified xsi:type="dcterms:W3CDTF">2016-04-17T01:10:16Z</dcterms:modified>
</cp:coreProperties>
</file>