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96" r:id="rId7"/>
    <p:sldId id="298" r:id="rId8"/>
    <p:sldId id="281" r:id="rId9"/>
    <p:sldId id="293" r:id="rId10"/>
    <p:sldId id="291" r:id="rId11"/>
    <p:sldId id="292" r:id="rId12"/>
    <p:sldId id="295" r:id="rId13"/>
    <p:sldId id="265" r:id="rId14"/>
    <p:sldId id="302" r:id="rId15"/>
    <p:sldId id="301" r:id="rId16"/>
    <p:sldId id="29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73" d="100"/>
          <a:sy n="73" d="100"/>
        </p:scale>
        <p:origin x="762" y="66"/>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speakupnow.org/foster-care-statistics-resour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5D5CF-5323-426F-92D3-5E84A7D418F1}"/>
              </a:ext>
            </a:extLst>
          </p:cNvPr>
          <p:cNvSpPr>
            <a:spLocks noGrp="1"/>
          </p:cNvSpPr>
          <p:nvPr>
            <p:ph idx="4294967295"/>
          </p:nvPr>
        </p:nvSpPr>
        <p:spPr>
          <a:xfrm>
            <a:off x="6096000" y="789963"/>
            <a:ext cx="4972050" cy="4473575"/>
          </a:xfrm>
        </p:spPr>
        <p:txBody>
          <a:bodyPr>
            <a:normAutofit fontScale="25000" lnSpcReduction="20000"/>
          </a:bodyPr>
          <a:lstStyle/>
          <a:p>
            <a:pPr algn="just"/>
            <a:r>
              <a:rPr lang="en-US" sz="4800" b="0" i="0" dirty="0">
                <a:solidFill>
                  <a:srgbClr val="212529"/>
                </a:solidFill>
                <a:effectLst/>
                <a:latin typeface="-apple-system"/>
              </a:rPr>
              <a:t>We developed a model with existing data to predict what the foster care needs will </a:t>
            </a:r>
            <a:r>
              <a:rPr lang="en-US" sz="5600" b="0" i="0" dirty="0">
                <a:solidFill>
                  <a:srgbClr val="212529"/>
                </a:solidFill>
                <a:effectLst/>
                <a:latin typeface="-apple-system"/>
              </a:rPr>
              <a:t>be in the next 10 years from now. As you can see from the following selected states' results, we could predict that there will be an ever-increasing number of children in care over the next 10 years. If our predictions are on point then there will certainly be a correlated increased need for an expansion in foster care services.</a:t>
            </a:r>
          </a:p>
          <a:p>
            <a:pPr algn="just"/>
            <a:r>
              <a:rPr lang="en-US" sz="5600" b="0" i="0" dirty="0">
                <a:solidFill>
                  <a:srgbClr val="212529"/>
                </a:solidFill>
                <a:effectLst/>
                <a:latin typeface="-apple-system"/>
              </a:rPr>
              <a:t>This could be problematic based on the current issues and limitations that foster care services and child service agencies are experiencing now.</a:t>
            </a:r>
          </a:p>
          <a:p>
            <a:pPr algn="just"/>
            <a:r>
              <a:rPr lang="en-US" sz="5600" b="0" i="0" dirty="0">
                <a:solidFill>
                  <a:srgbClr val="212529"/>
                </a:solidFill>
                <a:effectLst/>
                <a:latin typeface="-apple-system"/>
              </a:rPr>
              <a:t>It is our hope that this data could provide information for families, child welfare agencies, and policymakers to understand the current and future needs, as well as the needs for the future.</a:t>
            </a:r>
          </a:p>
          <a:p>
            <a:pPr algn="just"/>
            <a:r>
              <a:rPr lang="en-US" sz="5600" b="0" i="0" dirty="0">
                <a:solidFill>
                  <a:srgbClr val="212529"/>
                </a:solidFill>
                <a:effectLst/>
                <a:latin typeface="-apple-system"/>
              </a:rPr>
              <a:t>Possible solutions such as the pooling of resources and budgets, streamlining of current processes, and even the possibility of the privatization of agencies could all lead to future solutions or changes that would ensure the safety, stability, and well-being of children and families.</a:t>
            </a:r>
          </a:p>
          <a:p>
            <a:endParaRPr lang="en-US" dirty="0"/>
          </a:p>
        </p:txBody>
      </p:sp>
      <p:sp>
        <p:nvSpPr>
          <p:cNvPr id="4" name="Date Placeholder 3">
            <a:extLst>
              <a:ext uri="{FF2B5EF4-FFF2-40B4-BE49-F238E27FC236}">
                <a16:creationId xmlns:a16="http://schemas.microsoft.com/office/drawing/2014/main" id="{5433E949-102F-4CDD-A34D-2E6CBF1A67BF}"/>
              </a:ext>
            </a:extLst>
          </p:cNvPr>
          <p:cNvSpPr>
            <a:spLocks noGrp="1"/>
          </p:cNvSpPr>
          <p:nvPr>
            <p:ph type="dt" sz="half" idx="2"/>
          </p:nvPr>
        </p:nvSpPr>
        <p:spPr/>
        <p:txBody>
          <a:bodyPr/>
          <a:lstStyle/>
          <a:p>
            <a:fld id="{137AE72A-09B6-4D56-855D-4360BD347914}" type="datetime1">
              <a:rPr lang="en-US" smtClean="0"/>
              <a:t>1/11/2021</a:t>
            </a:fld>
            <a:endParaRPr lang="en-US" dirty="0"/>
          </a:p>
        </p:txBody>
      </p:sp>
      <p:sp>
        <p:nvSpPr>
          <p:cNvPr id="5" name="Slide Number Placeholder 4">
            <a:extLst>
              <a:ext uri="{FF2B5EF4-FFF2-40B4-BE49-F238E27FC236}">
                <a16:creationId xmlns:a16="http://schemas.microsoft.com/office/drawing/2014/main" id="{C2F3A47C-6F5E-4FC1-A17D-43EE31673B8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itle 5">
            <a:extLst>
              <a:ext uri="{FF2B5EF4-FFF2-40B4-BE49-F238E27FC236}">
                <a16:creationId xmlns:a16="http://schemas.microsoft.com/office/drawing/2014/main" id="{F9503D3C-3A01-41CE-AF7E-A5FABFF4D6B7}"/>
              </a:ext>
            </a:extLst>
          </p:cNvPr>
          <p:cNvSpPr>
            <a:spLocks noGrp="1"/>
          </p:cNvSpPr>
          <p:nvPr>
            <p:ph type="title"/>
          </p:nvPr>
        </p:nvSpPr>
        <p:spPr>
          <a:xfrm>
            <a:off x="895534" y="539224"/>
            <a:ext cx="3315739" cy="1759359"/>
          </a:xfrm>
        </p:spPr>
        <p:txBody>
          <a:bodyPr>
            <a:normAutofit/>
          </a:bodyPr>
          <a:lstStyle/>
          <a:p>
            <a:r>
              <a:rPr lang="en-US" sz="4000" dirty="0"/>
              <a:t>Conclusions</a:t>
            </a:r>
            <a:br>
              <a:rPr lang="en-US" dirty="0"/>
            </a:br>
            <a:endParaRPr lang="en-US" dirty="0"/>
          </a:p>
        </p:txBody>
      </p:sp>
      <p:pic>
        <p:nvPicPr>
          <p:cNvPr id="1026" name="Picture 2" descr="The Village Network – Partnerships For Brighter Futures">
            <a:extLst>
              <a:ext uri="{FF2B5EF4-FFF2-40B4-BE49-F238E27FC236}">
                <a16:creationId xmlns:a16="http://schemas.microsoft.com/office/drawing/2014/main" id="{DA0076C3-C65A-48DB-8F1D-FA50C94FF95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67" b="7767"/>
          <a:stretch>
            <a:fillRect/>
          </a:stretch>
        </p:blipFill>
        <p:spPr bwMode="auto">
          <a:xfrm>
            <a:off x="895534" y="2173560"/>
            <a:ext cx="39243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7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3066</TotalTime>
  <Words>1234</Words>
  <Application>Microsoft Office PowerPoint</Application>
  <PresentationFormat>Widescreen</PresentationFormat>
  <Paragraphs>129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Limitations and What Went Wrong</vt:lpstr>
      <vt:lpstr>Conclusions </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Timothy O'Malley</cp:lastModifiedBy>
  <cp:revision>55</cp:revision>
  <dcterms:created xsi:type="dcterms:W3CDTF">2021-01-05T01:39:33Z</dcterms:created>
  <dcterms:modified xsi:type="dcterms:W3CDTF">2021-01-12T00:52:41Z</dcterms:modified>
</cp:coreProperties>
</file>