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94" r:id="rId6"/>
    <p:sldId id="296" r:id="rId7"/>
    <p:sldId id="298" r:id="rId8"/>
    <p:sldId id="281" r:id="rId9"/>
    <p:sldId id="293" r:id="rId10"/>
    <p:sldId id="292" r:id="rId11"/>
    <p:sldId id="295" r:id="rId12"/>
    <p:sldId id="299" r:id="rId13"/>
    <p:sldId id="265" r:id="rId14"/>
    <p:sldId id="288" r:id="rId15"/>
    <p:sldId id="297"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9AA"/>
    <a:srgbClr val="C0C9C2"/>
    <a:srgbClr val="F2F1EE"/>
    <a:srgbClr val="A5A5A5"/>
    <a:srgbClr val="AA9D9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95" autoAdjust="0"/>
  </p:normalViewPr>
  <p:slideViewPr>
    <p:cSldViewPr snapToGrid="0">
      <p:cViewPr>
        <p:scale>
          <a:sx n="114" d="100"/>
          <a:sy n="114" d="100"/>
        </p:scale>
        <p:origin x="414" y="114"/>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1/9/2021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8</a:t>
            </a:fld>
            <a:endParaRPr lang="en-US" dirty="0"/>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dirty="0"/>
          </a:p>
        </p:txBody>
      </p:sp>
    </p:spTree>
    <p:extLst>
      <p:ext uri="{BB962C8B-B14F-4D97-AF65-F5344CB8AC3E}">
        <p14:creationId xmlns:p14="http://schemas.microsoft.com/office/powerpoint/2010/main" val="58761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12</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1/9/2021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1/9/2021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1/9/2021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1/9/2021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1/9/2021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1/9/2021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1/9/2021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1/9/2021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1/9/2021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1/9/2021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4" Type="http://schemas.openxmlformats.org/officeDocument/2006/relationships/hyperlink" Target="https://www.speakupnow.org/foster-care-statistics-resour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2181225"/>
            <a:ext cx="10944022" cy="4370427"/>
          </a:xfrm>
          <a:prstGeom prst="rect">
            <a:avLst/>
          </a:prstGeom>
          <a:noFill/>
        </p:spPr>
        <p:txBody>
          <a:bodyPr wrap="non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marL="742950" lvl="1" indent="-285750" algn="just">
              <a:buFont typeface="Arial" panose="020B0604020202020204" pitchFamily="34" charset="0"/>
              <a:buChar char="•"/>
            </a:pPr>
            <a:endParaRPr lang="en-US" sz="1600" dirty="0"/>
          </a:p>
          <a:p>
            <a:pPr marL="742950" lvl="1" indent="-285750" algn="just">
              <a:buFont typeface="Arial" panose="020B0604020202020204" pitchFamily="34" charset="0"/>
              <a:buChar char="•"/>
            </a:pPr>
            <a:endParaRPr lang="en-US" sz="1600" dirty="0"/>
          </a:p>
          <a:p>
            <a:pPr algn="just"/>
            <a:r>
              <a:rPr lang="en-US" dirty="0"/>
              <a:t>Child maltreatment data was only available for one year</a:t>
            </a:r>
            <a:r>
              <a:rPr lang="en-US" sz="1600" dirty="0"/>
              <a:t>	</a:t>
            </a:r>
          </a:p>
          <a:p>
            <a:endParaRPr lang="en-US" dirty="0"/>
          </a:p>
          <a:p>
            <a:endParaRPr lang="en-US" dirty="0"/>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3416320"/>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R="0" lvl="0">
              <a:spcBef>
                <a:spcPts val="0"/>
              </a:spcBef>
              <a:spcAft>
                <a:spcPts val="0"/>
              </a:spcAft>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670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Machine Learning Code</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6122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10245118" cy="628651"/>
          </a:xfrm>
        </p:spPr>
        <p:txBody>
          <a:bodyPr>
            <a:noAutofit/>
          </a:bodyPr>
          <a:lstStyle/>
          <a:p>
            <a:r>
              <a:rPr lang="en-US" sz="4000" b="1" dirty="0">
                <a:latin typeface="+mn-lt"/>
              </a:rPr>
              <a:t>Machine Learning Code (Continued)</a:t>
            </a:r>
          </a:p>
        </p:txBody>
      </p:sp>
    </p:spTree>
    <p:extLst>
      <p:ext uri="{BB962C8B-B14F-4D97-AF65-F5344CB8AC3E}">
        <p14:creationId xmlns:p14="http://schemas.microsoft.com/office/powerpoint/2010/main" val="213789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10245118" cy="628651"/>
          </a:xfrm>
        </p:spPr>
        <p:txBody>
          <a:bodyPr>
            <a:noAutofit/>
          </a:bodyPr>
          <a:lstStyle/>
          <a:p>
            <a:r>
              <a:rPr lang="en-US" sz="4000" b="1" dirty="0">
                <a:latin typeface="+mn-lt"/>
              </a:rPr>
              <a:t>Machine Learning Code (Continued)</a:t>
            </a:r>
          </a:p>
        </p:txBody>
      </p:sp>
    </p:spTree>
    <p:extLst>
      <p:ext uri="{BB962C8B-B14F-4D97-AF65-F5344CB8AC3E}">
        <p14:creationId xmlns:p14="http://schemas.microsoft.com/office/powerpoint/2010/main" val="1238214639"/>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3050</TotalTime>
  <Words>1013</Words>
  <Application>Microsoft Office PowerPoint</Application>
  <PresentationFormat>Widescreen</PresentationFormat>
  <Paragraphs>118</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Interactive Website</vt:lpstr>
      <vt:lpstr>Our Motivations</vt:lpstr>
      <vt:lpstr>Our Predictions</vt:lpstr>
      <vt:lpstr>Machine Learning Code</vt:lpstr>
      <vt:lpstr>Machine Learning Code (Continued)</vt:lpstr>
      <vt:lpstr>Machine Learning Code (Continued)</vt:lpstr>
      <vt:lpstr>Limitations and What Went Wrong</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51</cp:revision>
  <dcterms:created xsi:type="dcterms:W3CDTF">2021-01-05T01:39:33Z</dcterms:created>
  <dcterms:modified xsi:type="dcterms:W3CDTF">2021-01-09T18:08:57Z</dcterms:modified>
</cp:coreProperties>
</file>