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B847-71EE-46CF-B953-035F4DDD7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C7307-490E-49F6-985B-5775C7FE3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FA8F6-5669-457B-A1B3-1D10A09B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FFD1A-BE07-48B6-B6F7-405B9115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8C279-2751-44FB-B97D-4A6684FB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4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4251-DCAA-4F0F-BED9-FA7DCD1F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64028-5587-4677-B269-2D95524D5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3B230-C989-47AB-A6CA-D195A661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1C079-07F6-4017-826D-D8EF73FA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D72FD-A685-4549-8F1F-16FDAD9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8670F-5A40-4789-82A8-5A3044979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D38AC-6D5D-4583-AFF4-7CB2BB42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879A-93C4-45E6-B98D-DCF4CE93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1D7C0-206D-4A2B-8E18-6F8C2135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2A23C-F374-41C3-90EC-44337630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FF9-6308-40D0-8F22-50A8FD9E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AC34-AA74-4DDF-94B2-B1C829E59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7EA13-478D-4A36-A056-FD2687F3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3EE14-7117-4C96-8471-FB2EA726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DD90-E785-4836-908A-509778BF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2057-26BF-4CE2-8D36-0E296246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2598B-962B-43F0-82E7-C87D1DBE0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F11E-55E1-447F-8C5E-FD65DBCC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AC22B-03AE-481B-8FC6-5DD6B93D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801D-ED95-402D-8EB5-C7F4E640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3846-5CB6-40EB-B1B0-8EEF63E0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734E-F0C2-44BB-8336-F74D6E36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14583-3DAC-4CF1-960F-DD40E0CC0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1B0B-D5FA-4C09-AA67-5364B1FC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F5BD2-3733-49B8-B5EC-2D1DAFF8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C7041-6D60-495A-A8E7-FBD37E6D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0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BB60-191B-4768-8847-E18E4053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7B763-175B-4F1C-A700-3FCADE6A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B8820-CB47-4949-B99A-C4FF76655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D6428-E2BB-438D-9E1A-B5807CE20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7A027-E06C-48A7-AFE0-C797D8504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5EE36-353E-4FFC-94EB-2DB4074B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7B0CE-E605-40A1-BB6A-D53DEA29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661BF-BF17-40CD-A8CC-25049C8B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6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509C-C897-49E2-BE97-C6AF1831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4B216-E272-4CB3-A3C6-87E2157B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A0192-C77C-4790-9BD9-ED0F72DD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C3A40-54DF-4CCB-A9C2-77B7109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442D1-AC01-4CEB-A0F9-8F62F075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410BA-11F1-4616-81AD-CD44FD06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24BB7-32C5-4A6B-88D7-921A9C30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7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1DAB-47E2-4858-BC82-DF05DA41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15A7-150A-4572-982F-D127F8F2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0B387-7E90-4F46-AF6C-6133A423B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A47E6-84A7-495A-A4EC-17A257D0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CE8DC-1D84-4EB5-B2B4-1E635A17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88795-E890-4E05-9296-4A88E9DE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6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E331-003B-497C-BEAF-45C4787B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51B8-DCAB-488C-9183-B14F0A75F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A86E0-3D6F-476A-8CFF-E5D13DA14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FB14F-8B42-4B40-A68F-058E76FE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049E4-587E-44FC-8A92-2CE4418E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C506-BAB0-439E-869B-7ECAACD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9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C7E96-8019-490C-BE0B-9392DE84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A8969-23F1-4725-A51F-3CC33AD2F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3D470-6C82-4094-A321-F0FF54AB5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F3C52-A968-4248-9571-6A393979D73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FD10A-EE91-4CD3-A360-5829AE641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94B7E-4B87-460C-A263-F328F9642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4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CF5C-007E-4B67-9044-6DC860A92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Relationship between BMI and health indicators</a:t>
            </a:r>
          </a:p>
        </p:txBody>
      </p:sp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D31C986-6660-4D8B-A11F-8E3DBE7C92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84653" y="16288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4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335341-F3F4-4913-B281-E9A77DD83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349" y="184558"/>
            <a:ext cx="5079461" cy="6259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DC096B-BF9C-4DBA-979F-F0CDBFE6C5CC}"/>
              </a:ext>
            </a:extLst>
          </p:cNvPr>
          <p:cNvSpPr txBox="1"/>
          <p:nvPr/>
        </p:nvSpPr>
        <p:spPr>
          <a:xfrm>
            <a:off x="1624668" y="363325"/>
            <a:ext cx="48068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Indicators Used</a:t>
            </a:r>
          </a:p>
        </p:txBody>
      </p:sp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F383D8A-2736-4CDD-8199-0D4DE2AAA1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94378" y="585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5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hoto, table, people, white&#10;&#10;Description automatically generated">
            <a:extLst>
              <a:ext uri="{FF2B5EF4-FFF2-40B4-BE49-F238E27FC236}">
                <a16:creationId xmlns:a16="http://schemas.microsoft.com/office/drawing/2014/main" id="{FDE596E7-7006-4678-88C0-C42684600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02" y="1931511"/>
            <a:ext cx="6668431" cy="4115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E3233-8ADF-440D-93B6-03538752C11F}"/>
              </a:ext>
            </a:extLst>
          </p:cNvPr>
          <p:cNvSpPr txBox="1"/>
          <p:nvPr/>
        </p:nvSpPr>
        <p:spPr>
          <a:xfrm>
            <a:off x="2600927" y="380228"/>
            <a:ext cx="72413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model built using  the continuous health indicators</a:t>
            </a:r>
          </a:p>
        </p:txBody>
      </p:sp>
      <p:pic>
        <p:nvPicPr>
          <p:cNvPr id="8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D4451715-19B6-4620-8F4A-79DA67A2B74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35655" y="18264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4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5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hoto, table, large, white&#10;&#10;Description automatically generated">
            <a:extLst>
              <a:ext uri="{FF2B5EF4-FFF2-40B4-BE49-F238E27FC236}">
                <a16:creationId xmlns:a16="http://schemas.microsoft.com/office/drawing/2014/main" id="{5895AB61-2E39-4D76-867B-090E4A6B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29" y="1934731"/>
            <a:ext cx="6668431" cy="41153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0B732-BD67-4036-BBE4-8FC6ED7A93D1}"/>
              </a:ext>
            </a:extLst>
          </p:cNvPr>
          <p:cNvSpPr/>
          <p:nvPr/>
        </p:nvSpPr>
        <p:spPr>
          <a:xfrm>
            <a:off x="2595529" y="569368"/>
            <a:ext cx="74943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model built using the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indicators</a:t>
            </a:r>
          </a:p>
        </p:txBody>
      </p:sp>
    </p:spTree>
    <p:extLst>
      <p:ext uri="{BB962C8B-B14F-4D97-AF65-F5344CB8AC3E}">
        <p14:creationId xmlns:p14="http://schemas.microsoft.com/office/powerpoint/2010/main" val="416526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4513E0-5337-465C-9656-1FF34EF5C478}"/>
              </a:ext>
            </a:extLst>
          </p:cNvPr>
          <p:cNvSpPr txBox="1"/>
          <p:nvPr/>
        </p:nvSpPr>
        <p:spPr>
          <a:xfrm>
            <a:off x="203200" y="341745"/>
            <a:ext cx="6954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Evaluation 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1D498A8-3C36-4A96-A4F1-D6684AF1D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38" y="0"/>
            <a:ext cx="9150088" cy="6857999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52F3A156-8920-4602-8998-D9A075D10E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3694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0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1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Office PowerPoint</Application>
  <PresentationFormat>Widescreen</PresentationFormat>
  <Paragraphs>5</Paragraphs>
  <Slides>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Relationship between BMI and health indicators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BMI and health indicators</dc:title>
  <dc:creator>yu songan</dc:creator>
  <cp:lastModifiedBy>yu songan</cp:lastModifiedBy>
  <cp:revision>3</cp:revision>
  <dcterms:created xsi:type="dcterms:W3CDTF">2020-04-21T19:11:34Z</dcterms:created>
  <dcterms:modified xsi:type="dcterms:W3CDTF">2020-04-21T19:37:12Z</dcterms:modified>
</cp:coreProperties>
</file>