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828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93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74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45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557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503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257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25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1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99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35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F160-EC0B-475E-8A78-A57D9F558F8E}" type="datetimeFigureOut">
              <a:rPr lang="fi-FI" smtClean="0"/>
              <a:t>6.3.2016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82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519112"/>
            <a:ext cx="5553075" cy="58197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7240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3" y="271774"/>
            <a:ext cx="5615189" cy="623732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7693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1151139"/>
            <a:ext cx="7482625" cy="53261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http://www.dianefranklingco-op.com/wp-content/uploads/2016/01/25-year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20" y="4276308"/>
            <a:ext cx="4174900" cy="278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1156" y="1060987"/>
            <a:ext cx="6740628" cy="144655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1991 - 2016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1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Manne Laukkanen</dc:creator>
  <cp:lastModifiedBy>Manne Laukkanen</cp:lastModifiedBy>
  <cp:revision>4</cp:revision>
  <dcterms:created xsi:type="dcterms:W3CDTF">2016-03-06T13:34:24Z</dcterms:created>
  <dcterms:modified xsi:type="dcterms:W3CDTF">2016-03-06T14:00:04Z</dcterms:modified>
</cp:coreProperties>
</file>