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1E9715-79E0-4BBB-862A-4B50D24277E0}">
  <a:tblStyle styleId="{BC1E9715-79E0-4BBB-862A-4B50D24277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yniel Mahinay" userId="55d8cb52-c63d-47e3-b967-af4e72b4db3e" providerId="ADAL" clId="{19A3310E-3EE1-441A-AE3F-1A81CF7F0287}"/>
    <pc:docChg chg="modSld">
      <pc:chgData name="Reyniel Mahinay" userId="55d8cb52-c63d-47e3-b967-af4e72b4db3e" providerId="ADAL" clId="{19A3310E-3EE1-441A-AE3F-1A81CF7F0287}" dt="2024-05-15T00:23:54.684" v="0" actId="1076"/>
      <pc:docMkLst>
        <pc:docMk/>
      </pc:docMkLst>
      <pc:sldChg chg="modSp mod">
        <pc:chgData name="Reyniel Mahinay" userId="55d8cb52-c63d-47e3-b967-af4e72b4db3e" providerId="ADAL" clId="{19A3310E-3EE1-441A-AE3F-1A81CF7F0287}" dt="2024-05-15T00:23:54.684" v="0" actId="1076"/>
        <pc:sldMkLst>
          <pc:docMk/>
          <pc:sldMk cId="0" sldId="268"/>
        </pc:sldMkLst>
        <pc:grpChg chg="mod">
          <ac:chgData name="Reyniel Mahinay" userId="55d8cb52-c63d-47e3-b967-af4e72b4db3e" providerId="ADAL" clId="{19A3310E-3EE1-441A-AE3F-1A81CF7F0287}" dt="2024-05-15T00:23:54.684" v="0" actId="1076"/>
          <ac:grpSpMkLst>
            <pc:docMk/>
            <pc:sldMk cId="0" sldId="268"/>
            <ac:grpSpMk id="661"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f7af2584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5d94438ed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5d94438ed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5d94438ed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5d94438ed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5d94438ed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5d94438e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5d94438ed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25d94438ed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5d94438e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25d94438e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5d94438ed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5d94438ed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25d94438ed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25d94438ed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25d94438ed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25d94438ed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5d94438ed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5d94438ed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25d94438ed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25d94438ed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25d94438ed8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25d94438ed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5d94438ed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5d94438ed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25d94438ed8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25d94438ed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25d94438ed8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5d94438ed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25d94438ed8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25d94438ed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5eb60f307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25eb60f307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25d94438ed8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25d94438ed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25d94438ed8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25d94438ed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5d94438ed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5d94438ed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25d94438ed8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25d94438ed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c431c3091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25d94438ed8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25d94438ed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25d94438ed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25d94438ed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25d94438ed8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25d94438ed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25c431c3091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25c431c309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25c431c3091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25c431c309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25c431c3091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25c431c30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c431c3091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c431c309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c431c3091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c431c309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5c431c3091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5c431c3091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5d94438ed8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5d94438ed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5c431c3091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5c431c3091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5d94438ed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5d94438ed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 y="0"/>
            <a:ext cx="91440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3030250" y="1291525"/>
            <a:ext cx="4711500" cy="1198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4173275" y="3581850"/>
            <a:ext cx="3169800" cy="67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64" name="Google Shape;64;p11"/>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5" name="Google Shape;65;p11"/>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86988" y="1906688"/>
            <a:ext cx="3943500" cy="11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731913" y="1906688"/>
            <a:ext cx="22251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16" name="Google Shape;16;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7" name="Google Shape;17;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1" name="Google Shape;21;p4"/>
          <p:cNvSpPr txBox="1">
            <a:spLocks noGrp="1"/>
          </p:cNvSpPr>
          <p:nvPr>
            <p:ph type="body" idx="1"/>
          </p:nvPr>
        </p:nvSpPr>
        <p:spPr>
          <a:xfrm>
            <a:off x="720000" y="1809700"/>
            <a:ext cx="7704000" cy="258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 name="Google Shape;22;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grpSp>
        <p:nvGrpSpPr>
          <p:cNvPr id="24" name="Google Shape;24;p5"/>
          <p:cNvGrpSpPr/>
          <p:nvPr/>
        </p:nvGrpSpPr>
        <p:grpSpPr>
          <a:xfrm>
            <a:off x="396500" y="170424"/>
            <a:ext cx="8360126" cy="4398447"/>
            <a:chOff x="1054783" y="1029605"/>
            <a:chExt cx="7587010" cy="3902100"/>
          </a:xfrm>
        </p:grpSpPr>
        <p:sp>
          <p:nvSpPr>
            <p:cNvPr id="25" name="Google Shape;25;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0" name="Google Shape;30;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1" name="Google Shape;31;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2" name="Google Shape;32;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grpSp>
        <p:nvGrpSpPr>
          <p:cNvPr id="36" name="Google Shape;36;p7"/>
          <p:cNvGrpSpPr/>
          <p:nvPr/>
        </p:nvGrpSpPr>
        <p:grpSpPr>
          <a:xfrm>
            <a:off x="396500" y="170424"/>
            <a:ext cx="8360126" cy="4398447"/>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0" name="Google Shape;40;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a:lvl3pPr>
            <a:lvl4pPr marL="1828800" lvl="3" indent="-304800" rtl="0">
              <a:spcBef>
                <a:spcPts val="0"/>
              </a:spcBef>
              <a:spcAft>
                <a:spcPts val="0"/>
              </a:spcAft>
              <a:buClr>
                <a:srgbClr val="E76A28"/>
              </a:buClr>
              <a:buSzPts val="1200"/>
              <a:buFont typeface="Nunito Light"/>
              <a:buAutoNum type="arabicPeriod"/>
              <a:defRPr/>
            </a:lvl4pPr>
            <a:lvl5pPr marL="2286000" lvl="4" indent="-304800" rtl="0">
              <a:spcBef>
                <a:spcPts val="0"/>
              </a:spcBef>
              <a:spcAft>
                <a:spcPts val="0"/>
              </a:spcAft>
              <a:buClr>
                <a:srgbClr val="E76A28"/>
              </a:buClr>
              <a:buSzPts val="1200"/>
              <a:buFont typeface="Nunito Light"/>
              <a:buAutoNum type="alphaLcPeriod"/>
              <a:defRPr/>
            </a:lvl5pPr>
            <a:lvl6pPr marL="2743200" lvl="5" indent="-304800" rtl="0">
              <a:spcBef>
                <a:spcPts val="0"/>
              </a:spcBef>
              <a:spcAft>
                <a:spcPts val="0"/>
              </a:spcAft>
              <a:buClr>
                <a:srgbClr val="999999"/>
              </a:buClr>
              <a:buSzPts val="1200"/>
              <a:buFont typeface="Nunito Light"/>
              <a:buAutoNum type="romanLcPeriod"/>
              <a:defRPr/>
            </a:lvl6pPr>
            <a:lvl7pPr marL="3200400" lvl="6" indent="-304800" rtl="0">
              <a:spcBef>
                <a:spcPts val="0"/>
              </a:spcBef>
              <a:spcAft>
                <a:spcPts val="0"/>
              </a:spcAft>
              <a:buClr>
                <a:srgbClr val="999999"/>
              </a:buClr>
              <a:buSzPts val="1200"/>
              <a:buFont typeface="Nunito Light"/>
              <a:buAutoNum type="arabicPeriod"/>
              <a:defRPr/>
            </a:lvl7pPr>
            <a:lvl8pPr marL="3657600" lvl="7" indent="-304800" rtl="0">
              <a:spcBef>
                <a:spcPts val="0"/>
              </a:spcBef>
              <a:spcAft>
                <a:spcPts val="0"/>
              </a:spcAft>
              <a:buClr>
                <a:srgbClr val="999999"/>
              </a:buClr>
              <a:buSzPts val="1200"/>
              <a:buFont typeface="Nunito Light"/>
              <a:buAutoNum type="alphaLcPeriod"/>
              <a:defRPr/>
            </a:lvl8pPr>
            <a:lvl9pPr marL="4114800" lvl="8" indent="-304800" rtl="0">
              <a:spcBef>
                <a:spcPts val="0"/>
              </a:spcBef>
              <a:spcAft>
                <a:spcPts val="0"/>
              </a:spcAft>
              <a:buClr>
                <a:srgbClr val="999999"/>
              </a:buClr>
              <a:buSzPts val="1200"/>
              <a:buFont typeface="Nunito Light"/>
              <a:buAutoNum type="romanLcPeriod"/>
              <a:defRPr/>
            </a:lvl9pPr>
          </a:lstStyle>
          <a:p>
            <a:endParaRPr/>
          </a:p>
        </p:txBody>
      </p:sp>
      <p:sp>
        <p:nvSpPr>
          <p:cNvPr id="41" name="Google Shape;41;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396500" y="170424"/>
            <a:ext cx="8360126" cy="4398447"/>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47" name="Google Shape;47;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grpSp>
        <p:nvGrpSpPr>
          <p:cNvPr id="49" name="Google Shape;49;p9"/>
          <p:cNvGrpSpPr/>
          <p:nvPr/>
        </p:nvGrpSpPr>
        <p:grpSpPr>
          <a:xfrm>
            <a:off x="396500" y="170424"/>
            <a:ext cx="8360126" cy="4398447"/>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3" name="Google Shape;53;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grpSp>
        <p:nvGrpSpPr>
          <p:cNvPr id="56" name="Google Shape;56;p10"/>
          <p:cNvGrpSpPr/>
          <p:nvPr/>
        </p:nvGrpSpPr>
        <p:grpSpPr>
          <a:xfrm>
            <a:off x="396500" y="170424"/>
            <a:ext cx="8360126" cy="43984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0" name="Google Shape;60;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0" name="Google Shape;7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VksaI_vA1gpX5tntLTbEZ4Tf5NoguEb_GOmhNuKaeNs/copy#gid=1147182577"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slidesgo.com/theme/new-operating-system-design-pitch-deck#position-94&amp;results-11751?utm_source=slidesgo_template_infographics&amp;utm_medium=referral-link&amp;utm_campaign=sg_credits&amp;utm_content=templat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hyperlink" Target="https://docs.google.com/spreadsheets/d/1VksaI_vA1gpX5tntLTbEZ4Tf5NoguEb_GOmhNuKaeNs/copy#gid=417158799"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docs.google.com/spreadsheets/d/1VksaI_vA1gpX5tntLTbEZ4Tf5NoguEb_GOmhNuKaeNs/copy#gid=931197415"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VksaI_vA1gpX5tntLTbEZ4Tf5NoguEb_GOmhNuKaeNs/copy#gid=1364826426"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2848350" y="3365325"/>
            <a:ext cx="3447300" cy="96240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5"/>
          <p:cNvSpPr txBox="1"/>
          <p:nvPr/>
        </p:nvSpPr>
        <p:spPr>
          <a:xfrm>
            <a:off x="1414871" y="163988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accent2"/>
                </a:solidFill>
                <a:latin typeface="Quantico"/>
                <a:ea typeface="Quantico"/>
                <a:cs typeface="Quantico"/>
                <a:sym typeface="Quantico"/>
              </a:rPr>
              <a:t>&lt;/</a:t>
            </a:r>
            <a:endParaRPr sz="360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New Operating System Design Pitch Deck Infographics</a:t>
            </a:r>
            <a:endParaRPr>
              <a:solidFill>
                <a:schemeClr val="accent2"/>
              </a:solidFill>
            </a:endParaRPr>
          </a:p>
        </p:txBody>
      </p:sp>
      <p:sp>
        <p:nvSpPr>
          <p:cNvPr id="85" name="Google Shape;85;p15"/>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is where this template begins</a:t>
            </a:r>
            <a:endParaRPr/>
          </a:p>
        </p:txBody>
      </p:sp>
      <p:grpSp>
        <p:nvGrpSpPr>
          <p:cNvPr id="86" name="Google Shape;86;p15"/>
          <p:cNvGrpSpPr/>
          <p:nvPr/>
        </p:nvGrpSpPr>
        <p:grpSpPr>
          <a:xfrm>
            <a:off x="488525" y="3098476"/>
            <a:ext cx="1864800" cy="718498"/>
            <a:chOff x="488525" y="3093501"/>
            <a:chExt cx="1864800" cy="718498"/>
          </a:xfrm>
        </p:grpSpPr>
        <p:grpSp>
          <p:nvGrpSpPr>
            <p:cNvPr id="87" name="Google Shape;87;p15"/>
            <p:cNvGrpSpPr/>
            <p:nvPr/>
          </p:nvGrpSpPr>
          <p:grpSpPr>
            <a:xfrm>
              <a:off x="488525" y="3093501"/>
              <a:ext cx="1864800" cy="718498"/>
              <a:chOff x="488525" y="3093501"/>
              <a:chExt cx="1864800" cy="718498"/>
            </a:xfrm>
          </p:grpSpPr>
          <p:sp>
            <p:nvSpPr>
              <p:cNvPr id="88" name="Google Shape;88;p15"/>
              <p:cNvSpPr/>
              <p:nvPr/>
            </p:nvSpPr>
            <p:spPr>
              <a:xfrm>
                <a:off x="488525" y="3348799"/>
                <a:ext cx="1864800" cy="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488525"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a:off x="693113" y="3432625"/>
              <a:ext cx="1455642" cy="295547"/>
              <a:chOff x="704072" y="2828928"/>
              <a:chExt cx="1455642" cy="295547"/>
            </a:xfrm>
          </p:grpSpPr>
          <p:sp>
            <p:nvSpPr>
              <p:cNvPr id="91" name="Google Shape;91;p15"/>
              <p:cNvSpPr/>
              <p:nvPr/>
            </p:nvSpPr>
            <p:spPr>
              <a:xfrm>
                <a:off x="704072" y="2828928"/>
                <a:ext cx="295547" cy="295547"/>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095931" y="2922255"/>
                <a:ext cx="1063783" cy="21816"/>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95931" y="3003088"/>
                <a:ext cx="684327" cy="21910"/>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p:cNvGrpSpPr/>
            <p:nvPr/>
          </p:nvGrpSpPr>
          <p:grpSpPr>
            <a:xfrm>
              <a:off x="1892128" y="3177685"/>
              <a:ext cx="361833" cy="86930"/>
              <a:chOff x="2513203" y="3027163"/>
              <a:chExt cx="361833" cy="86930"/>
            </a:xfrm>
          </p:grpSpPr>
          <p:sp>
            <p:nvSpPr>
              <p:cNvPr id="95" name="Google Shape;95;p15"/>
              <p:cNvSpPr/>
              <p:nvPr/>
            </p:nvSpPr>
            <p:spPr>
              <a:xfrm>
                <a:off x="2513203" y="3027163"/>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650635" y="3027163"/>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786822" y="3027163"/>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4"/>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486" name="Google Shape;486;p24"/>
          <p:cNvGrpSpPr/>
          <p:nvPr/>
        </p:nvGrpSpPr>
        <p:grpSpPr>
          <a:xfrm>
            <a:off x="720000" y="1419229"/>
            <a:ext cx="3295200" cy="666900"/>
            <a:chOff x="720000" y="1419229"/>
            <a:chExt cx="3295200" cy="666900"/>
          </a:xfrm>
        </p:grpSpPr>
        <p:sp>
          <p:nvSpPr>
            <p:cNvPr id="487" name="Google Shape;487;p24"/>
            <p:cNvSpPr txBox="1"/>
            <p:nvPr/>
          </p:nvSpPr>
          <p:spPr>
            <a:xfrm>
              <a:off x="2679000" y="1436479"/>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488" name="Google Shape;488;p24"/>
            <p:cNvGrpSpPr/>
            <p:nvPr/>
          </p:nvGrpSpPr>
          <p:grpSpPr>
            <a:xfrm>
              <a:off x="720000" y="1419229"/>
              <a:ext cx="1959000" cy="666900"/>
              <a:chOff x="713225" y="1434675"/>
              <a:chExt cx="1959000" cy="666900"/>
            </a:xfrm>
          </p:grpSpPr>
          <p:sp>
            <p:nvSpPr>
              <p:cNvPr id="489" name="Google Shape;489;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490" name="Google Shape;490;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It’s a hot planet</a:t>
                </a:r>
                <a:endParaRPr sz="1200">
                  <a:solidFill>
                    <a:schemeClr val="dk1"/>
                  </a:solidFill>
                  <a:latin typeface="Source Code Pro"/>
                  <a:ea typeface="Source Code Pro"/>
                  <a:cs typeface="Source Code Pro"/>
                  <a:sym typeface="Source Code Pro"/>
                </a:endParaRPr>
              </a:p>
            </p:txBody>
          </p:sp>
        </p:grpSp>
      </p:grpSp>
      <p:grpSp>
        <p:nvGrpSpPr>
          <p:cNvPr id="491" name="Google Shape;491;p24"/>
          <p:cNvGrpSpPr/>
          <p:nvPr/>
        </p:nvGrpSpPr>
        <p:grpSpPr>
          <a:xfrm>
            <a:off x="720000" y="2261037"/>
            <a:ext cx="3295200" cy="666900"/>
            <a:chOff x="720000" y="2261037"/>
            <a:chExt cx="3295200" cy="666900"/>
          </a:xfrm>
        </p:grpSpPr>
        <p:sp>
          <p:nvSpPr>
            <p:cNvPr id="492" name="Google Shape;492;p24"/>
            <p:cNvSpPr txBox="1"/>
            <p:nvPr/>
          </p:nvSpPr>
          <p:spPr>
            <a:xfrm>
              <a:off x="2679000" y="2278287"/>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nvGrpSpPr>
            <p:cNvPr id="493" name="Google Shape;493;p24"/>
            <p:cNvGrpSpPr/>
            <p:nvPr/>
          </p:nvGrpSpPr>
          <p:grpSpPr>
            <a:xfrm>
              <a:off x="720000" y="2261037"/>
              <a:ext cx="1959000" cy="666900"/>
              <a:chOff x="713225" y="1434675"/>
              <a:chExt cx="1959000" cy="666900"/>
            </a:xfrm>
          </p:grpSpPr>
          <p:sp>
            <p:nvSpPr>
              <p:cNvPr id="494" name="Google Shape;494;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495" name="Google Shape;495;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Mars is very cold</a:t>
                </a:r>
                <a:endParaRPr sz="1200">
                  <a:solidFill>
                    <a:schemeClr val="dk1"/>
                  </a:solidFill>
                  <a:latin typeface="Source Code Pro"/>
                  <a:ea typeface="Source Code Pro"/>
                  <a:cs typeface="Source Code Pro"/>
                  <a:sym typeface="Source Code Pro"/>
                </a:endParaRPr>
              </a:p>
            </p:txBody>
          </p:sp>
        </p:grpSp>
      </p:grpSp>
      <p:grpSp>
        <p:nvGrpSpPr>
          <p:cNvPr id="496" name="Google Shape;496;p24"/>
          <p:cNvGrpSpPr/>
          <p:nvPr/>
        </p:nvGrpSpPr>
        <p:grpSpPr>
          <a:xfrm>
            <a:off x="720000" y="3944654"/>
            <a:ext cx="3295200" cy="666900"/>
            <a:chOff x="720000" y="3944654"/>
            <a:chExt cx="3295200" cy="666900"/>
          </a:xfrm>
        </p:grpSpPr>
        <p:sp>
          <p:nvSpPr>
            <p:cNvPr id="497" name="Google Shape;497;p24"/>
            <p:cNvSpPr txBox="1"/>
            <p:nvPr/>
          </p:nvSpPr>
          <p:spPr>
            <a:xfrm>
              <a:off x="2679000" y="3961904"/>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{07</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498" name="Google Shape;498;p24"/>
            <p:cNvGrpSpPr/>
            <p:nvPr/>
          </p:nvGrpSpPr>
          <p:grpSpPr>
            <a:xfrm>
              <a:off x="720000" y="3944654"/>
              <a:ext cx="1959000" cy="666900"/>
              <a:chOff x="713225" y="1434675"/>
              <a:chExt cx="1959000" cy="666900"/>
            </a:xfrm>
          </p:grpSpPr>
          <p:sp>
            <p:nvSpPr>
              <p:cNvPr id="499" name="Google Shape;499;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500" name="Google Shape;500;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Jupiter is big</a:t>
                </a:r>
                <a:endParaRPr sz="1200">
                  <a:solidFill>
                    <a:schemeClr val="dk1"/>
                  </a:solidFill>
                  <a:latin typeface="Source Code Pro"/>
                  <a:ea typeface="Source Code Pro"/>
                  <a:cs typeface="Source Code Pro"/>
                  <a:sym typeface="Source Code Pro"/>
                </a:endParaRPr>
              </a:p>
            </p:txBody>
          </p:sp>
        </p:grpSp>
      </p:grpSp>
      <p:grpSp>
        <p:nvGrpSpPr>
          <p:cNvPr id="501" name="Google Shape;501;p24"/>
          <p:cNvGrpSpPr/>
          <p:nvPr/>
        </p:nvGrpSpPr>
        <p:grpSpPr>
          <a:xfrm>
            <a:off x="720000" y="3102846"/>
            <a:ext cx="3295200" cy="666900"/>
            <a:chOff x="720000" y="3102846"/>
            <a:chExt cx="3295200" cy="666900"/>
          </a:xfrm>
        </p:grpSpPr>
        <p:sp>
          <p:nvSpPr>
            <p:cNvPr id="502" name="Google Shape;502;p24"/>
            <p:cNvSpPr txBox="1"/>
            <p:nvPr/>
          </p:nvSpPr>
          <p:spPr>
            <a:xfrm>
              <a:off x="2679000" y="3120096"/>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{05</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03" name="Google Shape;503;p24"/>
            <p:cNvGrpSpPr/>
            <p:nvPr/>
          </p:nvGrpSpPr>
          <p:grpSpPr>
            <a:xfrm>
              <a:off x="720000" y="3102846"/>
              <a:ext cx="1959000" cy="666900"/>
              <a:chOff x="713225" y="1434675"/>
              <a:chExt cx="1959000" cy="666900"/>
            </a:xfrm>
          </p:grpSpPr>
          <p:sp>
            <p:nvSpPr>
              <p:cNvPr id="504" name="Google Shape;504;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505" name="Google Shape;505;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Earth has life</a:t>
                </a:r>
                <a:endParaRPr sz="1200">
                  <a:solidFill>
                    <a:schemeClr val="dk1"/>
                  </a:solidFill>
                  <a:latin typeface="Source Code Pro"/>
                  <a:ea typeface="Source Code Pro"/>
                  <a:cs typeface="Source Code Pro"/>
                  <a:sym typeface="Source Code Pro"/>
                </a:endParaRPr>
              </a:p>
            </p:txBody>
          </p:sp>
        </p:grpSp>
      </p:grpSp>
      <p:grpSp>
        <p:nvGrpSpPr>
          <p:cNvPr id="506" name="Google Shape;506;p24"/>
          <p:cNvGrpSpPr/>
          <p:nvPr/>
        </p:nvGrpSpPr>
        <p:grpSpPr>
          <a:xfrm>
            <a:off x="5130725" y="1419229"/>
            <a:ext cx="3295200" cy="666900"/>
            <a:chOff x="5130725" y="1419229"/>
            <a:chExt cx="3295200" cy="666900"/>
          </a:xfrm>
        </p:grpSpPr>
        <p:sp>
          <p:nvSpPr>
            <p:cNvPr id="507" name="Google Shape;507;p24"/>
            <p:cNvSpPr txBox="1"/>
            <p:nvPr/>
          </p:nvSpPr>
          <p:spPr>
            <a:xfrm flipH="1">
              <a:off x="5130725" y="1436479"/>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08" name="Google Shape;508;p24"/>
            <p:cNvGrpSpPr/>
            <p:nvPr/>
          </p:nvGrpSpPr>
          <p:grpSpPr>
            <a:xfrm flipH="1">
              <a:off x="6466925" y="1419229"/>
              <a:ext cx="1959000" cy="666900"/>
              <a:chOff x="713225" y="1434675"/>
              <a:chExt cx="1959000" cy="666900"/>
            </a:xfrm>
          </p:grpSpPr>
          <p:sp>
            <p:nvSpPr>
              <p:cNvPr id="509" name="Google Shape;509;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510" name="Google Shape;510;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Mercury is small</a:t>
                </a:r>
                <a:endParaRPr sz="1200">
                  <a:solidFill>
                    <a:schemeClr val="dk1"/>
                  </a:solidFill>
                  <a:latin typeface="Source Code Pro"/>
                  <a:ea typeface="Source Code Pro"/>
                  <a:cs typeface="Source Code Pro"/>
                  <a:sym typeface="Source Code Pro"/>
                </a:endParaRPr>
              </a:p>
            </p:txBody>
          </p:sp>
        </p:grpSp>
      </p:grpSp>
      <p:grpSp>
        <p:nvGrpSpPr>
          <p:cNvPr id="511" name="Google Shape;511;p24"/>
          <p:cNvGrpSpPr/>
          <p:nvPr/>
        </p:nvGrpSpPr>
        <p:grpSpPr>
          <a:xfrm>
            <a:off x="5130725" y="2261037"/>
            <a:ext cx="3295200" cy="666900"/>
            <a:chOff x="5130725" y="2261037"/>
            <a:chExt cx="3295200" cy="666900"/>
          </a:xfrm>
        </p:grpSpPr>
        <p:sp>
          <p:nvSpPr>
            <p:cNvPr id="512" name="Google Shape;512;p24"/>
            <p:cNvSpPr txBox="1"/>
            <p:nvPr/>
          </p:nvSpPr>
          <p:spPr>
            <a:xfrm flipH="1">
              <a:off x="5130725" y="2278287"/>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513" name="Google Shape;513;p24"/>
            <p:cNvGrpSpPr/>
            <p:nvPr/>
          </p:nvGrpSpPr>
          <p:grpSpPr>
            <a:xfrm flipH="1">
              <a:off x="6466925" y="2261037"/>
              <a:ext cx="1959000" cy="666900"/>
              <a:chOff x="713225" y="1434675"/>
              <a:chExt cx="1959000" cy="666900"/>
            </a:xfrm>
          </p:grpSpPr>
          <p:sp>
            <p:nvSpPr>
              <p:cNvPr id="514" name="Google Shape;514;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515" name="Google Shape;515;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has rings</a:t>
                </a:r>
                <a:endParaRPr sz="1200">
                  <a:solidFill>
                    <a:schemeClr val="dk1"/>
                  </a:solidFill>
                  <a:latin typeface="Source Code Pro"/>
                  <a:ea typeface="Source Code Pro"/>
                  <a:cs typeface="Source Code Pro"/>
                  <a:sym typeface="Source Code Pro"/>
                </a:endParaRPr>
              </a:p>
            </p:txBody>
          </p:sp>
        </p:grpSp>
      </p:grpSp>
      <p:grpSp>
        <p:nvGrpSpPr>
          <p:cNvPr id="516" name="Google Shape;516;p24"/>
          <p:cNvGrpSpPr/>
          <p:nvPr/>
        </p:nvGrpSpPr>
        <p:grpSpPr>
          <a:xfrm>
            <a:off x="5130725" y="3944654"/>
            <a:ext cx="3295200" cy="666900"/>
            <a:chOff x="5130725" y="3944654"/>
            <a:chExt cx="3295200" cy="666900"/>
          </a:xfrm>
        </p:grpSpPr>
        <p:sp>
          <p:nvSpPr>
            <p:cNvPr id="517" name="Google Shape;517;p24"/>
            <p:cNvSpPr txBox="1"/>
            <p:nvPr/>
          </p:nvSpPr>
          <p:spPr>
            <a:xfrm flipH="1">
              <a:off x="5130725" y="3961904"/>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{08</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18" name="Google Shape;518;p24"/>
            <p:cNvGrpSpPr/>
            <p:nvPr/>
          </p:nvGrpSpPr>
          <p:grpSpPr>
            <a:xfrm flipH="1">
              <a:off x="6466925" y="3944654"/>
              <a:ext cx="1959000" cy="666900"/>
              <a:chOff x="713225" y="1434675"/>
              <a:chExt cx="1959000" cy="666900"/>
            </a:xfrm>
          </p:grpSpPr>
          <p:sp>
            <p:nvSpPr>
              <p:cNvPr id="519" name="Google Shape;519;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Pluto</a:t>
                </a:r>
                <a:endParaRPr sz="2200">
                  <a:solidFill>
                    <a:schemeClr val="dk1"/>
                  </a:solidFill>
                  <a:latin typeface="Quantico"/>
                  <a:ea typeface="Quantico"/>
                  <a:cs typeface="Quantico"/>
                  <a:sym typeface="Quantico"/>
                </a:endParaRPr>
              </a:p>
            </p:txBody>
          </p:sp>
          <p:sp>
            <p:nvSpPr>
              <p:cNvPr id="520" name="Google Shape;520;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It’s a dwarf planet</a:t>
                </a:r>
                <a:endParaRPr sz="1200">
                  <a:solidFill>
                    <a:schemeClr val="dk1"/>
                  </a:solidFill>
                  <a:latin typeface="Source Code Pro"/>
                  <a:ea typeface="Source Code Pro"/>
                  <a:cs typeface="Source Code Pro"/>
                  <a:sym typeface="Source Code Pro"/>
                </a:endParaRPr>
              </a:p>
            </p:txBody>
          </p:sp>
        </p:grpSp>
      </p:grpSp>
      <p:grpSp>
        <p:nvGrpSpPr>
          <p:cNvPr id="521" name="Google Shape;521;p24"/>
          <p:cNvGrpSpPr/>
          <p:nvPr/>
        </p:nvGrpSpPr>
        <p:grpSpPr>
          <a:xfrm>
            <a:off x="5130725" y="3102846"/>
            <a:ext cx="3295200" cy="666900"/>
            <a:chOff x="5130725" y="3102846"/>
            <a:chExt cx="3295200" cy="666900"/>
          </a:xfrm>
        </p:grpSpPr>
        <p:sp>
          <p:nvSpPr>
            <p:cNvPr id="522" name="Google Shape;522;p24"/>
            <p:cNvSpPr txBox="1"/>
            <p:nvPr/>
          </p:nvSpPr>
          <p:spPr>
            <a:xfrm flipH="1">
              <a:off x="5130725" y="3120096"/>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{06</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nvGrpSpPr>
            <p:cNvPr id="523" name="Google Shape;523;p24"/>
            <p:cNvGrpSpPr/>
            <p:nvPr/>
          </p:nvGrpSpPr>
          <p:grpSpPr>
            <a:xfrm flipH="1">
              <a:off x="6466925" y="3102846"/>
              <a:ext cx="1959000" cy="666900"/>
              <a:chOff x="713225" y="1434675"/>
              <a:chExt cx="1959000" cy="666900"/>
            </a:xfrm>
          </p:grpSpPr>
          <p:sp>
            <p:nvSpPr>
              <p:cNvPr id="524" name="Google Shape;524;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Neptune</a:t>
                </a:r>
                <a:endParaRPr sz="2200">
                  <a:solidFill>
                    <a:schemeClr val="dk1"/>
                  </a:solidFill>
                  <a:latin typeface="Quantico"/>
                  <a:ea typeface="Quantico"/>
                  <a:cs typeface="Quantico"/>
                  <a:sym typeface="Quantico"/>
                </a:endParaRPr>
              </a:p>
            </p:txBody>
          </p:sp>
          <p:sp>
            <p:nvSpPr>
              <p:cNvPr id="525" name="Google Shape;525;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It’s an ice giant</a:t>
                </a:r>
                <a:endParaRPr sz="1200">
                  <a:solidFill>
                    <a:schemeClr val="dk1"/>
                  </a:solidFill>
                  <a:latin typeface="Source Code Pro"/>
                  <a:ea typeface="Source Code Pro"/>
                  <a:cs typeface="Source Code Pro"/>
                  <a:sym typeface="Source Code Pro"/>
                </a:endParaRPr>
              </a:p>
            </p:txBody>
          </p:sp>
        </p:grpSp>
      </p:grpSp>
      <p:cxnSp>
        <p:nvCxnSpPr>
          <p:cNvPr id="526" name="Google Shape;526;p24"/>
          <p:cNvCxnSpPr>
            <a:stCxn id="487" idx="3"/>
            <a:endCxn id="507" idx="3"/>
          </p:cNvCxnSpPr>
          <p:nvPr/>
        </p:nvCxnSpPr>
        <p:spPr>
          <a:xfrm>
            <a:off x="4015200" y="1752679"/>
            <a:ext cx="1115400" cy="0"/>
          </a:xfrm>
          <a:prstGeom prst="straightConnector1">
            <a:avLst/>
          </a:prstGeom>
          <a:noFill/>
          <a:ln w="9525" cap="flat" cmpd="sng">
            <a:solidFill>
              <a:schemeClr val="dk1"/>
            </a:solidFill>
            <a:prstDash val="solid"/>
            <a:round/>
            <a:headEnd type="none" w="med" len="med"/>
            <a:tailEnd type="triangle" w="med" len="med"/>
          </a:ln>
        </p:spPr>
      </p:cxnSp>
      <p:cxnSp>
        <p:nvCxnSpPr>
          <p:cNvPr id="527" name="Google Shape;527;p24"/>
          <p:cNvCxnSpPr>
            <a:stCxn id="507" idx="2"/>
            <a:endCxn id="492" idx="0"/>
          </p:cNvCxnSpPr>
          <p:nvPr/>
        </p:nvCxnSpPr>
        <p:spPr>
          <a:xfrm rot="5400000">
            <a:off x="4468325" y="947779"/>
            <a:ext cx="209400" cy="2451600"/>
          </a:xfrm>
          <a:prstGeom prst="bentConnector3">
            <a:avLst>
              <a:gd name="adj1" fmla="val 50002"/>
            </a:avLst>
          </a:prstGeom>
          <a:noFill/>
          <a:ln w="9525" cap="flat" cmpd="sng">
            <a:solidFill>
              <a:schemeClr val="dk1"/>
            </a:solidFill>
            <a:prstDash val="solid"/>
            <a:round/>
            <a:headEnd type="none" w="med" len="med"/>
            <a:tailEnd type="triangle" w="med" len="med"/>
          </a:ln>
        </p:spPr>
      </p:cxnSp>
      <p:cxnSp>
        <p:nvCxnSpPr>
          <p:cNvPr id="528" name="Google Shape;528;p24"/>
          <p:cNvCxnSpPr>
            <a:stCxn id="512" idx="3"/>
            <a:endCxn id="492" idx="3"/>
          </p:cNvCxnSpPr>
          <p:nvPr/>
        </p:nvCxnSpPr>
        <p:spPr>
          <a:xfrm rot="10800000">
            <a:off x="4015325" y="2594487"/>
            <a:ext cx="1115400" cy="0"/>
          </a:xfrm>
          <a:prstGeom prst="straightConnector1">
            <a:avLst/>
          </a:prstGeom>
          <a:noFill/>
          <a:ln w="9525" cap="flat" cmpd="sng">
            <a:solidFill>
              <a:schemeClr val="dk1"/>
            </a:solidFill>
            <a:prstDash val="solid"/>
            <a:round/>
            <a:headEnd type="triangle" w="med" len="med"/>
            <a:tailEnd type="none" w="med" len="med"/>
          </a:ln>
        </p:spPr>
      </p:cxnSp>
      <p:cxnSp>
        <p:nvCxnSpPr>
          <p:cNvPr id="529" name="Google Shape;529;p24"/>
          <p:cNvCxnSpPr>
            <a:stCxn id="522" idx="3"/>
            <a:endCxn id="502" idx="3"/>
          </p:cNvCxnSpPr>
          <p:nvPr/>
        </p:nvCxnSpPr>
        <p:spPr>
          <a:xfrm rot="10800000">
            <a:off x="4015325" y="3436296"/>
            <a:ext cx="1115400" cy="0"/>
          </a:xfrm>
          <a:prstGeom prst="straightConnector1">
            <a:avLst/>
          </a:prstGeom>
          <a:noFill/>
          <a:ln w="9525" cap="flat" cmpd="sng">
            <a:solidFill>
              <a:schemeClr val="dk1"/>
            </a:solidFill>
            <a:prstDash val="solid"/>
            <a:round/>
            <a:headEnd type="triangle" w="med" len="med"/>
            <a:tailEnd type="none" w="med" len="med"/>
          </a:ln>
        </p:spPr>
      </p:cxnSp>
      <p:cxnSp>
        <p:nvCxnSpPr>
          <p:cNvPr id="530" name="Google Shape;530;p24"/>
          <p:cNvCxnSpPr>
            <a:stCxn id="517" idx="3"/>
            <a:endCxn id="497" idx="3"/>
          </p:cNvCxnSpPr>
          <p:nvPr/>
        </p:nvCxnSpPr>
        <p:spPr>
          <a:xfrm rot="10800000">
            <a:off x="4015325" y="4278104"/>
            <a:ext cx="1115400" cy="0"/>
          </a:xfrm>
          <a:prstGeom prst="straightConnector1">
            <a:avLst/>
          </a:prstGeom>
          <a:noFill/>
          <a:ln w="9525" cap="flat" cmpd="sng">
            <a:solidFill>
              <a:schemeClr val="dk1"/>
            </a:solidFill>
            <a:prstDash val="solid"/>
            <a:round/>
            <a:headEnd type="triangle" w="med" len="med"/>
            <a:tailEnd type="none" w="med" len="med"/>
          </a:ln>
        </p:spPr>
      </p:cxnSp>
      <p:cxnSp>
        <p:nvCxnSpPr>
          <p:cNvPr id="531" name="Google Shape;531;p24"/>
          <p:cNvCxnSpPr>
            <a:stCxn id="512" idx="2"/>
            <a:endCxn id="502" idx="0"/>
          </p:cNvCxnSpPr>
          <p:nvPr/>
        </p:nvCxnSpPr>
        <p:spPr>
          <a:xfrm rot="5400000">
            <a:off x="4468325" y="1789587"/>
            <a:ext cx="209400" cy="2451600"/>
          </a:xfrm>
          <a:prstGeom prst="bentConnector3">
            <a:avLst>
              <a:gd name="adj1" fmla="val 50002"/>
            </a:avLst>
          </a:prstGeom>
          <a:noFill/>
          <a:ln w="9525" cap="flat" cmpd="sng">
            <a:solidFill>
              <a:schemeClr val="dk1"/>
            </a:solidFill>
            <a:prstDash val="solid"/>
            <a:round/>
            <a:headEnd type="none" w="med" len="med"/>
            <a:tailEnd type="triangle" w="med" len="med"/>
          </a:ln>
        </p:spPr>
      </p:cxnSp>
      <p:cxnSp>
        <p:nvCxnSpPr>
          <p:cNvPr id="532" name="Google Shape;532;p24"/>
          <p:cNvCxnSpPr>
            <a:stCxn id="522" idx="2"/>
            <a:endCxn id="497" idx="0"/>
          </p:cNvCxnSpPr>
          <p:nvPr/>
        </p:nvCxnSpPr>
        <p:spPr>
          <a:xfrm rot="5400000">
            <a:off x="4468325" y="2631396"/>
            <a:ext cx="209400" cy="2451600"/>
          </a:xfrm>
          <a:prstGeom prst="bentConnector3">
            <a:avLst>
              <a:gd name="adj1" fmla="val 50002"/>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5"/>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pSp>
        <p:nvGrpSpPr>
          <p:cNvPr id="538" name="Google Shape;538;p25"/>
          <p:cNvGrpSpPr/>
          <p:nvPr/>
        </p:nvGrpSpPr>
        <p:grpSpPr>
          <a:xfrm>
            <a:off x="713660" y="3156958"/>
            <a:ext cx="1825400" cy="933775"/>
            <a:chOff x="5772125" y="1552576"/>
            <a:chExt cx="2658607" cy="933775"/>
          </a:xfrm>
        </p:grpSpPr>
        <p:sp>
          <p:nvSpPr>
            <p:cNvPr id="539" name="Google Shape;539;p25"/>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540" name="Google Shape;540;p25"/>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541" name="Google Shape;541;p25"/>
          <p:cNvGrpSpPr/>
          <p:nvPr/>
        </p:nvGrpSpPr>
        <p:grpSpPr>
          <a:xfrm>
            <a:off x="4636927" y="3156958"/>
            <a:ext cx="1825400" cy="933775"/>
            <a:chOff x="5772125" y="1552576"/>
            <a:chExt cx="2658607" cy="933775"/>
          </a:xfrm>
        </p:grpSpPr>
        <p:sp>
          <p:nvSpPr>
            <p:cNvPr id="542" name="Google Shape;542;p25"/>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543" name="Google Shape;543;p25"/>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 was named after a Roman god</a:t>
              </a:r>
              <a:endParaRPr sz="1200">
                <a:solidFill>
                  <a:schemeClr val="dk1"/>
                </a:solidFill>
                <a:latin typeface="Source Code Pro"/>
                <a:ea typeface="Source Code Pro"/>
                <a:cs typeface="Source Code Pro"/>
                <a:sym typeface="Source Code Pro"/>
              </a:endParaRPr>
            </a:p>
          </p:txBody>
        </p:sp>
      </p:grpSp>
      <p:grpSp>
        <p:nvGrpSpPr>
          <p:cNvPr id="544" name="Google Shape;544;p25"/>
          <p:cNvGrpSpPr/>
          <p:nvPr/>
        </p:nvGrpSpPr>
        <p:grpSpPr>
          <a:xfrm>
            <a:off x="2675294" y="3156958"/>
            <a:ext cx="1825400" cy="933775"/>
            <a:chOff x="5772125" y="1552576"/>
            <a:chExt cx="2658607" cy="933775"/>
          </a:xfrm>
        </p:grpSpPr>
        <p:sp>
          <p:nvSpPr>
            <p:cNvPr id="545" name="Google Shape;545;p25"/>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546" name="Google Shape;546;p25"/>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547" name="Google Shape;547;p25"/>
          <p:cNvGrpSpPr/>
          <p:nvPr/>
        </p:nvGrpSpPr>
        <p:grpSpPr>
          <a:xfrm>
            <a:off x="6598560" y="3156958"/>
            <a:ext cx="1825400" cy="933775"/>
            <a:chOff x="5772125" y="1552576"/>
            <a:chExt cx="2658607" cy="933775"/>
          </a:xfrm>
        </p:grpSpPr>
        <p:sp>
          <p:nvSpPr>
            <p:cNvPr id="548" name="Google Shape;548;p25"/>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Neptune</a:t>
              </a:r>
              <a:endParaRPr sz="2200">
                <a:solidFill>
                  <a:schemeClr val="dk1"/>
                </a:solidFill>
                <a:latin typeface="Quantico"/>
                <a:ea typeface="Quantico"/>
                <a:cs typeface="Quantico"/>
                <a:sym typeface="Quantico"/>
              </a:endParaRPr>
            </a:p>
          </p:txBody>
        </p:sp>
        <p:sp>
          <p:nvSpPr>
            <p:cNvPr id="549" name="Google Shape;549;p25"/>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Neptune is very far from us</a:t>
              </a:r>
              <a:endParaRPr sz="1200">
                <a:solidFill>
                  <a:schemeClr val="dk1"/>
                </a:solidFill>
                <a:latin typeface="Source Code Pro"/>
                <a:ea typeface="Source Code Pro"/>
                <a:cs typeface="Source Code Pro"/>
                <a:sym typeface="Source Code Pro"/>
              </a:endParaRPr>
            </a:p>
          </p:txBody>
        </p:sp>
      </p:grpSp>
      <p:sp>
        <p:nvSpPr>
          <p:cNvPr id="550" name="Google Shape;550;p25"/>
          <p:cNvSpPr txBox="1"/>
          <p:nvPr/>
        </p:nvSpPr>
        <p:spPr>
          <a:xfrm>
            <a:off x="1446027" y="1758525"/>
            <a:ext cx="232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551" name="Google Shape;551;p25"/>
          <p:cNvSpPr txBox="1"/>
          <p:nvPr/>
        </p:nvSpPr>
        <p:spPr>
          <a:xfrm>
            <a:off x="5369293" y="1758525"/>
            <a:ext cx="232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cxnSp>
        <p:nvCxnSpPr>
          <p:cNvPr id="552" name="Google Shape;552;p25"/>
          <p:cNvCxnSpPr>
            <a:stCxn id="550" idx="2"/>
            <a:endCxn id="539" idx="0"/>
          </p:cNvCxnSpPr>
          <p:nvPr/>
        </p:nvCxnSpPr>
        <p:spPr>
          <a:xfrm rot="5400000">
            <a:off x="1646277" y="2195925"/>
            <a:ext cx="941100" cy="980700"/>
          </a:xfrm>
          <a:prstGeom prst="bentConnector3">
            <a:avLst>
              <a:gd name="adj1" fmla="val 50007"/>
            </a:avLst>
          </a:prstGeom>
          <a:noFill/>
          <a:ln w="9525" cap="flat" cmpd="sng">
            <a:solidFill>
              <a:schemeClr val="dk1"/>
            </a:solidFill>
            <a:prstDash val="solid"/>
            <a:round/>
            <a:headEnd type="none" w="med" len="med"/>
            <a:tailEnd type="none" w="med" len="med"/>
          </a:ln>
        </p:spPr>
      </p:cxnSp>
      <p:cxnSp>
        <p:nvCxnSpPr>
          <p:cNvPr id="553" name="Google Shape;553;p25"/>
          <p:cNvCxnSpPr>
            <a:stCxn id="550" idx="2"/>
            <a:endCxn id="545" idx="0"/>
          </p:cNvCxnSpPr>
          <p:nvPr/>
        </p:nvCxnSpPr>
        <p:spPr>
          <a:xfrm rot="-5400000" flipH="1">
            <a:off x="2626977" y="2195925"/>
            <a:ext cx="941100" cy="980700"/>
          </a:xfrm>
          <a:prstGeom prst="bentConnector3">
            <a:avLst>
              <a:gd name="adj1" fmla="val 50007"/>
            </a:avLst>
          </a:prstGeom>
          <a:noFill/>
          <a:ln w="9525" cap="flat" cmpd="sng">
            <a:solidFill>
              <a:schemeClr val="dk1"/>
            </a:solidFill>
            <a:prstDash val="solid"/>
            <a:round/>
            <a:headEnd type="none" w="med" len="med"/>
            <a:tailEnd type="none" w="med" len="med"/>
          </a:ln>
        </p:spPr>
      </p:cxnSp>
      <p:cxnSp>
        <p:nvCxnSpPr>
          <p:cNvPr id="554" name="Google Shape;554;p25"/>
          <p:cNvCxnSpPr>
            <a:stCxn id="551" idx="2"/>
            <a:endCxn id="542" idx="0"/>
          </p:cNvCxnSpPr>
          <p:nvPr/>
        </p:nvCxnSpPr>
        <p:spPr>
          <a:xfrm rot="5400000">
            <a:off x="5569543" y="2195925"/>
            <a:ext cx="941100" cy="980700"/>
          </a:xfrm>
          <a:prstGeom prst="bentConnector3">
            <a:avLst>
              <a:gd name="adj1" fmla="val 50007"/>
            </a:avLst>
          </a:prstGeom>
          <a:noFill/>
          <a:ln w="9525" cap="flat" cmpd="sng">
            <a:solidFill>
              <a:schemeClr val="dk1"/>
            </a:solidFill>
            <a:prstDash val="solid"/>
            <a:round/>
            <a:headEnd type="none" w="med" len="med"/>
            <a:tailEnd type="none" w="med" len="med"/>
          </a:ln>
        </p:spPr>
      </p:cxnSp>
      <p:cxnSp>
        <p:nvCxnSpPr>
          <p:cNvPr id="555" name="Google Shape;555;p25"/>
          <p:cNvCxnSpPr>
            <a:stCxn id="551" idx="2"/>
            <a:endCxn id="548" idx="0"/>
          </p:cNvCxnSpPr>
          <p:nvPr/>
        </p:nvCxnSpPr>
        <p:spPr>
          <a:xfrm rot="-5400000" flipH="1">
            <a:off x="6550243" y="2195925"/>
            <a:ext cx="941100" cy="980700"/>
          </a:xfrm>
          <a:prstGeom prst="bentConnector3">
            <a:avLst>
              <a:gd name="adj1" fmla="val 50007"/>
            </a:avLst>
          </a:prstGeom>
          <a:noFill/>
          <a:ln w="9525" cap="flat" cmpd="sng">
            <a:solidFill>
              <a:schemeClr val="dk1"/>
            </a:solidFill>
            <a:prstDash val="solid"/>
            <a:round/>
            <a:headEnd type="none" w="med" len="med"/>
            <a:tailEnd type="none" w="med" len="med"/>
          </a:ln>
        </p:spPr>
      </p:cxnSp>
      <p:sp>
        <p:nvSpPr>
          <p:cNvPr id="556" name="Google Shape;556;p25"/>
          <p:cNvSpPr/>
          <p:nvPr/>
        </p:nvSpPr>
        <p:spPr>
          <a:xfrm>
            <a:off x="725950" y="4100875"/>
            <a:ext cx="1311300" cy="27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txBox="1"/>
          <p:nvPr/>
        </p:nvSpPr>
        <p:spPr>
          <a:xfrm>
            <a:off x="2037160" y="4090725"/>
            <a:ext cx="501900" cy="28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Source Code Pro"/>
                <a:ea typeface="Source Code Pro"/>
                <a:cs typeface="Source Code Pro"/>
                <a:sym typeface="Source Code Pro"/>
              </a:rPr>
              <a:t>40%</a:t>
            </a:r>
            <a:endParaRPr sz="1200" b="1">
              <a:solidFill>
                <a:schemeClr val="dk1"/>
              </a:solidFill>
              <a:latin typeface="Source Code Pro"/>
              <a:ea typeface="Source Code Pro"/>
              <a:cs typeface="Source Code Pro"/>
              <a:sym typeface="Source Code Pro"/>
            </a:endParaRPr>
          </a:p>
        </p:txBody>
      </p:sp>
      <p:sp>
        <p:nvSpPr>
          <p:cNvPr id="558" name="Google Shape;558;p25"/>
          <p:cNvSpPr/>
          <p:nvPr/>
        </p:nvSpPr>
        <p:spPr>
          <a:xfrm>
            <a:off x="2685535" y="4100875"/>
            <a:ext cx="1311300" cy="27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txBox="1"/>
          <p:nvPr/>
        </p:nvSpPr>
        <p:spPr>
          <a:xfrm>
            <a:off x="3996745" y="4090725"/>
            <a:ext cx="501900" cy="28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Source Code Pro"/>
                <a:ea typeface="Source Code Pro"/>
                <a:cs typeface="Source Code Pro"/>
                <a:sym typeface="Source Code Pro"/>
              </a:rPr>
              <a:t>60%</a:t>
            </a:r>
            <a:endParaRPr sz="1200" b="1">
              <a:solidFill>
                <a:schemeClr val="dk1"/>
              </a:solidFill>
              <a:latin typeface="Source Code Pro"/>
              <a:ea typeface="Source Code Pro"/>
              <a:cs typeface="Source Code Pro"/>
              <a:sym typeface="Source Code Pro"/>
            </a:endParaRPr>
          </a:p>
        </p:txBody>
      </p:sp>
      <p:sp>
        <p:nvSpPr>
          <p:cNvPr id="560" name="Google Shape;560;p25"/>
          <p:cNvSpPr/>
          <p:nvPr/>
        </p:nvSpPr>
        <p:spPr>
          <a:xfrm>
            <a:off x="4645120" y="4100875"/>
            <a:ext cx="1311300" cy="27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txBox="1"/>
          <p:nvPr/>
        </p:nvSpPr>
        <p:spPr>
          <a:xfrm>
            <a:off x="5956330" y="4090725"/>
            <a:ext cx="501900" cy="28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Source Code Pro"/>
                <a:ea typeface="Source Code Pro"/>
                <a:cs typeface="Source Code Pro"/>
                <a:sym typeface="Source Code Pro"/>
              </a:rPr>
              <a:t>20%</a:t>
            </a:r>
            <a:endParaRPr sz="1200" b="1">
              <a:solidFill>
                <a:schemeClr val="dk1"/>
              </a:solidFill>
              <a:latin typeface="Source Code Pro"/>
              <a:ea typeface="Source Code Pro"/>
              <a:cs typeface="Source Code Pro"/>
              <a:sym typeface="Source Code Pro"/>
            </a:endParaRPr>
          </a:p>
        </p:txBody>
      </p:sp>
      <p:sp>
        <p:nvSpPr>
          <p:cNvPr id="562" name="Google Shape;562;p25"/>
          <p:cNvSpPr/>
          <p:nvPr/>
        </p:nvSpPr>
        <p:spPr>
          <a:xfrm>
            <a:off x="6604705" y="4100875"/>
            <a:ext cx="1311300" cy="27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txBox="1"/>
          <p:nvPr/>
        </p:nvSpPr>
        <p:spPr>
          <a:xfrm>
            <a:off x="7915915" y="4090725"/>
            <a:ext cx="501900" cy="28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Source Code Pro"/>
                <a:ea typeface="Source Code Pro"/>
                <a:cs typeface="Source Code Pro"/>
                <a:sym typeface="Source Code Pro"/>
              </a:rPr>
              <a:t>80%</a:t>
            </a:r>
            <a:endParaRPr sz="1200" b="1">
              <a:solidFill>
                <a:schemeClr val="dk1"/>
              </a:solidFill>
              <a:latin typeface="Source Code Pro"/>
              <a:ea typeface="Source Code Pro"/>
              <a:cs typeface="Source Code Pro"/>
              <a:sym typeface="Source Code Pro"/>
            </a:endParaRPr>
          </a:p>
        </p:txBody>
      </p:sp>
      <p:sp>
        <p:nvSpPr>
          <p:cNvPr id="564" name="Google Shape;564;p25"/>
          <p:cNvSpPr/>
          <p:nvPr/>
        </p:nvSpPr>
        <p:spPr>
          <a:xfrm>
            <a:off x="725950" y="4095825"/>
            <a:ext cx="512100" cy="27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2685634" y="4095825"/>
            <a:ext cx="768000" cy="27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4645093" y="4095825"/>
            <a:ext cx="255900" cy="278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6604702" y="4095825"/>
            <a:ext cx="1024200" cy="278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2565565" y="1384437"/>
            <a:ext cx="83230" cy="379536"/>
          </a:xfrm>
          <a:custGeom>
            <a:avLst/>
            <a:gdLst/>
            <a:ahLst/>
            <a:cxnLst/>
            <a:rect l="l" t="t" r="r" b="b"/>
            <a:pathLst>
              <a:path w="2621" h="11952" extrusionOk="0">
                <a:moveTo>
                  <a:pt x="1310" y="572"/>
                </a:moveTo>
                <a:cubicBezTo>
                  <a:pt x="1537" y="976"/>
                  <a:pt x="1560" y="1060"/>
                  <a:pt x="1560" y="1060"/>
                </a:cubicBezTo>
                <a:lnTo>
                  <a:pt x="1560" y="1072"/>
                </a:lnTo>
                <a:cubicBezTo>
                  <a:pt x="1489" y="1119"/>
                  <a:pt x="1382" y="1131"/>
                  <a:pt x="1298" y="1131"/>
                </a:cubicBezTo>
                <a:cubicBezTo>
                  <a:pt x="1203" y="1131"/>
                  <a:pt x="1120" y="1095"/>
                  <a:pt x="1025" y="1072"/>
                </a:cubicBezTo>
                <a:lnTo>
                  <a:pt x="1310" y="572"/>
                </a:lnTo>
                <a:close/>
                <a:moveTo>
                  <a:pt x="1739" y="1369"/>
                </a:moveTo>
                <a:lnTo>
                  <a:pt x="2156" y="2155"/>
                </a:lnTo>
                <a:lnTo>
                  <a:pt x="465" y="2155"/>
                </a:lnTo>
                <a:lnTo>
                  <a:pt x="882" y="1369"/>
                </a:lnTo>
                <a:cubicBezTo>
                  <a:pt x="1013" y="1441"/>
                  <a:pt x="1156" y="1476"/>
                  <a:pt x="1310" y="1476"/>
                </a:cubicBezTo>
                <a:cubicBezTo>
                  <a:pt x="1453" y="1476"/>
                  <a:pt x="1608" y="1441"/>
                  <a:pt x="1739" y="1369"/>
                </a:cubicBezTo>
                <a:close/>
                <a:moveTo>
                  <a:pt x="2263" y="9763"/>
                </a:moveTo>
                <a:lnTo>
                  <a:pt x="2263" y="10454"/>
                </a:lnTo>
                <a:lnTo>
                  <a:pt x="358" y="10454"/>
                </a:lnTo>
                <a:lnTo>
                  <a:pt x="358" y="9763"/>
                </a:lnTo>
                <a:close/>
                <a:moveTo>
                  <a:pt x="1310" y="0"/>
                </a:moveTo>
                <a:cubicBezTo>
                  <a:pt x="1251" y="0"/>
                  <a:pt x="1191" y="36"/>
                  <a:pt x="1144" y="95"/>
                </a:cubicBezTo>
                <a:lnTo>
                  <a:pt x="656" y="1024"/>
                </a:lnTo>
                <a:lnTo>
                  <a:pt x="132" y="2012"/>
                </a:lnTo>
                <a:cubicBezTo>
                  <a:pt x="48" y="2179"/>
                  <a:pt x="1" y="2357"/>
                  <a:pt x="1" y="2548"/>
                </a:cubicBezTo>
                <a:lnTo>
                  <a:pt x="1" y="5727"/>
                </a:lnTo>
                <a:cubicBezTo>
                  <a:pt x="1" y="5834"/>
                  <a:pt x="72" y="5906"/>
                  <a:pt x="179" y="5906"/>
                </a:cubicBezTo>
                <a:cubicBezTo>
                  <a:pt x="286" y="5906"/>
                  <a:pt x="358" y="5834"/>
                  <a:pt x="358" y="5727"/>
                </a:cubicBezTo>
                <a:lnTo>
                  <a:pt x="358" y="2512"/>
                </a:lnTo>
                <a:lnTo>
                  <a:pt x="1132" y="2512"/>
                </a:lnTo>
                <a:lnTo>
                  <a:pt x="1132" y="9406"/>
                </a:lnTo>
                <a:lnTo>
                  <a:pt x="1132" y="9418"/>
                </a:lnTo>
                <a:lnTo>
                  <a:pt x="358" y="9418"/>
                </a:lnTo>
                <a:lnTo>
                  <a:pt x="358" y="6465"/>
                </a:lnTo>
                <a:cubicBezTo>
                  <a:pt x="358" y="6358"/>
                  <a:pt x="286" y="6287"/>
                  <a:pt x="179" y="6287"/>
                </a:cubicBezTo>
                <a:cubicBezTo>
                  <a:pt x="72" y="6287"/>
                  <a:pt x="1" y="6358"/>
                  <a:pt x="1" y="6465"/>
                </a:cubicBezTo>
                <a:lnTo>
                  <a:pt x="1" y="10644"/>
                </a:lnTo>
                <a:cubicBezTo>
                  <a:pt x="1" y="10882"/>
                  <a:pt x="60" y="11120"/>
                  <a:pt x="191" y="11311"/>
                </a:cubicBezTo>
                <a:cubicBezTo>
                  <a:pt x="227" y="11370"/>
                  <a:pt x="286" y="11406"/>
                  <a:pt x="346" y="11406"/>
                </a:cubicBezTo>
                <a:cubicBezTo>
                  <a:pt x="477" y="11406"/>
                  <a:pt x="560" y="11251"/>
                  <a:pt x="489" y="11132"/>
                </a:cubicBezTo>
                <a:cubicBezTo>
                  <a:pt x="429" y="11025"/>
                  <a:pt x="382" y="10930"/>
                  <a:pt x="370" y="10823"/>
                </a:cubicBezTo>
                <a:lnTo>
                  <a:pt x="2227" y="10823"/>
                </a:lnTo>
                <a:cubicBezTo>
                  <a:pt x="2144" y="11251"/>
                  <a:pt x="1775" y="11597"/>
                  <a:pt x="1310" y="11597"/>
                </a:cubicBezTo>
                <a:cubicBezTo>
                  <a:pt x="1179" y="11597"/>
                  <a:pt x="1037" y="11561"/>
                  <a:pt x="917" y="11525"/>
                </a:cubicBezTo>
                <a:cubicBezTo>
                  <a:pt x="895" y="11512"/>
                  <a:pt x="870" y="11506"/>
                  <a:pt x="845" y="11506"/>
                </a:cubicBezTo>
                <a:cubicBezTo>
                  <a:pt x="780" y="11506"/>
                  <a:pt x="714" y="11548"/>
                  <a:pt x="679" y="11609"/>
                </a:cubicBezTo>
                <a:cubicBezTo>
                  <a:pt x="644" y="11704"/>
                  <a:pt x="679" y="11799"/>
                  <a:pt x="775" y="11847"/>
                </a:cubicBezTo>
                <a:cubicBezTo>
                  <a:pt x="941" y="11918"/>
                  <a:pt x="1111" y="11951"/>
                  <a:pt x="1277" y="11951"/>
                </a:cubicBezTo>
                <a:cubicBezTo>
                  <a:pt x="1966" y="11951"/>
                  <a:pt x="2584" y="11383"/>
                  <a:pt x="2584" y="10644"/>
                </a:cubicBezTo>
                <a:cubicBezTo>
                  <a:pt x="2620" y="10608"/>
                  <a:pt x="2620" y="9596"/>
                  <a:pt x="2620" y="9585"/>
                </a:cubicBezTo>
                <a:lnTo>
                  <a:pt x="2620" y="8049"/>
                </a:lnTo>
                <a:cubicBezTo>
                  <a:pt x="2620" y="7953"/>
                  <a:pt x="2549" y="7870"/>
                  <a:pt x="2441" y="7870"/>
                </a:cubicBezTo>
                <a:cubicBezTo>
                  <a:pt x="2334" y="7870"/>
                  <a:pt x="2263" y="7953"/>
                  <a:pt x="2263" y="8049"/>
                </a:cubicBezTo>
                <a:lnTo>
                  <a:pt x="2263" y="9406"/>
                </a:lnTo>
                <a:lnTo>
                  <a:pt x="1489" y="9406"/>
                </a:lnTo>
                <a:lnTo>
                  <a:pt x="1489" y="9394"/>
                </a:lnTo>
                <a:lnTo>
                  <a:pt x="1489" y="2500"/>
                </a:lnTo>
                <a:lnTo>
                  <a:pt x="2263" y="2500"/>
                </a:lnTo>
                <a:lnTo>
                  <a:pt x="2263" y="2548"/>
                </a:lnTo>
                <a:lnTo>
                  <a:pt x="2263" y="7334"/>
                </a:lnTo>
                <a:cubicBezTo>
                  <a:pt x="2263" y="7441"/>
                  <a:pt x="2334" y="7513"/>
                  <a:pt x="2441" y="7513"/>
                </a:cubicBezTo>
                <a:cubicBezTo>
                  <a:pt x="2549" y="7513"/>
                  <a:pt x="2620" y="7441"/>
                  <a:pt x="2620" y="7334"/>
                </a:cubicBezTo>
                <a:lnTo>
                  <a:pt x="2620" y="2548"/>
                </a:lnTo>
                <a:cubicBezTo>
                  <a:pt x="2620" y="2369"/>
                  <a:pt x="2572" y="2191"/>
                  <a:pt x="2489" y="2012"/>
                </a:cubicBezTo>
                <a:lnTo>
                  <a:pt x="1477" y="95"/>
                </a:lnTo>
                <a:cubicBezTo>
                  <a:pt x="1441" y="36"/>
                  <a:pt x="1382" y="0"/>
                  <a:pt x="1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5"/>
          <p:cNvGrpSpPr/>
          <p:nvPr/>
        </p:nvGrpSpPr>
        <p:grpSpPr>
          <a:xfrm>
            <a:off x="6358414" y="1389879"/>
            <a:ext cx="344065" cy="368644"/>
            <a:chOff x="4149138" y="4121151"/>
            <a:chExt cx="344065" cy="368644"/>
          </a:xfrm>
        </p:grpSpPr>
        <p:sp>
          <p:nvSpPr>
            <p:cNvPr id="570" name="Google Shape;570;p25"/>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2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grpSp>
        <p:nvGrpSpPr>
          <p:cNvPr id="587" name="Google Shape;587;p26"/>
          <p:cNvGrpSpPr/>
          <p:nvPr/>
        </p:nvGrpSpPr>
        <p:grpSpPr>
          <a:xfrm>
            <a:off x="720000" y="1874179"/>
            <a:ext cx="3295200" cy="935550"/>
            <a:chOff x="720000" y="1874179"/>
            <a:chExt cx="3295200" cy="935550"/>
          </a:xfrm>
        </p:grpSpPr>
        <p:sp>
          <p:nvSpPr>
            <p:cNvPr id="588" name="Google Shape;588;p26"/>
            <p:cNvSpPr txBox="1"/>
            <p:nvPr/>
          </p:nvSpPr>
          <p:spPr>
            <a:xfrm>
              <a:off x="2679000" y="2025754"/>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589" name="Google Shape;589;p26"/>
            <p:cNvGrpSpPr/>
            <p:nvPr/>
          </p:nvGrpSpPr>
          <p:grpSpPr>
            <a:xfrm>
              <a:off x="720000" y="1874179"/>
              <a:ext cx="1959000" cy="935550"/>
              <a:chOff x="720000" y="1874179"/>
              <a:chExt cx="1959000" cy="935550"/>
            </a:xfrm>
          </p:grpSpPr>
          <p:sp>
            <p:nvSpPr>
              <p:cNvPr id="590" name="Google Shape;590;p26"/>
              <p:cNvSpPr txBox="1"/>
              <p:nvPr/>
            </p:nvSpPr>
            <p:spPr>
              <a:xfrm>
                <a:off x="720000" y="1874179"/>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591" name="Google Shape;591;p26"/>
              <p:cNvSpPr txBox="1"/>
              <p:nvPr/>
            </p:nvSpPr>
            <p:spPr>
              <a:xfrm>
                <a:off x="720000" y="2261029"/>
                <a:ext cx="19590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It’s the second planet from the Sun</a:t>
                </a:r>
                <a:endParaRPr sz="1200">
                  <a:solidFill>
                    <a:schemeClr val="dk1"/>
                  </a:solidFill>
                  <a:latin typeface="Source Code Pro"/>
                  <a:ea typeface="Source Code Pro"/>
                  <a:cs typeface="Source Code Pro"/>
                  <a:sym typeface="Source Code Pro"/>
                </a:endParaRPr>
              </a:p>
            </p:txBody>
          </p:sp>
        </p:grpSp>
      </p:grpSp>
      <p:grpSp>
        <p:nvGrpSpPr>
          <p:cNvPr id="592" name="Google Shape;592;p26"/>
          <p:cNvGrpSpPr/>
          <p:nvPr/>
        </p:nvGrpSpPr>
        <p:grpSpPr>
          <a:xfrm>
            <a:off x="720000" y="3559121"/>
            <a:ext cx="3295200" cy="934225"/>
            <a:chOff x="720000" y="3559121"/>
            <a:chExt cx="3295200" cy="934225"/>
          </a:xfrm>
        </p:grpSpPr>
        <p:sp>
          <p:nvSpPr>
            <p:cNvPr id="593" name="Google Shape;593;p26"/>
            <p:cNvSpPr txBox="1"/>
            <p:nvPr/>
          </p:nvSpPr>
          <p:spPr>
            <a:xfrm>
              <a:off x="2679000" y="3710033"/>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nvGrpSpPr>
            <p:cNvPr id="594" name="Google Shape;594;p26"/>
            <p:cNvGrpSpPr/>
            <p:nvPr/>
          </p:nvGrpSpPr>
          <p:grpSpPr>
            <a:xfrm>
              <a:off x="720000" y="3559121"/>
              <a:ext cx="1959000" cy="934225"/>
              <a:chOff x="720000" y="3559121"/>
              <a:chExt cx="1959000" cy="934225"/>
            </a:xfrm>
          </p:grpSpPr>
          <p:sp>
            <p:nvSpPr>
              <p:cNvPr id="595" name="Google Shape;595;p26"/>
              <p:cNvSpPr txBox="1"/>
              <p:nvPr/>
            </p:nvSpPr>
            <p:spPr>
              <a:xfrm>
                <a:off x="720000" y="3559121"/>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596" name="Google Shape;596;p26"/>
              <p:cNvSpPr txBox="1"/>
              <p:nvPr/>
            </p:nvSpPr>
            <p:spPr>
              <a:xfrm>
                <a:off x="720000" y="3944646"/>
                <a:ext cx="19590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It’s the third planet from the Sun</a:t>
                </a:r>
                <a:endParaRPr sz="1200">
                  <a:solidFill>
                    <a:schemeClr val="dk1"/>
                  </a:solidFill>
                  <a:latin typeface="Source Code Pro"/>
                  <a:ea typeface="Source Code Pro"/>
                  <a:cs typeface="Source Code Pro"/>
                  <a:sym typeface="Source Code Pro"/>
                </a:endParaRPr>
              </a:p>
            </p:txBody>
          </p:sp>
        </p:grpSp>
      </p:grpSp>
      <p:grpSp>
        <p:nvGrpSpPr>
          <p:cNvPr id="597" name="Google Shape;597;p26"/>
          <p:cNvGrpSpPr/>
          <p:nvPr/>
        </p:nvGrpSpPr>
        <p:grpSpPr>
          <a:xfrm>
            <a:off x="5130725" y="1874179"/>
            <a:ext cx="3295200" cy="935550"/>
            <a:chOff x="5130725" y="1874179"/>
            <a:chExt cx="3295200" cy="935550"/>
          </a:xfrm>
        </p:grpSpPr>
        <p:sp>
          <p:nvSpPr>
            <p:cNvPr id="598" name="Google Shape;598;p26"/>
            <p:cNvSpPr txBox="1"/>
            <p:nvPr/>
          </p:nvSpPr>
          <p:spPr>
            <a:xfrm flipH="1">
              <a:off x="5130725" y="2025754"/>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99" name="Google Shape;599;p26"/>
            <p:cNvGrpSpPr/>
            <p:nvPr/>
          </p:nvGrpSpPr>
          <p:grpSpPr>
            <a:xfrm>
              <a:off x="6466925" y="1874179"/>
              <a:ext cx="1959000" cy="935550"/>
              <a:chOff x="6466925" y="1874179"/>
              <a:chExt cx="1959000" cy="935550"/>
            </a:xfrm>
          </p:grpSpPr>
          <p:sp>
            <p:nvSpPr>
              <p:cNvPr id="600" name="Google Shape;600;p26"/>
              <p:cNvSpPr txBox="1"/>
              <p:nvPr/>
            </p:nvSpPr>
            <p:spPr>
              <a:xfrm flipH="1">
                <a:off x="6466925" y="1874179"/>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601" name="Google Shape;601;p26"/>
              <p:cNvSpPr txBox="1"/>
              <p:nvPr/>
            </p:nvSpPr>
            <p:spPr>
              <a:xfrm flipH="1">
                <a:off x="6466925" y="2261029"/>
                <a:ext cx="19590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It’s the closest planet to the Sun</a:t>
                </a:r>
                <a:endParaRPr sz="1200">
                  <a:solidFill>
                    <a:schemeClr val="dk1"/>
                  </a:solidFill>
                  <a:latin typeface="Source Code Pro"/>
                  <a:ea typeface="Source Code Pro"/>
                  <a:cs typeface="Source Code Pro"/>
                  <a:sym typeface="Source Code Pro"/>
                </a:endParaRPr>
              </a:p>
            </p:txBody>
          </p:sp>
        </p:grpSp>
      </p:grpSp>
      <p:grpSp>
        <p:nvGrpSpPr>
          <p:cNvPr id="602" name="Google Shape;602;p26"/>
          <p:cNvGrpSpPr/>
          <p:nvPr/>
        </p:nvGrpSpPr>
        <p:grpSpPr>
          <a:xfrm>
            <a:off x="5130725" y="3559121"/>
            <a:ext cx="3295200" cy="934225"/>
            <a:chOff x="5130725" y="3559121"/>
            <a:chExt cx="3295200" cy="934225"/>
          </a:xfrm>
        </p:grpSpPr>
        <p:sp>
          <p:nvSpPr>
            <p:cNvPr id="603" name="Google Shape;603;p26"/>
            <p:cNvSpPr txBox="1"/>
            <p:nvPr/>
          </p:nvSpPr>
          <p:spPr>
            <a:xfrm flipH="1">
              <a:off x="5130725" y="3710033"/>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3000">
                <a:solidFill>
                  <a:schemeClr val="accent3"/>
                </a:solidFill>
                <a:latin typeface="Quantico"/>
                <a:ea typeface="Quantico"/>
                <a:cs typeface="Quantico"/>
                <a:sym typeface="Quantico"/>
              </a:endParaRPr>
            </a:p>
          </p:txBody>
        </p:sp>
        <p:grpSp>
          <p:nvGrpSpPr>
            <p:cNvPr id="604" name="Google Shape;604;p26"/>
            <p:cNvGrpSpPr/>
            <p:nvPr/>
          </p:nvGrpSpPr>
          <p:grpSpPr>
            <a:xfrm>
              <a:off x="6466925" y="3559121"/>
              <a:ext cx="1959000" cy="934225"/>
              <a:chOff x="6466925" y="3559121"/>
              <a:chExt cx="1959000" cy="934225"/>
            </a:xfrm>
          </p:grpSpPr>
          <p:sp>
            <p:nvSpPr>
              <p:cNvPr id="605" name="Google Shape;605;p26"/>
              <p:cNvSpPr txBox="1"/>
              <p:nvPr/>
            </p:nvSpPr>
            <p:spPr>
              <a:xfrm flipH="1">
                <a:off x="6466925" y="3559121"/>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606" name="Google Shape;606;p26"/>
              <p:cNvSpPr txBox="1"/>
              <p:nvPr/>
            </p:nvSpPr>
            <p:spPr>
              <a:xfrm flipH="1">
                <a:off x="6466925" y="3944646"/>
                <a:ext cx="19590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sp>
        <p:nvSpPr>
          <p:cNvPr id="607" name="Google Shape;607;p26"/>
          <p:cNvSpPr/>
          <p:nvPr/>
        </p:nvSpPr>
        <p:spPr>
          <a:xfrm>
            <a:off x="4222950" y="2835375"/>
            <a:ext cx="698100" cy="69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608" name="Google Shape;608;p26"/>
          <p:cNvCxnSpPr>
            <a:stCxn id="588" idx="3"/>
            <a:endCxn id="607" idx="0"/>
          </p:cNvCxnSpPr>
          <p:nvPr/>
        </p:nvCxnSpPr>
        <p:spPr>
          <a:xfrm>
            <a:off x="4015200" y="2341954"/>
            <a:ext cx="556800" cy="493500"/>
          </a:xfrm>
          <a:prstGeom prst="bentConnector2">
            <a:avLst/>
          </a:prstGeom>
          <a:noFill/>
          <a:ln w="9525" cap="flat" cmpd="sng">
            <a:solidFill>
              <a:schemeClr val="dk1"/>
            </a:solidFill>
            <a:prstDash val="solid"/>
            <a:round/>
            <a:headEnd type="none" w="med" len="med"/>
            <a:tailEnd type="none" w="med" len="med"/>
          </a:ln>
        </p:spPr>
      </p:cxnSp>
      <p:cxnSp>
        <p:nvCxnSpPr>
          <p:cNvPr id="609" name="Google Shape;609;p26"/>
          <p:cNvCxnSpPr>
            <a:stCxn id="598" idx="3"/>
            <a:endCxn id="607" idx="0"/>
          </p:cNvCxnSpPr>
          <p:nvPr/>
        </p:nvCxnSpPr>
        <p:spPr>
          <a:xfrm flipH="1">
            <a:off x="4572125" y="2341954"/>
            <a:ext cx="558600" cy="493500"/>
          </a:xfrm>
          <a:prstGeom prst="bentConnector2">
            <a:avLst/>
          </a:prstGeom>
          <a:noFill/>
          <a:ln w="9525" cap="flat" cmpd="sng">
            <a:solidFill>
              <a:schemeClr val="dk1"/>
            </a:solidFill>
            <a:prstDash val="solid"/>
            <a:round/>
            <a:headEnd type="none" w="med" len="med"/>
            <a:tailEnd type="none" w="med" len="med"/>
          </a:ln>
        </p:spPr>
      </p:cxnSp>
      <p:cxnSp>
        <p:nvCxnSpPr>
          <p:cNvPr id="610" name="Google Shape;610;p26"/>
          <p:cNvCxnSpPr>
            <a:stCxn id="607" idx="2"/>
            <a:endCxn id="603" idx="3"/>
          </p:cNvCxnSpPr>
          <p:nvPr/>
        </p:nvCxnSpPr>
        <p:spPr>
          <a:xfrm rot="-5400000" flipH="1">
            <a:off x="4604850" y="3500625"/>
            <a:ext cx="492900" cy="558600"/>
          </a:xfrm>
          <a:prstGeom prst="bentConnector2">
            <a:avLst/>
          </a:prstGeom>
          <a:noFill/>
          <a:ln w="9525" cap="flat" cmpd="sng">
            <a:solidFill>
              <a:schemeClr val="dk1"/>
            </a:solidFill>
            <a:prstDash val="solid"/>
            <a:round/>
            <a:headEnd type="none" w="med" len="med"/>
            <a:tailEnd type="none" w="med" len="med"/>
          </a:ln>
        </p:spPr>
      </p:cxnSp>
      <p:cxnSp>
        <p:nvCxnSpPr>
          <p:cNvPr id="611" name="Google Shape;611;p26"/>
          <p:cNvCxnSpPr>
            <a:stCxn id="607" idx="2"/>
            <a:endCxn id="593" idx="3"/>
          </p:cNvCxnSpPr>
          <p:nvPr/>
        </p:nvCxnSpPr>
        <p:spPr>
          <a:xfrm rot="5400000">
            <a:off x="4047150" y="3501525"/>
            <a:ext cx="492900" cy="556800"/>
          </a:xfrm>
          <a:prstGeom prst="bentConnector2">
            <a:avLst/>
          </a:prstGeom>
          <a:noFill/>
          <a:ln w="9525" cap="flat" cmpd="sng">
            <a:solidFill>
              <a:schemeClr val="dk1"/>
            </a:solidFill>
            <a:prstDash val="solid"/>
            <a:round/>
            <a:headEnd type="none" w="med" len="med"/>
            <a:tailEnd type="none" w="med" len="med"/>
          </a:ln>
        </p:spPr>
      </p:cxnSp>
      <p:grpSp>
        <p:nvGrpSpPr>
          <p:cNvPr id="612" name="Google Shape;612;p26"/>
          <p:cNvGrpSpPr/>
          <p:nvPr/>
        </p:nvGrpSpPr>
        <p:grpSpPr>
          <a:xfrm>
            <a:off x="4372282" y="3001576"/>
            <a:ext cx="399435" cy="365698"/>
            <a:chOff x="1731523" y="2422616"/>
            <a:chExt cx="399435" cy="365698"/>
          </a:xfrm>
        </p:grpSpPr>
        <p:sp>
          <p:nvSpPr>
            <p:cNvPr id="613" name="Google Shape;613;p26"/>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6"/>
          <p:cNvGrpSpPr/>
          <p:nvPr/>
        </p:nvGrpSpPr>
        <p:grpSpPr>
          <a:xfrm>
            <a:off x="3166922" y="3269650"/>
            <a:ext cx="360356" cy="343462"/>
            <a:chOff x="6870193" y="2295620"/>
            <a:chExt cx="360356" cy="343462"/>
          </a:xfrm>
        </p:grpSpPr>
        <p:sp>
          <p:nvSpPr>
            <p:cNvPr id="617" name="Google Shape;617;p26"/>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6"/>
          <p:cNvGrpSpPr/>
          <p:nvPr/>
        </p:nvGrpSpPr>
        <p:grpSpPr>
          <a:xfrm>
            <a:off x="5632445" y="1678487"/>
            <a:ext cx="332761" cy="234066"/>
            <a:chOff x="7989683" y="2350207"/>
            <a:chExt cx="332761" cy="234066"/>
          </a:xfrm>
        </p:grpSpPr>
        <p:sp>
          <p:nvSpPr>
            <p:cNvPr id="620" name="Google Shape;620;p26"/>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26"/>
          <p:cNvGrpSpPr/>
          <p:nvPr/>
        </p:nvGrpSpPr>
        <p:grpSpPr>
          <a:xfrm>
            <a:off x="3156903" y="1613959"/>
            <a:ext cx="380393" cy="363118"/>
            <a:chOff x="4126815" y="2760704"/>
            <a:chExt cx="380393" cy="363118"/>
          </a:xfrm>
        </p:grpSpPr>
        <p:sp>
          <p:nvSpPr>
            <p:cNvPr id="627" name="Google Shape;627;p2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26"/>
          <p:cNvSpPr/>
          <p:nvPr/>
        </p:nvSpPr>
        <p:spPr>
          <a:xfrm>
            <a:off x="5626776" y="3271360"/>
            <a:ext cx="344097" cy="340033"/>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27"/>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637" name="Google Shape;637;p27"/>
          <p:cNvGrpSpPr/>
          <p:nvPr/>
        </p:nvGrpSpPr>
        <p:grpSpPr>
          <a:xfrm>
            <a:off x="3966775" y="1493875"/>
            <a:ext cx="4463999" cy="457200"/>
            <a:chOff x="3966775" y="1665600"/>
            <a:chExt cx="4463999" cy="457200"/>
          </a:xfrm>
        </p:grpSpPr>
        <p:sp>
          <p:nvSpPr>
            <p:cNvPr id="638" name="Google Shape;638;p27"/>
            <p:cNvSpPr txBox="1"/>
            <p:nvPr/>
          </p:nvSpPr>
          <p:spPr>
            <a:xfrm>
              <a:off x="5037588" y="166560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639" name="Google Shape;639;p27"/>
            <p:cNvSpPr txBox="1"/>
            <p:nvPr/>
          </p:nvSpPr>
          <p:spPr>
            <a:xfrm>
              <a:off x="6591174" y="166560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640" name="Google Shape;640;p27"/>
            <p:cNvSpPr txBox="1"/>
            <p:nvPr/>
          </p:nvSpPr>
          <p:spPr>
            <a:xfrm>
              <a:off x="3966775" y="166560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{10M</a:t>
              </a:r>
              <a:r>
                <a:rPr lang="en" sz="22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641" name="Google Shape;641;p27"/>
          <p:cNvGrpSpPr/>
          <p:nvPr/>
        </p:nvGrpSpPr>
        <p:grpSpPr>
          <a:xfrm>
            <a:off x="3966775" y="2116781"/>
            <a:ext cx="4463999" cy="457200"/>
            <a:chOff x="3966775" y="2319650"/>
            <a:chExt cx="4463999" cy="457200"/>
          </a:xfrm>
        </p:grpSpPr>
        <p:sp>
          <p:nvSpPr>
            <p:cNvPr id="642" name="Google Shape;642;p27"/>
            <p:cNvSpPr txBox="1"/>
            <p:nvPr/>
          </p:nvSpPr>
          <p:spPr>
            <a:xfrm>
              <a:off x="5037588" y="23196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643" name="Google Shape;643;p27"/>
            <p:cNvSpPr txBox="1"/>
            <p:nvPr/>
          </p:nvSpPr>
          <p:spPr>
            <a:xfrm>
              <a:off x="6591174" y="23196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644" name="Google Shape;644;p27"/>
            <p:cNvSpPr txBox="1"/>
            <p:nvPr/>
          </p:nvSpPr>
          <p:spPr>
            <a:xfrm>
              <a:off x="3966775" y="23196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{1M</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645" name="Google Shape;645;p27"/>
          <p:cNvGrpSpPr/>
          <p:nvPr/>
        </p:nvGrpSpPr>
        <p:grpSpPr>
          <a:xfrm>
            <a:off x="3966775" y="2739688"/>
            <a:ext cx="4463999" cy="457200"/>
            <a:chOff x="3966775" y="2973700"/>
            <a:chExt cx="4463999" cy="457200"/>
          </a:xfrm>
        </p:grpSpPr>
        <p:sp>
          <p:nvSpPr>
            <p:cNvPr id="646" name="Google Shape;646;p27"/>
            <p:cNvSpPr txBox="1"/>
            <p:nvPr/>
          </p:nvSpPr>
          <p:spPr>
            <a:xfrm>
              <a:off x="5037588" y="297370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647" name="Google Shape;647;p27"/>
            <p:cNvSpPr txBox="1"/>
            <p:nvPr/>
          </p:nvSpPr>
          <p:spPr>
            <a:xfrm>
              <a:off x="6591174" y="297370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648" name="Google Shape;648;p27"/>
            <p:cNvSpPr txBox="1"/>
            <p:nvPr/>
          </p:nvSpPr>
          <p:spPr>
            <a:xfrm>
              <a:off x="3966775" y="297370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{10K</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649" name="Google Shape;649;p27"/>
          <p:cNvGrpSpPr/>
          <p:nvPr/>
        </p:nvGrpSpPr>
        <p:grpSpPr>
          <a:xfrm>
            <a:off x="3966775" y="3362594"/>
            <a:ext cx="4463999" cy="457200"/>
            <a:chOff x="3966775" y="3627750"/>
            <a:chExt cx="4463999" cy="457200"/>
          </a:xfrm>
        </p:grpSpPr>
        <p:sp>
          <p:nvSpPr>
            <p:cNvPr id="650" name="Google Shape;650;p27"/>
            <p:cNvSpPr txBox="1"/>
            <p:nvPr/>
          </p:nvSpPr>
          <p:spPr>
            <a:xfrm>
              <a:off x="5037588" y="36277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651" name="Google Shape;651;p27"/>
            <p:cNvSpPr txBox="1"/>
            <p:nvPr/>
          </p:nvSpPr>
          <p:spPr>
            <a:xfrm>
              <a:off x="6591174" y="36277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652" name="Google Shape;652;p27"/>
            <p:cNvSpPr txBox="1"/>
            <p:nvPr/>
          </p:nvSpPr>
          <p:spPr>
            <a:xfrm>
              <a:off x="3966775" y="36277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{5K</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cxnSp>
        <p:nvCxnSpPr>
          <p:cNvPr id="653" name="Google Shape;653;p27"/>
          <p:cNvCxnSpPr>
            <a:stCxn id="640" idx="1"/>
            <a:endCxn id="654" idx="6"/>
          </p:cNvCxnSpPr>
          <p:nvPr/>
        </p:nvCxnSpPr>
        <p:spPr>
          <a:xfrm flipH="1">
            <a:off x="3182875" y="1722475"/>
            <a:ext cx="783900" cy="2718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655" name="Google Shape;655;p27"/>
          <p:cNvCxnSpPr>
            <a:stCxn id="644" idx="1"/>
            <a:endCxn id="656" idx="6"/>
          </p:cNvCxnSpPr>
          <p:nvPr/>
        </p:nvCxnSpPr>
        <p:spPr>
          <a:xfrm flipH="1">
            <a:off x="3182875" y="2345381"/>
            <a:ext cx="783900" cy="1362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657" name="Google Shape;657;p27"/>
          <p:cNvCxnSpPr>
            <a:stCxn id="648" idx="1"/>
            <a:endCxn id="658" idx="6"/>
          </p:cNvCxnSpPr>
          <p:nvPr/>
        </p:nvCxnSpPr>
        <p:spPr>
          <a:xfrm flipH="1">
            <a:off x="3182875" y="2968288"/>
            <a:ext cx="783900" cy="9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659" name="Google Shape;659;p27"/>
          <p:cNvCxnSpPr>
            <a:stCxn id="652" idx="1"/>
            <a:endCxn id="660" idx="6"/>
          </p:cNvCxnSpPr>
          <p:nvPr/>
        </p:nvCxnSpPr>
        <p:spPr>
          <a:xfrm rot="10800000">
            <a:off x="3182875" y="3456494"/>
            <a:ext cx="783900" cy="134700"/>
          </a:xfrm>
          <a:prstGeom prst="bentConnector3">
            <a:avLst>
              <a:gd name="adj1" fmla="val 49998"/>
            </a:avLst>
          </a:prstGeom>
          <a:noFill/>
          <a:ln w="9525" cap="flat" cmpd="sng">
            <a:solidFill>
              <a:schemeClr val="dk1"/>
            </a:solidFill>
            <a:prstDash val="solid"/>
            <a:round/>
            <a:headEnd type="none" w="med" len="med"/>
            <a:tailEnd type="none" w="med" len="med"/>
          </a:ln>
        </p:spPr>
      </p:cxnSp>
      <p:grpSp>
        <p:nvGrpSpPr>
          <p:cNvPr id="661" name="Google Shape;661;p27"/>
          <p:cNvGrpSpPr/>
          <p:nvPr/>
        </p:nvGrpSpPr>
        <p:grpSpPr>
          <a:xfrm>
            <a:off x="839922" y="1373262"/>
            <a:ext cx="2235085" cy="3092982"/>
            <a:chOff x="720000" y="1437774"/>
            <a:chExt cx="2235085" cy="3092982"/>
          </a:xfrm>
        </p:grpSpPr>
        <p:sp>
          <p:nvSpPr>
            <p:cNvPr id="662" name="Google Shape;662;p27"/>
            <p:cNvSpPr/>
            <p:nvPr/>
          </p:nvSpPr>
          <p:spPr>
            <a:xfrm>
              <a:off x="720000" y="3317983"/>
              <a:ext cx="2235085" cy="717779"/>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solidFill>
              <a:schemeClr val="lt2"/>
            </a:solid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20000" y="2822990"/>
              <a:ext cx="2235085" cy="717779"/>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720000" y="2327997"/>
              <a:ext cx="2235085" cy="717779"/>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720000" y="1437774"/>
              <a:ext cx="2235085" cy="1113009"/>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720000" y="3812976"/>
              <a:ext cx="2235085" cy="717779"/>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solidFill>
              <a:schemeClr val="lt2"/>
            </a:solid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7"/>
          <p:cNvGrpSpPr/>
          <p:nvPr/>
        </p:nvGrpSpPr>
        <p:grpSpPr>
          <a:xfrm>
            <a:off x="3966775" y="3985500"/>
            <a:ext cx="4463999" cy="457200"/>
            <a:chOff x="3966775" y="3627750"/>
            <a:chExt cx="4463999" cy="457200"/>
          </a:xfrm>
        </p:grpSpPr>
        <p:sp>
          <p:nvSpPr>
            <p:cNvPr id="668" name="Google Shape;668;p27"/>
            <p:cNvSpPr txBox="1"/>
            <p:nvPr/>
          </p:nvSpPr>
          <p:spPr>
            <a:xfrm>
              <a:off x="5037588" y="36277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Neptune</a:t>
              </a:r>
              <a:endParaRPr sz="2200">
                <a:solidFill>
                  <a:schemeClr val="dk1"/>
                </a:solidFill>
                <a:latin typeface="Quantico"/>
                <a:ea typeface="Quantico"/>
                <a:cs typeface="Quantico"/>
                <a:sym typeface="Quantico"/>
              </a:endParaRPr>
            </a:p>
          </p:txBody>
        </p:sp>
        <p:sp>
          <p:nvSpPr>
            <p:cNvPr id="669" name="Google Shape;669;p27"/>
            <p:cNvSpPr txBox="1"/>
            <p:nvPr/>
          </p:nvSpPr>
          <p:spPr>
            <a:xfrm>
              <a:off x="6591174" y="36277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Neptune is very far from us</a:t>
              </a:r>
              <a:endParaRPr sz="1200">
                <a:solidFill>
                  <a:schemeClr val="dk1"/>
                </a:solidFill>
                <a:latin typeface="Source Code Pro"/>
                <a:ea typeface="Source Code Pro"/>
                <a:cs typeface="Source Code Pro"/>
                <a:sym typeface="Source Code Pro"/>
              </a:endParaRPr>
            </a:p>
          </p:txBody>
        </p:sp>
        <p:sp>
          <p:nvSpPr>
            <p:cNvPr id="670" name="Google Shape;670;p27"/>
            <p:cNvSpPr txBox="1"/>
            <p:nvPr/>
          </p:nvSpPr>
          <p:spPr>
            <a:xfrm>
              <a:off x="3966775" y="36277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{1K}</a:t>
              </a:r>
              <a:endParaRPr sz="2200">
                <a:solidFill>
                  <a:schemeClr val="dk1"/>
                </a:solidFill>
                <a:latin typeface="Quantico"/>
                <a:ea typeface="Quantico"/>
                <a:cs typeface="Quantico"/>
                <a:sym typeface="Quantico"/>
              </a:endParaRPr>
            </a:p>
          </p:txBody>
        </p:sp>
      </p:grpSp>
      <p:cxnSp>
        <p:nvCxnSpPr>
          <p:cNvPr id="671" name="Google Shape;671;p27"/>
          <p:cNvCxnSpPr>
            <a:stCxn id="672" idx="6"/>
            <a:endCxn id="670" idx="1"/>
          </p:cNvCxnSpPr>
          <p:nvPr/>
        </p:nvCxnSpPr>
        <p:spPr>
          <a:xfrm>
            <a:off x="3182900" y="3943938"/>
            <a:ext cx="783900" cy="270300"/>
          </a:xfrm>
          <a:prstGeom prst="bentConnector3">
            <a:avLst>
              <a:gd name="adj1" fmla="val 49998"/>
            </a:avLst>
          </a:prstGeom>
          <a:noFill/>
          <a:ln w="9525" cap="flat" cmpd="sng">
            <a:solidFill>
              <a:schemeClr val="dk1"/>
            </a:solidFill>
            <a:prstDash val="solid"/>
            <a:round/>
            <a:headEnd type="none" w="med" len="med"/>
            <a:tailEnd type="none" w="med" len="med"/>
          </a:ln>
        </p:spPr>
      </p:cxnSp>
      <p:sp>
        <p:nvSpPr>
          <p:cNvPr id="654" name="Google Shape;654;p27"/>
          <p:cNvSpPr/>
          <p:nvPr/>
        </p:nvSpPr>
        <p:spPr>
          <a:xfrm>
            <a:off x="2835500" y="1820585"/>
            <a:ext cx="347400" cy="34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835500" y="2307998"/>
            <a:ext cx="347400" cy="34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2835500" y="2795411"/>
            <a:ext cx="347400" cy="34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2835500" y="3282824"/>
            <a:ext cx="347400" cy="347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35500" y="3770238"/>
            <a:ext cx="347400" cy="34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28"/>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aphicFrame>
        <p:nvGraphicFramePr>
          <p:cNvPr id="678" name="Google Shape;678;p28"/>
          <p:cNvGraphicFramePr/>
          <p:nvPr/>
        </p:nvGraphicFramePr>
        <p:xfrm>
          <a:off x="1784300" y="1530225"/>
          <a:ext cx="6219575" cy="3078360"/>
        </p:xfrm>
        <a:graphic>
          <a:graphicData uri="http://schemas.openxmlformats.org/drawingml/2006/table">
            <a:tbl>
              <a:tblPr>
                <a:noFill/>
                <a:tableStyleId>{BC1E9715-79E0-4BBB-862A-4B50D24277E0}</a:tableStyleId>
              </a:tblPr>
              <a:tblGrid>
                <a:gridCol w="2065475">
                  <a:extLst>
                    <a:ext uri="{9D8B030D-6E8A-4147-A177-3AD203B41FA5}">
                      <a16:colId xmlns:a16="http://schemas.microsoft.com/office/drawing/2014/main" val="20000"/>
                    </a:ext>
                  </a:extLst>
                </a:gridCol>
                <a:gridCol w="2606050">
                  <a:extLst>
                    <a:ext uri="{9D8B030D-6E8A-4147-A177-3AD203B41FA5}">
                      <a16:colId xmlns:a16="http://schemas.microsoft.com/office/drawing/2014/main" val="20001"/>
                    </a:ext>
                  </a:extLst>
                </a:gridCol>
                <a:gridCol w="15480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Our plans</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Description</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Price</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solidFill>
                            <a:schemeClr val="dk1"/>
                          </a:solidFill>
                          <a:latin typeface="Quantico"/>
                          <a:ea typeface="Quantico"/>
                          <a:cs typeface="Quantico"/>
                          <a:sym typeface="Quantico"/>
                        </a:rPr>
                        <a:t>Free</a:t>
                      </a:r>
                      <a:endParaRPr b="1">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Mercury is the closest planet to the Sun</a:t>
                      </a:r>
                      <a:endParaRPr sz="1200">
                        <a:solidFill>
                          <a:schemeClr val="dk1"/>
                        </a:solidFill>
                        <a:latin typeface="Source Code Pro"/>
                        <a:ea typeface="Source Code Pro"/>
                        <a:cs typeface="Source Code Pro"/>
                        <a:sym typeface="Source Code Pro"/>
                      </a:endParaRPr>
                    </a:p>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Mercury is very small</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Source Code Pro"/>
                          <a:ea typeface="Source Code Pro"/>
                          <a:cs typeface="Source Code Pro"/>
                          <a:sym typeface="Source Code Pro"/>
                        </a:rPr>
                        <a:t>$50</a:t>
                      </a:r>
                      <a:endParaRPr sz="1200" b="1">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25700">
                <a:tc>
                  <a:txBody>
                    <a:bodyPr/>
                    <a:lstStyle/>
                    <a:p>
                      <a:pPr marL="0" lvl="0" indent="0" algn="ctr" rtl="0">
                        <a:spcBef>
                          <a:spcPts val="0"/>
                        </a:spcBef>
                        <a:spcAft>
                          <a:spcPts val="0"/>
                        </a:spcAft>
                        <a:buNone/>
                      </a:pPr>
                      <a:r>
                        <a:rPr lang="en" b="1">
                          <a:solidFill>
                            <a:schemeClr val="dk1"/>
                          </a:solidFill>
                          <a:latin typeface="Quantico"/>
                          <a:ea typeface="Quantico"/>
                          <a:cs typeface="Quantico"/>
                          <a:sym typeface="Quantico"/>
                        </a:rPr>
                        <a:t>Freemium</a:t>
                      </a:r>
                      <a:endParaRPr b="1">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Venus is a hot planet</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Source Code Pro"/>
                          <a:ea typeface="Source Code Pro"/>
                          <a:cs typeface="Source Code Pro"/>
                          <a:sym typeface="Source Code Pro"/>
                        </a:rPr>
                        <a:t>$75</a:t>
                      </a:r>
                      <a:endParaRPr sz="1200" b="1">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25700">
                <a:tc>
                  <a:txBody>
                    <a:bodyPr/>
                    <a:lstStyle/>
                    <a:p>
                      <a:pPr marL="0" lvl="0" indent="0" algn="ctr" rtl="0">
                        <a:spcBef>
                          <a:spcPts val="0"/>
                        </a:spcBef>
                        <a:spcAft>
                          <a:spcPts val="0"/>
                        </a:spcAft>
                        <a:buNone/>
                      </a:pPr>
                      <a:r>
                        <a:rPr lang="en" b="1">
                          <a:solidFill>
                            <a:schemeClr val="dk1"/>
                          </a:solidFill>
                          <a:latin typeface="Quantico"/>
                          <a:ea typeface="Quantico"/>
                          <a:cs typeface="Quantico"/>
                          <a:sym typeface="Quantico"/>
                        </a:rPr>
                        <a:t>Premium</a:t>
                      </a:r>
                      <a:endParaRPr b="1">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We all live on Earth</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Source Code Pro"/>
                          <a:ea typeface="Source Code Pro"/>
                          <a:cs typeface="Source Code Pro"/>
                          <a:sym typeface="Source Code Pro"/>
                        </a:rPr>
                        <a:t>$200</a:t>
                      </a:r>
                      <a:endParaRPr sz="1200" b="1">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679" name="Google Shape;679;p28"/>
          <p:cNvGrpSpPr/>
          <p:nvPr/>
        </p:nvGrpSpPr>
        <p:grpSpPr>
          <a:xfrm>
            <a:off x="1158676" y="2242115"/>
            <a:ext cx="332375" cy="350071"/>
            <a:chOff x="870939" y="1975821"/>
            <a:chExt cx="332375" cy="350071"/>
          </a:xfrm>
        </p:grpSpPr>
        <p:sp>
          <p:nvSpPr>
            <p:cNvPr id="680" name="Google Shape;680;p28"/>
            <p:cNvSpPr/>
            <p:nvPr/>
          </p:nvSpPr>
          <p:spPr>
            <a:xfrm>
              <a:off x="870939" y="1975821"/>
              <a:ext cx="332375" cy="350071"/>
            </a:xfrm>
            <a:custGeom>
              <a:avLst/>
              <a:gdLst/>
              <a:ahLst/>
              <a:cxnLst/>
              <a:rect l="l" t="t" r="r" b="b"/>
              <a:pathLst>
                <a:path w="10443" h="10999" extrusionOk="0">
                  <a:moveTo>
                    <a:pt x="8049" y="334"/>
                  </a:moveTo>
                  <a:lnTo>
                    <a:pt x="5728" y="3573"/>
                  </a:lnTo>
                  <a:lnTo>
                    <a:pt x="5406" y="3120"/>
                  </a:lnTo>
                  <a:lnTo>
                    <a:pt x="7395" y="334"/>
                  </a:lnTo>
                  <a:close/>
                  <a:moveTo>
                    <a:pt x="9109" y="334"/>
                  </a:moveTo>
                  <a:lnTo>
                    <a:pt x="6263" y="4311"/>
                  </a:lnTo>
                  <a:lnTo>
                    <a:pt x="5942" y="3847"/>
                  </a:lnTo>
                  <a:lnTo>
                    <a:pt x="8454" y="334"/>
                  </a:lnTo>
                  <a:close/>
                  <a:moveTo>
                    <a:pt x="3025" y="334"/>
                  </a:moveTo>
                  <a:lnTo>
                    <a:pt x="6025" y="4525"/>
                  </a:lnTo>
                  <a:cubicBezTo>
                    <a:pt x="5998" y="4533"/>
                    <a:pt x="5970" y="4537"/>
                    <a:pt x="5942" y="4537"/>
                  </a:cubicBezTo>
                  <a:cubicBezTo>
                    <a:pt x="5849" y="4537"/>
                    <a:pt x="5759" y="4494"/>
                    <a:pt x="5704" y="4430"/>
                  </a:cubicBezTo>
                  <a:cubicBezTo>
                    <a:pt x="5561" y="4287"/>
                    <a:pt x="5382" y="4228"/>
                    <a:pt x="5228" y="4228"/>
                  </a:cubicBezTo>
                  <a:lnTo>
                    <a:pt x="2430" y="334"/>
                  </a:lnTo>
                  <a:close/>
                  <a:moveTo>
                    <a:pt x="2025" y="334"/>
                  </a:moveTo>
                  <a:lnTo>
                    <a:pt x="4882" y="4323"/>
                  </a:lnTo>
                  <a:cubicBezTo>
                    <a:pt x="4823" y="4347"/>
                    <a:pt x="4775" y="4394"/>
                    <a:pt x="4728" y="4442"/>
                  </a:cubicBezTo>
                  <a:cubicBezTo>
                    <a:pt x="4667" y="4503"/>
                    <a:pt x="4569" y="4544"/>
                    <a:pt x="4474" y="4544"/>
                  </a:cubicBezTo>
                  <a:cubicBezTo>
                    <a:pt x="4438" y="4544"/>
                    <a:pt x="4403" y="4538"/>
                    <a:pt x="4370" y="4525"/>
                  </a:cubicBezTo>
                  <a:lnTo>
                    <a:pt x="1370" y="334"/>
                  </a:lnTo>
                  <a:close/>
                  <a:moveTo>
                    <a:pt x="965" y="334"/>
                  </a:moveTo>
                  <a:lnTo>
                    <a:pt x="3942" y="4490"/>
                  </a:lnTo>
                  <a:cubicBezTo>
                    <a:pt x="3775" y="4525"/>
                    <a:pt x="3632" y="4621"/>
                    <a:pt x="3525" y="4763"/>
                  </a:cubicBezTo>
                  <a:lnTo>
                    <a:pt x="358" y="334"/>
                  </a:lnTo>
                  <a:close/>
                  <a:moveTo>
                    <a:pt x="10062" y="334"/>
                  </a:moveTo>
                  <a:lnTo>
                    <a:pt x="6894" y="4763"/>
                  </a:lnTo>
                  <a:cubicBezTo>
                    <a:pt x="6799" y="4632"/>
                    <a:pt x="6668" y="4549"/>
                    <a:pt x="6513" y="4501"/>
                  </a:cubicBezTo>
                  <a:lnTo>
                    <a:pt x="9514" y="334"/>
                  </a:lnTo>
                  <a:close/>
                  <a:moveTo>
                    <a:pt x="5192" y="4582"/>
                  </a:moveTo>
                  <a:cubicBezTo>
                    <a:pt x="5284" y="4582"/>
                    <a:pt x="5376" y="4615"/>
                    <a:pt x="5442" y="4680"/>
                  </a:cubicBezTo>
                  <a:cubicBezTo>
                    <a:pt x="5577" y="4807"/>
                    <a:pt x="5744" y="4876"/>
                    <a:pt x="5917" y="4876"/>
                  </a:cubicBezTo>
                  <a:cubicBezTo>
                    <a:pt x="6004" y="4876"/>
                    <a:pt x="6093" y="4859"/>
                    <a:pt x="6180" y="4823"/>
                  </a:cubicBezTo>
                  <a:cubicBezTo>
                    <a:pt x="6216" y="4808"/>
                    <a:pt x="6254" y="4801"/>
                    <a:pt x="6293" y="4801"/>
                  </a:cubicBezTo>
                  <a:cubicBezTo>
                    <a:pt x="6436" y="4801"/>
                    <a:pt x="6586" y="4897"/>
                    <a:pt x="6633" y="5037"/>
                  </a:cubicBezTo>
                  <a:cubicBezTo>
                    <a:pt x="6633" y="5049"/>
                    <a:pt x="6644" y="5061"/>
                    <a:pt x="6644" y="5061"/>
                  </a:cubicBezTo>
                  <a:cubicBezTo>
                    <a:pt x="6728" y="5263"/>
                    <a:pt x="6859" y="5335"/>
                    <a:pt x="6859" y="5335"/>
                  </a:cubicBezTo>
                  <a:cubicBezTo>
                    <a:pt x="6990" y="5406"/>
                    <a:pt x="7133" y="5454"/>
                    <a:pt x="7264" y="5466"/>
                  </a:cubicBezTo>
                  <a:cubicBezTo>
                    <a:pt x="7454" y="5478"/>
                    <a:pt x="7621" y="5644"/>
                    <a:pt x="7609" y="5859"/>
                  </a:cubicBezTo>
                  <a:cubicBezTo>
                    <a:pt x="7585" y="6121"/>
                    <a:pt x="7740" y="6371"/>
                    <a:pt x="7978" y="6490"/>
                  </a:cubicBezTo>
                  <a:cubicBezTo>
                    <a:pt x="8157" y="6585"/>
                    <a:pt x="8228" y="6811"/>
                    <a:pt x="8145" y="6990"/>
                  </a:cubicBezTo>
                  <a:cubicBezTo>
                    <a:pt x="8026" y="7228"/>
                    <a:pt x="8049" y="7526"/>
                    <a:pt x="8216" y="7728"/>
                  </a:cubicBezTo>
                  <a:cubicBezTo>
                    <a:pt x="8335" y="7883"/>
                    <a:pt x="8323" y="8121"/>
                    <a:pt x="8157" y="8240"/>
                  </a:cubicBezTo>
                  <a:cubicBezTo>
                    <a:pt x="7942" y="8395"/>
                    <a:pt x="7859" y="8681"/>
                    <a:pt x="7930" y="8931"/>
                  </a:cubicBezTo>
                  <a:cubicBezTo>
                    <a:pt x="7978" y="9133"/>
                    <a:pt x="7871" y="9323"/>
                    <a:pt x="7680" y="9383"/>
                  </a:cubicBezTo>
                  <a:cubicBezTo>
                    <a:pt x="7430" y="9454"/>
                    <a:pt x="7228" y="9669"/>
                    <a:pt x="7192" y="9931"/>
                  </a:cubicBezTo>
                  <a:cubicBezTo>
                    <a:pt x="7160" y="10101"/>
                    <a:pt x="7004" y="10234"/>
                    <a:pt x="6835" y="10234"/>
                  </a:cubicBezTo>
                  <a:cubicBezTo>
                    <a:pt x="6815" y="10234"/>
                    <a:pt x="6795" y="10232"/>
                    <a:pt x="6775" y="10228"/>
                  </a:cubicBezTo>
                  <a:cubicBezTo>
                    <a:pt x="6735" y="10221"/>
                    <a:pt x="6695" y="10218"/>
                    <a:pt x="6656" y="10218"/>
                  </a:cubicBezTo>
                  <a:cubicBezTo>
                    <a:pt x="6427" y="10218"/>
                    <a:pt x="6217" y="10333"/>
                    <a:pt x="6085" y="10526"/>
                  </a:cubicBezTo>
                  <a:cubicBezTo>
                    <a:pt x="6016" y="10633"/>
                    <a:pt x="5904" y="10690"/>
                    <a:pt x="5786" y="10690"/>
                  </a:cubicBezTo>
                  <a:cubicBezTo>
                    <a:pt x="5718" y="10690"/>
                    <a:pt x="5649" y="10672"/>
                    <a:pt x="5585" y="10633"/>
                  </a:cubicBezTo>
                  <a:cubicBezTo>
                    <a:pt x="5454" y="10562"/>
                    <a:pt x="5347" y="10526"/>
                    <a:pt x="5204" y="10526"/>
                  </a:cubicBezTo>
                  <a:cubicBezTo>
                    <a:pt x="5073" y="10526"/>
                    <a:pt x="4954" y="10562"/>
                    <a:pt x="4835" y="10633"/>
                  </a:cubicBezTo>
                  <a:cubicBezTo>
                    <a:pt x="4774" y="10672"/>
                    <a:pt x="4708" y="10690"/>
                    <a:pt x="4642" y="10690"/>
                  </a:cubicBezTo>
                  <a:cubicBezTo>
                    <a:pt x="4524" y="10690"/>
                    <a:pt x="4406" y="10633"/>
                    <a:pt x="4323" y="10526"/>
                  </a:cubicBezTo>
                  <a:cubicBezTo>
                    <a:pt x="4201" y="10333"/>
                    <a:pt x="3983" y="10218"/>
                    <a:pt x="3760" y="10218"/>
                  </a:cubicBezTo>
                  <a:cubicBezTo>
                    <a:pt x="3721" y="10218"/>
                    <a:pt x="3682" y="10221"/>
                    <a:pt x="3644" y="10228"/>
                  </a:cubicBezTo>
                  <a:cubicBezTo>
                    <a:pt x="3624" y="10232"/>
                    <a:pt x="3604" y="10234"/>
                    <a:pt x="3585" y="10234"/>
                  </a:cubicBezTo>
                  <a:cubicBezTo>
                    <a:pt x="3416" y="10234"/>
                    <a:pt x="3259" y="10101"/>
                    <a:pt x="3227" y="9931"/>
                  </a:cubicBezTo>
                  <a:cubicBezTo>
                    <a:pt x="3180" y="9669"/>
                    <a:pt x="2989" y="9454"/>
                    <a:pt x="2739" y="9383"/>
                  </a:cubicBezTo>
                  <a:cubicBezTo>
                    <a:pt x="2537" y="9323"/>
                    <a:pt x="2418" y="9133"/>
                    <a:pt x="2477" y="8931"/>
                  </a:cubicBezTo>
                  <a:cubicBezTo>
                    <a:pt x="2561" y="8681"/>
                    <a:pt x="2465" y="8395"/>
                    <a:pt x="2263" y="8240"/>
                  </a:cubicBezTo>
                  <a:cubicBezTo>
                    <a:pt x="2108" y="8121"/>
                    <a:pt x="2084" y="7883"/>
                    <a:pt x="2203" y="7728"/>
                  </a:cubicBezTo>
                  <a:cubicBezTo>
                    <a:pt x="2358" y="7526"/>
                    <a:pt x="2394" y="7228"/>
                    <a:pt x="2275" y="6990"/>
                  </a:cubicBezTo>
                  <a:cubicBezTo>
                    <a:pt x="2180" y="6811"/>
                    <a:pt x="2263" y="6585"/>
                    <a:pt x="2442" y="6490"/>
                  </a:cubicBezTo>
                  <a:cubicBezTo>
                    <a:pt x="2680" y="6371"/>
                    <a:pt x="2823" y="6121"/>
                    <a:pt x="2811" y="5859"/>
                  </a:cubicBezTo>
                  <a:cubicBezTo>
                    <a:pt x="2799" y="5656"/>
                    <a:pt x="2953" y="5478"/>
                    <a:pt x="3156" y="5466"/>
                  </a:cubicBezTo>
                  <a:cubicBezTo>
                    <a:pt x="3358" y="5454"/>
                    <a:pt x="3549" y="5347"/>
                    <a:pt x="3668" y="5180"/>
                  </a:cubicBezTo>
                  <a:lnTo>
                    <a:pt x="3668" y="5168"/>
                  </a:lnTo>
                  <a:cubicBezTo>
                    <a:pt x="3704" y="5121"/>
                    <a:pt x="3727" y="5085"/>
                    <a:pt x="3751" y="5037"/>
                  </a:cubicBezTo>
                  <a:cubicBezTo>
                    <a:pt x="3807" y="4897"/>
                    <a:pt x="3945" y="4801"/>
                    <a:pt x="4087" y="4801"/>
                  </a:cubicBezTo>
                  <a:cubicBezTo>
                    <a:pt x="4126" y="4801"/>
                    <a:pt x="4165" y="4808"/>
                    <a:pt x="4204" y="4823"/>
                  </a:cubicBezTo>
                  <a:cubicBezTo>
                    <a:pt x="4287" y="4853"/>
                    <a:pt x="4372" y="4868"/>
                    <a:pt x="4456" y="4868"/>
                  </a:cubicBezTo>
                  <a:cubicBezTo>
                    <a:pt x="4633" y="4868"/>
                    <a:pt x="4804" y="4802"/>
                    <a:pt x="4942" y="4680"/>
                  </a:cubicBezTo>
                  <a:cubicBezTo>
                    <a:pt x="5007" y="4615"/>
                    <a:pt x="5100" y="4582"/>
                    <a:pt x="5192" y="4582"/>
                  </a:cubicBezTo>
                  <a:close/>
                  <a:moveTo>
                    <a:pt x="286" y="1"/>
                  </a:moveTo>
                  <a:cubicBezTo>
                    <a:pt x="179" y="1"/>
                    <a:pt x="84" y="60"/>
                    <a:pt x="48" y="156"/>
                  </a:cubicBezTo>
                  <a:cubicBezTo>
                    <a:pt x="1" y="239"/>
                    <a:pt x="1" y="346"/>
                    <a:pt x="60" y="441"/>
                  </a:cubicBezTo>
                  <a:lnTo>
                    <a:pt x="3358" y="5049"/>
                  </a:lnTo>
                  <a:cubicBezTo>
                    <a:pt x="3299" y="5097"/>
                    <a:pt x="3227" y="5121"/>
                    <a:pt x="3156" y="5121"/>
                  </a:cubicBezTo>
                  <a:cubicBezTo>
                    <a:pt x="2787" y="5144"/>
                    <a:pt x="2489" y="5466"/>
                    <a:pt x="2513" y="5835"/>
                  </a:cubicBezTo>
                  <a:cubicBezTo>
                    <a:pt x="2513" y="5990"/>
                    <a:pt x="2442" y="6121"/>
                    <a:pt x="2322" y="6180"/>
                  </a:cubicBezTo>
                  <a:cubicBezTo>
                    <a:pt x="1989" y="6359"/>
                    <a:pt x="1858" y="6764"/>
                    <a:pt x="2025" y="7109"/>
                  </a:cubicBezTo>
                  <a:cubicBezTo>
                    <a:pt x="2084" y="7240"/>
                    <a:pt x="2072" y="7383"/>
                    <a:pt x="1977" y="7490"/>
                  </a:cubicBezTo>
                  <a:cubicBezTo>
                    <a:pt x="1739" y="7788"/>
                    <a:pt x="1787" y="8216"/>
                    <a:pt x="2084" y="8454"/>
                  </a:cubicBezTo>
                  <a:cubicBezTo>
                    <a:pt x="2180" y="8550"/>
                    <a:pt x="2239" y="8692"/>
                    <a:pt x="2203" y="8835"/>
                  </a:cubicBezTo>
                  <a:cubicBezTo>
                    <a:pt x="2108" y="9193"/>
                    <a:pt x="2322" y="9574"/>
                    <a:pt x="2680" y="9669"/>
                  </a:cubicBezTo>
                  <a:cubicBezTo>
                    <a:pt x="2811" y="9704"/>
                    <a:pt x="2918" y="9812"/>
                    <a:pt x="2942" y="9966"/>
                  </a:cubicBezTo>
                  <a:cubicBezTo>
                    <a:pt x="2995" y="10299"/>
                    <a:pt x="3290" y="10535"/>
                    <a:pt x="3609" y="10535"/>
                  </a:cubicBezTo>
                  <a:cubicBezTo>
                    <a:pt x="3645" y="10535"/>
                    <a:pt x="3680" y="10532"/>
                    <a:pt x="3715" y="10526"/>
                  </a:cubicBezTo>
                  <a:cubicBezTo>
                    <a:pt x="3726" y="10525"/>
                    <a:pt x="3738" y="10525"/>
                    <a:pt x="3749" y="10525"/>
                  </a:cubicBezTo>
                  <a:cubicBezTo>
                    <a:pt x="3872" y="10525"/>
                    <a:pt x="4007" y="10584"/>
                    <a:pt x="4073" y="10693"/>
                  </a:cubicBezTo>
                  <a:cubicBezTo>
                    <a:pt x="4208" y="10889"/>
                    <a:pt x="4425" y="10999"/>
                    <a:pt x="4645" y="10999"/>
                  </a:cubicBezTo>
                  <a:cubicBezTo>
                    <a:pt x="4772" y="10999"/>
                    <a:pt x="4900" y="10962"/>
                    <a:pt x="5013" y="10883"/>
                  </a:cubicBezTo>
                  <a:cubicBezTo>
                    <a:pt x="5073" y="10847"/>
                    <a:pt x="5141" y="10830"/>
                    <a:pt x="5208" y="10830"/>
                  </a:cubicBezTo>
                  <a:cubicBezTo>
                    <a:pt x="5275" y="10830"/>
                    <a:pt x="5341" y="10847"/>
                    <a:pt x="5394" y="10883"/>
                  </a:cubicBezTo>
                  <a:cubicBezTo>
                    <a:pt x="5513" y="10955"/>
                    <a:pt x="5632" y="10990"/>
                    <a:pt x="5775" y="10990"/>
                  </a:cubicBezTo>
                  <a:cubicBezTo>
                    <a:pt x="5990" y="10990"/>
                    <a:pt x="6216" y="10883"/>
                    <a:pt x="6347" y="10681"/>
                  </a:cubicBezTo>
                  <a:cubicBezTo>
                    <a:pt x="6423" y="10572"/>
                    <a:pt x="6549" y="10513"/>
                    <a:pt x="6671" y="10513"/>
                  </a:cubicBezTo>
                  <a:cubicBezTo>
                    <a:pt x="6682" y="10513"/>
                    <a:pt x="6693" y="10513"/>
                    <a:pt x="6704" y="10514"/>
                  </a:cubicBezTo>
                  <a:cubicBezTo>
                    <a:pt x="6742" y="10520"/>
                    <a:pt x="6779" y="10523"/>
                    <a:pt x="6816" y="10523"/>
                  </a:cubicBezTo>
                  <a:cubicBezTo>
                    <a:pt x="7150" y="10523"/>
                    <a:pt x="7435" y="10286"/>
                    <a:pt x="7478" y="9943"/>
                  </a:cubicBezTo>
                  <a:cubicBezTo>
                    <a:pt x="7514" y="9812"/>
                    <a:pt x="7597" y="9693"/>
                    <a:pt x="7752" y="9645"/>
                  </a:cubicBezTo>
                  <a:cubicBezTo>
                    <a:pt x="8109" y="9550"/>
                    <a:pt x="8335" y="9169"/>
                    <a:pt x="8228" y="8812"/>
                  </a:cubicBezTo>
                  <a:cubicBezTo>
                    <a:pt x="8192" y="8681"/>
                    <a:pt x="8240" y="8538"/>
                    <a:pt x="8347" y="8442"/>
                  </a:cubicBezTo>
                  <a:cubicBezTo>
                    <a:pt x="8645" y="8204"/>
                    <a:pt x="8692" y="7776"/>
                    <a:pt x="8454" y="7478"/>
                  </a:cubicBezTo>
                  <a:cubicBezTo>
                    <a:pt x="8359" y="7371"/>
                    <a:pt x="8347" y="7204"/>
                    <a:pt x="8407" y="7085"/>
                  </a:cubicBezTo>
                  <a:cubicBezTo>
                    <a:pt x="8573" y="6764"/>
                    <a:pt x="8430" y="6347"/>
                    <a:pt x="8109" y="6168"/>
                  </a:cubicBezTo>
                  <a:cubicBezTo>
                    <a:pt x="7990" y="6109"/>
                    <a:pt x="7895" y="5978"/>
                    <a:pt x="7918" y="5823"/>
                  </a:cubicBezTo>
                  <a:cubicBezTo>
                    <a:pt x="7930" y="5454"/>
                    <a:pt x="7645" y="5121"/>
                    <a:pt x="7275" y="5109"/>
                  </a:cubicBezTo>
                  <a:cubicBezTo>
                    <a:pt x="7204" y="5109"/>
                    <a:pt x="7121" y="5085"/>
                    <a:pt x="7061" y="5037"/>
                  </a:cubicBezTo>
                  <a:lnTo>
                    <a:pt x="10371" y="418"/>
                  </a:lnTo>
                  <a:cubicBezTo>
                    <a:pt x="10431" y="358"/>
                    <a:pt x="10443" y="263"/>
                    <a:pt x="10407" y="156"/>
                  </a:cubicBezTo>
                  <a:cubicBezTo>
                    <a:pt x="10359" y="60"/>
                    <a:pt x="10264" y="1"/>
                    <a:pt x="10169" y="1"/>
                  </a:cubicBezTo>
                  <a:lnTo>
                    <a:pt x="7383" y="1"/>
                  </a:lnTo>
                  <a:cubicBezTo>
                    <a:pt x="7287" y="1"/>
                    <a:pt x="7216" y="49"/>
                    <a:pt x="7156" y="120"/>
                  </a:cubicBezTo>
                  <a:lnTo>
                    <a:pt x="5228" y="2835"/>
                  </a:lnTo>
                  <a:lnTo>
                    <a:pt x="3287" y="120"/>
                  </a:lnTo>
                  <a:cubicBezTo>
                    <a:pt x="3239" y="49"/>
                    <a:pt x="3156" y="1"/>
                    <a:pt x="3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955059" y="2135755"/>
              <a:ext cx="164134" cy="75877"/>
            </a:xfrm>
            <a:custGeom>
              <a:avLst/>
              <a:gdLst/>
              <a:ahLst/>
              <a:cxnLst/>
              <a:rect l="l" t="t" r="r" b="b"/>
              <a:pathLst>
                <a:path w="5157" h="2384" extrusionOk="0">
                  <a:moveTo>
                    <a:pt x="2573" y="0"/>
                  </a:moveTo>
                  <a:cubicBezTo>
                    <a:pt x="1954" y="0"/>
                    <a:pt x="1346" y="215"/>
                    <a:pt x="882" y="631"/>
                  </a:cubicBezTo>
                  <a:cubicBezTo>
                    <a:pt x="418" y="1036"/>
                    <a:pt x="108" y="1608"/>
                    <a:pt x="13" y="2203"/>
                  </a:cubicBezTo>
                  <a:cubicBezTo>
                    <a:pt x="1" y="2286"/>
                    <a:pt x="60" y="2358"/>
                    <a:pt x="156" y="2382"/>
                  </a:cubicBezTo>
                  <a:lnTo>
                    <a:pt x="180" y="2382"/>
                  </a:lnTo>
                  <a:cubicBezTo>
                    <a:pt x="251" y="2382"/>
                    <a:pt x="334" y="2322"/>
                    <a:pt x="346" y="2239"/>
                  </a:cubicBezTo>
                  <a:cubicBezTo>
                    <a:pt x="418" y="1703"/>
                    <a:pt x="703" y="1215"/>
                    <a:pt x="1108" y="870"/>
                  </a:cubicBezTo>
                  <a:cubicBezTo>
                    <a:pt x="1525" y="512"/>
                    <a:pt x="2037" y="322"/>
                    <a:pt x="2596" y="322"/>
                  </a:cubicBezTo>
                  <a:cubicBezTo>
                    <a:pt x="3144" y="322"/>
                    <a:pt x="3668" y="512"/>
                    <a:pt x="4085" y="870"/>
                  </a:cubicBezTo>
                  <a:cubicBezTo>
                    <a:pt x="4478" y="1227"/>
                    <a:pt x="4763" y="1727"/>
                    <a:pt x="4835" y="2239"/>
                  </a:cubicBezTo>
                  <a:cubicBezTo>
                    <a:pt x="4857" y="2326"/>
                    <a:pt x="4918" y="2383"/>
                    <a:pt x="4992" y="2383"/>
                  </a:cubicBezTo>
                  <a:cubicBezTo>
                    <a:pt x="4999" y="2383"/>
                    <a:pt x="5006" y="2383"/>
                    <a:pt x="5013" y="2382"/>
                  </a:cubicBezTo>
                  <a:cubicBezTo>
                    <a:pt x="5085" y="2382"/>
                    <a:pt x="5156" y="2286"/>
                    <a:pt x="5144" y="2203"/>
                  </a:cubicBezTo>
                  <a:cubicBezTo>
                    <a:pt x="5049" y="1584"/>
                    <a:pt x="4740" y="1036"/>
                    <a:pt x="4275" y="631"/>
                  </a:cubicBezTo>
                  <a:cubicBezTo>
                    <a:pt x="3799" y="238"/>
                    <a:pt x="3204"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955059" y="2224999"/>
              <a:ext cx="164134" cy="75240"/>
            </a:xfrm>
            <a:custGeom>
              <a:avLst/>
              <a:gdLst/>
              <a:ahLst/>
              <a:cxnLst/>
              <a:rect l="l" t="t" r="r" b="b"/>
              <a:pathLst>
                <a:path w="5157" h="2364" extrusionOk="0">
                  <a:moveTo>
                    <a:pt x="193" y="1"/>
                  </a:moveTo>
                  <a:cubicBezTo>
                    <a:pt x="181" y="1"/>
                    <a:pt x="168" y="3"/>
                    <a:pt x="156" y="6"/>
                  </a:cubicBezTo>
                  <a:cubicBezTo>
                    <a:pt x="60" y="18"/>
                    <a:pt x="1" y="90"/>
                    <a:pt x="25" y="185"/>
                  </a:cubicBezTo>
                  <a:cubicBezTo>
                    <a:pt x="108" y="792"/>
                    <a:pt x="418" y="1340"/>
                    <a:pt x="882" y="1745"/>
                  </a:cubicBezTo>
                  <a:cubicBezTo>
                    <a:pt x="1358" y="2149"/>
                    <a:pt x="1954" y="2364"/>
                    <a:pt x="2585" y="2364"/>
                  </a:cubicBezTo>
                  <a:cubicBezTo>
                    <a:pt x="3204" y="2364"/>
                    <a:pt x="3811" y="2149"/>
                    <a:pt x="4275" y="1733"/>
                  </a:cubicBezTo>
                  <a:cubicBezTo>
                    <a:pt x="4740" y="1328"/>
                    <a:pt x="5049" y="756"/>
                    <a:pt x="5144" y="161"/>
                  </a:cubicBezTo>
                  <a:cubicBezTo>
                    <a:pt x="5156" y="90"/>
                    <a:pt x="5085" y="18"/>
                    <a:pt x="5002" y="6"/>
                  </a:cubicBezTo>
                  <a:cubicBezTo>
                    <a:pt x="4990" y="3"/>
                    <a:pt x="4980" y="2"/>
                    <a:pt x="4969" y="2"/>
                  </a:cubicBezTo>
                  <a:cubicBezTo>
                    <a:pt x="4900" y="2"/>
                    <a:pt x="4844" y="65"/>
                    <a:pt x="4823" y="137"/>
                  </a:cubicBezTo>
                  <a:cubicBezTo>
                    <a:pt x="4752" y="673"/>
                    <a:pt x="4466" y="1161"/>
                    <a:pt x="4073" y="1506"/>
                  </a:cubicBezTo>
                  <a:cubicBezTo>
                    <a:pt x="3656" y="1864"/>
                    <a:pt x="3132" y="2054"/>
                    <a:pt x="2585" y="2054"/>
                  </a:cubicBezTo>
                  <a:cubicBezTo>
                    <a:pt x="2025" y="2054"/>
                    <a:pt x="1513" y="1864"/>
                    <a:pt x="1096" y="1506"/>
                  </a:cubicBezTo>
                  <a:cubicBezTo>
                    <a:pt x="691" y="1149"/>
                    <a:pt x="406" y="673"/>
                    <a:pt x="334" y="137"/>
                  </a:cubicBezTo>
                  <a:cubicBezTo>
                    <a:pt x="324" y="56"/>
                    <a:pt x="262"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1021387" y="2183496"/>
              <a:ext cx="18969" cy="69766"/>
            </a:xfrm>
            <a:custGeom>
              <a:avLst/>
              <a:gdLst/>
              <a:ahLst/>
              <a:cxnLst/>
              <a:rect l="l" t="t" r="r" b="b"/>
              <a:pathLst>
                <a:path w="596" h="2192" extrusionOk="0">
                  <a:moveTo>
                    <a:pt x="453" y="1"/>
                  </a:moveTo>
                  <a:cubicBezTo>
                    <a:pt x="417" y="1"/>
                    <a:pt x="393" y="12"/>
                    <a:pt x="382" y="24"/>
                  </a:cubicBezTo>
                  <a:lnTo>
                    <a:pt x="60" y="322"/>
                  </a:lnTo>
                  <a:cubicBezTo>
                    <a:pt x="24" y="358"/>
                    <a:pt x="1" y="405"/>
                    <a:pt x="1" y="441"/>
                  </a:cubicBezTo>
                  <a:cubicBezTo>
                    <a:pt x="1" y="501"/>
                    <a:pt x="48" y="584"/>
                    <a:pt x="108" y="584"/>
                  </a:cubicBezTo>
                  <a:cubicBezTo>
                    <a:pt x="120" y="584"/>
                    <a:pt x="155" y="560"/>
                    <a:pt x="167" y="548"/>
                  </a:cubicBezTo>
                  <a:lnTo>
                    <a:pt x="274" y="417"/>
                  </a:lnTo>
                  <a:lnTo>
                    <a:pt x="274" y="2084"/>
                  </a:lnTo>
                  <a:cubicBezTo>
                    <a:pt x="274" y="2156"/>
                    <a:pt x="346" y="2191"/>
                    <a:pt x="429" y="2191"/>
                  </a:cubicBezTo>
                  <a:cubicBezTo>
                    <a:pt x="512" y="2191"/>
                    <a:pt x="596" y="2156"/>
                    <a:pt x="596" y="2084"/>
                  </a:cubicBezTo>
                  <a:lnTo>
                    <a:pt x="596" y="108"/>
                  </a:lnTo>
                  <a:cubicBezTo>
                    <a:pt x="596" y="48"/>
                    <a:pt x="524"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8"/>
          <p:cNvGrpSpPr/>
          <p:nvPr/>
        </p:nvGrpSpPr>
        <p:grpSpPr>
          <a:xfrm>
            <a:off x="1140117" y="2954870"/>
            <a:ext cx="369517" cy="375660"/>
            <a:chOff x="850092" y="3352934"/>
            <a:chExt cx="369517" cy="375660"/>
          </a:xfrm>
        </p:grpSpPr>
        <p:sp>
          <p:nvSpPr>
            <p:cNvPr id="685" name="Google Shape;685;p28"/>
            <p:cNvSpPr/>
            <p:nvPr/>
          </p:nvSpPr>
          <p:spPr>
            <a:xfrm>
              <a:off x="969859" y="3475692"/>
              <a:ext cx="53088" cy="53088"/>
            </a:xfrm>
            <a:custGeom>
              <a:avLst/>
              <a:gdLst/>
              <a:ahLst/>
              <a:cxnLst/>
              <a:rect l="l" t="t" r="r" b="b"/>
              <a:pathLst>
                <a:path w="1668" h="1668" extrusionOk="0">
                  <a:moveTo>
                    <a:pt x="834" y="346"/>
                  </a:moveTo>
                  <a:cubicBezTo>
                    <a:pt x="1108" y="346"/>
                    <a:pt x="1322" y="560"/>
                    <a:pt x="1322" y="834"/>
                  </a:cubicBezTo>
                  <a:cubicBezTo>
                    <a:pt x="1322" y="1096"/>
                    <a:pt x="1108" y="1322"/>
                    <a:pt x="834" y="1322"/>
                  </a:cubicBezTo>
                  <a:cubicBezTo>
                    <a:pt x="548" y="1322"/>
                    <a:pt x="346" y="1096"/>
                    <a:pt x="346" y="834"/>
                  </a:cubicBezTo>
                  <a:cubicBezTo>
                    <a:pt x="346" y="560"/>
                    <a:pt x="572" y="346"/>
                    <a:pt x="834" y="346"/>
                  </a:cubicBezTo>
                  <a:close/>
                  <a:moveTo>
                    <a:pt x="834" y="1"/>
                  </a:moveTo>
                  <a:cubicBezTo>
                    <a:pt x="369" y="1"/>
                    <a:pt x="0" y="370"/>
                    <a:pt x="0" y="834"/>
                  </a:cubicBezTo>
                  <a:cubicBezTo>
                    <a:pt x="0" y="1299"/>
                    <a:pt x="369" y="1668"/>
                    <a:pt x="834" y="1668"/>
                  </a:cubicBezTo>
                  <a:cubicBezTo>
                    <a:pt x="1298" y="1668"/>
                    <a:pt x="1667" y="1299"/>
                    <a:pt x="1667" y="834"/>
                  </a:cubicBezTo>
                  <a:cubicBezTo>
                    <a:pt x="1667" y="370"/>
                    <a:pt x="1298"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1046786" y="3552237"/>
              <a:ext cx="53088" cy="53088"/>
            </a:xfrm>
            <a:custGeom>
              <a:avLst/>
              <a:gdLst/>
              <a:ahLst/>
              <a:cxnLst/>
              <a:rect l="l" t="t" r="r" b="b"/>
              <a:pathLst>
                <a:path w="1668" h="1668" extrusionOk="0">
                  <a:moveTo>
                    <a:pt x="834" y="346"/>
                  </a:moveTo>
                  <a:cubicBezTo>
                    <a:pt x="1096" y="346"/>
                    <a:pt x="1322" y="572"/>
                    <a:pt x="1322" y="834"/>
                  </a:cubicBezTo>
                  <a:cubicBezTo>
                    <a:pt x="1322" y="1108"/>
                    <a:pt x="1096" y="1334"/>
                    <a:pt x="834" y="1334"/>
                  </a:cubicBezTo>
                  <a:cubicBezTo>
                    <a:pt x="560" y="1334"/>
                    <a:pt x="334" y="1108"/>
                    <a:pt x="334" y="834"/>
                  </a:cubicBezTo>
                  <a:cubicBezTo>
                    <a:pt x="334" y="572"/>
                    <a:pt x="560" y="346"/>
                    <a:pt x="834" y="346"/>
                  </a:cubicBezTo>
                  <a:close/>
                  <a:moveTo>
                    <a:pt x="834" y="1"/>
                  </a:moveTo>
                  <a:cubicBezTo>
                    <a:pt x="369" y="1"/>
                    <a:pt x="0" y="382"/>
                    <a:pt x="0" y="834"/>
                  </a:cubicBezTo>
                  <a:cubicBezTo>
                    <a:pt x="0" y="1299"/>
                    <a:pt x="369" y="1668"/>
                    <a:pt x="834" y="1668"/>
                  </a:cubicBezTo>
                  <a:cubicBezTo>
                    <a:pt x="1286" y="1668"/>
                    <a:pt x="1667" y="1299"/>
                    <a:pt x="1667" y="834"/>
                  </a:cubicBezTo>
                  <a:cubicBezTo>
                    <a:pt x="1667" y="382"/>
                    <a:pt x="1286"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984245" y="3485272"/>
              <a:ext cx="106527" cy="104999"/>
            </a:xfrm>
            <a:custGeom>
              <a:avLst/>
              <a:gdLst/>
              <a:ahLst/>
              <a:cxnLst/>
              <a:rect l="l" t="t" r="r" b="b"/>
              <a:pathLst>
                <a:path w="3347" h="3299" extrusionOk="0">
                  <a:moveTo>
                    <a:pt x="3160" y="0"/>
                  </a:moveTo>
                  <a:cubicBezTo>
                    <a:pt x="3117" y="0"/>
                    <a:pt x="3073" y="15"/>
                    <a:pt x="3037" y="45"/>
                  </a:cubicBezTo>
                  <a:lnTo>
                    <a:pt x="72" y="2998"/>
                  </a:lnTo>
                  <a:cubicBezTo>
                    <a:pt x="1" y="3081"/>
                    <a:pt x="1" y="3176"/>
                    <a:pt x="72" y="3236"/>
                  </a:cubicBezTo>
                  <a:cubicBezTo>
                    <a:pt x="108" y="3278"/>
                    <a:pt x="152" y="3298"/>
                    <a:pt x="196" y="3298"/>
                  </a:cubicBezTo>
                  <a:cubicBezTo>
                    <a:pt x="239" y="3298"/>
                    <a:pt x="280" y="3278"/>
                    <a:pt x="310" y="3236"/>
                  </a:cubicBezTo>
                  <a:lnTo>
                    <a:pt x="3275" y="283"/>
                  </a:lnTo>
                  <a:cubicBezTo>
                    <a:pt x="3346" y="200"/>
                    <a:pt x="3346" y="105"/>
                    <a:pt x="3275" y="45"/>
                  </a:cubicBezTo>
                  <a:cubicBezTo>
                    <a:pt x="3245" y="15"/>
                    <a:pt x="3203" y="0"/>
                    <a:pt x="3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922850" y="3428715"/>
              <a:ext cx="223620" cy="223620"/>
            </a:xfrm>
            <a:custGeom>
              <a:avLst/>
              <a:gdLst/>
              <a:ahLst/>
              <a:cxnLst/>
              <a:rect l="l" t="t" r="r" b="b"/>
              <a:pathLst>
                <a:path w="7026" h="7026" extrusionOk="0">
                  <a:moveTo>
                    <a:pt x="3513" y="0"/>
                  </a:moveTo>
                  <a:cubicBezTo>
                    <a:pt x="1584" y="0"/>
                    <a:pt x="1" y="1584"/>
                    <a:pt x="1" y="3513"/>
                  </a:cubicBezTo>
                  <a:cubicBezTo>
                    <a:pt x="1" y="5453"/>
                    <a:pt x="1584" y="7025"/>
                    <a:pt x="3513" y="7025"/>
                  </a:cubicBezTo>
                  <a:cubicBezTo>
                    <a:pt x="5454" y="7025"/>
                    <a:pt x="7026" y="5453"/>
                    <a:pt x="7026" y="3513"/>
                  </a:cubicBezTo>
                  <a:cubicBezTo>
                    <a:pt x="7026" y="1834"/>
                    <a:pt x="5835" y="393"/>
                    <a:pt x="4204" y="60"/>
                  </a:cubicBezTo>
                  <a:cubicBezTo>
                    <a:pt x="4196" y="59"/>
                    <a:pt x="4188" y="58"/>
                    <a:pt x="4180" y="58"/>
                  </a:cubicBezTo>
                  <a:cubicBezTo>
                    <a:pt x="4095" y="58"/>
                    <a:pt x="4022" y="115"/>
                    <a:pt x="3989" y="191"/>
                  </a:cubicBezTo>
                  <a:cubicBezTo>
                    <a:pt x="3978" y="286"/>
                    <a:pt x="4037" y="369"/>
                    <a:pt x="4132" y="405"/>
                  </a:cubicBezTo>
                  <a:cubicBezTo>
                    <a:pt x="5597" y="703"/>
                    <a:pt x="6692" y="2001"/>
                    <a:pt x="6692" y="3513"/>
                  </a:cubicBezTo>
                  <a:cubicBezTo>
                    <a:pt x="6692" y="5251"/>
                    <a:pt x="5263" y="6680"/>
                    <a:pt x="3513" y="6680"/>
                  </a:cubicBezTo>
                  <a:cubicBezTo>
                    <a:pt x="1775" y="6680"/>
                    <a:pt x="346" y="5251"/>
                    <a:pt x="346" y="3513"/>
                  </a:cubicBezTo>
                  <a:cubicBezTo>
                    <a:pt x="346" y="1774"/>
                    <a:pt x="1775" y="346"/>
                    <a:pt x="3513" y="346"/>
                  </a:cubicBezTo>
                  <a:cubicBezTo>
                    <a:pt x="3608" y="346"/>
                    <a:pt x="3692" y="274"/>
                    <a:pt x="3692" y="167"/>
                  </a:cubicBezTo>
                  <a:cubicBezTo>
                    <a:pt x="3680" y="72"/>
                    <a:pt x="3608"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850092" y="3352934"/>
              <a:ext cx="369517" cy="375660"/>
            </a:xfrm>
            <a:custGeom>
              <a:avLst/>
              <a:gdLst/>
              <a:ahLst/>
              <a:cxnLst/>
              <a:rect l="l" t="t" r="r" b="b"/>
              <a:pathLst>
                <a:path w="11610" h="11803" extrusionOk="0">
                  <a:moveTo>
                    <a:pt x="5804" y="0"/>
                  </a:moveTo>
                  <a:cubicBezTo>
                    <a:pt x="5801" y="0"/>
                    <a:pt x="5799" y="0"/>
                    <a:pt x="5799" y="0"/>
                  </a:cubicBezTo>
                  <a:cubicBezTo>
                    <a:pt x="5585" y="0"/>
                    <a:pt x="5371" y="119"/>
                    <a:pt x="5252" y="310"/>
                  </a:cubicBezTo>
                  <a:lnTo>
                    <a:pt x="4573" y="1453"/>
                  </a:lnTo>
                  <a:cubicBezTo>
                    <a:pt x="4515" y="1551"/>
                    <a:pt x="4424" y="1605"/>
                    <a:pt x="4326" y="1605"/>
                  </a:cubicBezTo>
                  <a:cubicBezTo>
                    <a:pt x="4281" y="1605"/>
                    <a:pt x="4236" y="1594"/>
                    <a:pt x="4192" y="1572"/>
                  </a:cubicBezTo>
                  <a:lnTo>
                    <a:pt x="2977" y="1060"/>
                  </a:lnTo>
                  <a:cubicBezTo>
                    <a:pt x="2889" y="1020"/>
                    <a:pt x="2800" y="1002"/>
                    <a:pt x="2713" y="1002"/>
                  </a:cubicBezTo>
                  <a:cubicBezTo>
                    <a:pt x="2355" y="1002"/>
                    <a:pt x="2046" y="1312"/>
                    <a:pt x="2084" y="1715"/>
                  </a:cubicBezTo>
                  <a:lnTo>
                    <a:pt x="2204" y="3036"/>
                  </a:lnTo>
                  <a:cubicBezTo>
                    <a:pt x="2215" y="3179"/>
                    <a:pt x="2108" y="3322"/>
                    <a:pt x="1965" y="3346"/>
                  </a:cubicBezTo>
                  <a:lnTo>
                    <a:pt x="668" y="3643"/>
                  </a:lnTo>
                  <a:cubicBezTo>
                    <a:pt x="191" y="3751"/>
                    <a:pt x="1" y="4334"/>
                    <a:pt x="322" y="4703"/>
                  </a:cubicBezTo>
                  <a:lnTo>
                    <a:pt x="1203" y="5703"/>
                  </a:lnTo>
                  <a:cubicBezTo>
                    <a:pt x="1311" y="5822"/>
                    <a:pt x="1311" y="5989"/>
                    <a:pt x="1203" y="6084"/>
                  </a:cubicBezTo>
                  <a:lnTo>
                    <a:pt x="322" y="7084"/>
                  </a:lnTo>
                  <a:cubicBezTo>
                    <a:pt x="179" y="7263"/>
                    <a:pt x="132" y="7489"/>
                    <a:pt x="191" y="7715"/>
                  </a:cubicBezTo>
                  <a:cubicBezTo>
                    <a:pt x="263" y="7930"/>
                    <a:pt x="441" y="8084"/>
                    <a:pt x="668" y="8144"/>
                  </a:cubicBezTo>
                  <a:lnTo>
                    <a:pt x="1025" y="8215"/>
                  </a:lnTo>
                  <a:cubicBezTo>
                    <a:pt x="1033" y="8216"/>
                    <a:pt x="1041" y="8217"/>
                    <a:pt x="1049" y="8217"/>
                  </a:cubicBezTo>
                  <a:cubicBezTo>
                    <a:pt x="1136" y="8217"/>
                    <a:pt x="1217" y="8161"/>
                    <a:pt x="1239" y="8084"/>
                  </a:cubicBezTo>
                  <a:cubicBezTo>
                    <a:pt x="1251" y="7989"/>
                    <a:pt x="1192" y="7894"/>
                    <a:pt x="1096" y="7870"/>
                  </a:cubicBezTo>
                  <a:lnTo>
                    <a:pt x="739" y="7799"/>
                  </a:lnTo>
                  <a:cubicBezTo>
                    <a:pt x="644" y="7775"/>
                    <a:pt x="560" y="7692"/>
                    <a:pt x="525" y="7608"/>
                  </a:cubicBezTo>
                  <a:cubicBezTo>
                    <a:pt x="489" y="7501"/>
                    <a:pt x="501" y="7394"/>
                    <a:pt x="584" y="7322"/>
                  </a:cubicBezTo>
                  <a:lnTo>
                    <a:pt x="1453" y="6322"/>
                  </a:lnTo>
                  <a:cubicBezTo>
                    <a:pt x="1668" y="6084"/>
                    <a:pt x="1668" y="5715"/>
                    <a:pt x="1453" y="5477"/>
                  </a:cubicBezTo>
                  <a:lnTo>
                    <a:pt x="584" y="4477"/>
                  </a:lnTo>
                  <a:cubicBezTo>
                    <a:pt x="430" y="4322"/>
                    <a:pt x="525" y="4048"/>
                    <a:pt x="739" y="3989"/>
                  </a:cubicBezTo>
                  <a:lnTo>
                    <a:pt x="2037" y="3691"/>
                  </a:lnTo>
                  <a:cubicBezTo>
                    <a:pt x="2346" y="3620"/>
                    <a:pt x="2573" y="3322"/>
                    <a:pt x="2549" y="3012"/>
                  </a:cubicBezTo>
                  <a:lnTo>
                    <a:pt x="2430" y="1679"/>
                  </a:lnTo>
                  <a:cubicBezTo>
                    <a:pt x="2410" y="1503"/>
                    <a:pt x="2559" y="1359"/>
                    <a:pt x="2731" y="1359"/>
                  </a:cubicBezTo>
                  <a:cubicBezTo>
                    <a:pt x="2769" y="1359"/>
                    <a:pt x="2808" y="1366"/>
                    <a:pt x="2846" y="1381"/>
                  </a:cubicBezTo>
                  <a:lnTo>
                    <a:pt x="4061" y="1905"/>
                  </a:lnTo>
                  <a:cubicBezTo>
                    <a:pt x="4143" y="1941"/>
                    <a:pt x="4229" y="1958"/>
                    <a:pt x="4314" y="1958"/>
                  </a:cubicBezTo>
                  <a:cubicBezTo>
                    <a:pt x="4536" y="1958"/>
                    <a:pt x="4750" y="1841"/>
                    <a:pt x="4871" y="1643"/>
                  </a:cubicBezTo>
                  <a:lnTo>
                    <a:pt x="5549" y="488"/>
                  </a:lnTo>
                  <a:cubicBezTo>
                    <a:pt x="5609" y="393"/>
                    <a:pt x="5710" y="345"/>
                    <a:pt x="5810" y="345"/>
                  </a:cubicBezTo>
                  <a:cubicBezTo>
                    <a:pt x="5909" y="345"/>
                    <a:pt x="6008" y="393"/>
                    <a:pt x="6061" y="488"/>
                  </a:cubicBezTo>
                  <a:lnTo>
                    <a:pt x="6740" y="1643"/>
                  </a:lnTo>
                  <a:cubicBezTo>
                    <a:pt x="6861" y="1842"/>
                    <a:pt x="7077" y="1953"/>
                    <a:pt x="7300" y="1953"/>
                  </a:cubicBezTo>
                  <a:cubicBezTo>
                    <a:pt x="7383" y="1953"/>
                    <a:pt x="7468" y="1938"/>
                    <a:pt x="7549" y="1905"/>
                  </a:cubicBezTo>
                  <a:lnTo>
                    <a:pt x="8764" y="1381"/>
                  </a:lnTo>
                  <a:cubicBezTo>
                    <a:pt x="8802" y="1366"/>
                    <a:pt x="8841" y="1359"/>
                    <a:pt x="8878" y="1359"/>
                  </a:cubicBezTo>
                  <a:cubicBezTo>
                    <a:pt x="9048" y="1359"/>
                    <a:pt x="9190" y="1503"/>
                    <a:pt x="9181" y="1679"/>
                  </a:cubicBezTo>
                  <a:lnTo>
                    <a:pt x="9062" y="3012"/>
                  </a:lnTo>
                  <a:cubicBezTo>
                    <a:pt x="9038" y="3334"/>
                    <a:pt x="9240" y="3620"/>
                    <a:pt x="9574" y="3691"/>
                  </a:cubicBezTo>
                  <a:lnTo>
                    <a:pt x="10859" y="3989"/>
                  </a:lnTo>
                  <a:cubicBezTo>
                    <a:pt x="11086" y="4036"/>
                    <a:pt x="11181" y="4298"/>
                    <a:pt x="11026" y="4477"/>
                  </a:cubicBezTo>
                  <a:lnTo>
                    <a:pt x="10145" y="5477"/>
                  </a:lnTo>
                  <a:cubicBezTo>
                    <a:pt x="9943" y="5715"/>
                    <a:pt x="9943" y="6084"/>
                    <a:pt x="10145" y="6322"/>
                  </a:cubicBezTo>
                  <a:lnTo>
                    <a:pt x="11026" y="7322"/>
                  </a:lnTo>
                  <a:cubicBezTo>
                    <a:pt x="11181" y="7489"/>
                    <a:pt x="11086" y="7751"/>
                    <a:pt x="10859" y="7811"/>
                  </a:cubicBezTo>
                  <a:lnTo>
                    <a:pt x="9574" y="8108"/>
                  </a:lnTo>
                  <a:cubicBezTo>
                    <a:pt x="9252" y="8192"/>
                    <a:pt x="9038" y="8489"/>
                    <a:pt x="9062" y="8799"/>
                  </a:cubicBezTo>
                  <a:lnTo>
                    <a:pt x="9181" y="10120"/>
                  </a:lnTo>
                  <a:cubicBezTo>
                    <a:pt x="9190" y="10302"/>
                    <a:pt x="9054" y="10445"/>
                    <a:pt x="8889" y="10445"/>
                  </a:cubicBezTo>
                  <a:cubicBezTo>
                    <a:pt x="8848" y="10445"/>
                    <a:pt x="8806" y="10437"/>
                    <a:pt x="8764" y="10418"/>
                  </a:cubicBezTo>
                  <a:lnTo>
                    <a:pt x="7549" y="9894"/>
                  </a:lnTo>
                  <a:cubicBezTo>
                    <a:pt x="7468" y="9858"/>
                    <a:pt x="7382" y="9841"/>
                    <a:pt x="7298" y="9841"/>
                  </a:cubicBezTo>
                  <a:cubicBezTo>
                    <a:pt x="7076" y="9841"/>
                    <a:pt x="6861" y="9961"/>
                    <a:pt x="6740" y="10168"/>
                  </a:cubicBezTo>
                  <a:lnTo>
                    <a:pt x="6061" y="11311"/>
                  </a:lnTo>
                  <a:cubicBezTo>
                    <a:pt x="6002" y="11406"/>
                    <a:pt x="5900" y="11454"/>
                    <a:pt x="5801" y="11454"/>
                  </a:cubicBezTo>
                  <a:cubicBezTo>
                    <a:pt x="5701" y="11454"/>
                    <a:pt x="5603" y="11406"/>
                    <a:pt x="5549" y="11311"/>
                  </a:cubicBezTo>
                  <a:lnTo>
                    <a:pt x="4871" y="10168"/>
                  </a:lnTo>
                  <a:cubicBezTo>
                    <a:pt x="4749" y="9960"/>
                    <a:pt x="4533" y="9846"/>
                    <a:pt x="4309" y="9846"/>
                  </a:cubicBezTo>
                  <a:cubicBezTo>
                    <a:pt x="4226" y="9846"/>
                    <a:pt x="4142" y="9862"/>
                    <a:pt x="4061" y="9894"/>
                  </a:cubicBezTo>
                  <a:lnTo>
                    <a:pt x="2846" y="10418"/>
                  </a:lnTo>
                  <a:cubicBezTo>
                    <a:pt x="2804" y="10437"/>
                    <a:pt x="2762" y="10445"/>
                    <a:pt x="2721" y="10445"/>
                  </a:cubicBezTo>
                  <a:cubicBezTo>
                    <a:pt x="2553" y="10445"/>
                    <a:pt x="2411" y="10302"/>
                    <a:pt x="2430" y="10120"/>
                  </a:cubicBezTo>
                  <a:lnTo>
                    <a:pt x="2549" y="8799"/>
                  </a:lnTo>
                  <a:cubicBezTo>
                    <a:pt x="2573" y="8465"/>
                    <a:pt x="2370" y="8192"/>
                    <a:pt x="2037" y="8108"/>
                  </a:cubicBezTo>
                  <a:lnTo>
                    <a:pt x="1727" y="8037"/>
                  </a:lnTo>
                  <a:cubicBezTo>
                    <a:pt x="1719" y="8036"/>
                    <a:pt x="1711" y="8035"/>
                    <a:pt x="1703" y="8035"/>
                  </a:cubicBezTo>
                  <a:cubicBezTo>
                    <a:pt x="1616" y="8035"/>
                    <a:pt x="1535" y="8092"/>
                    <a:pt x="1513" y="8168"/>
                  </a:cubicBezTo>
                  <a:cubicBezTo>
                    <a:pt x="1501" y="8263"/>
                    <a:pt x="1561" y="8370"/>
                    <a:pt x="1656" y="8382"/>
                  </a:cubicBezTo>
                  <a:lnTo>
                    <a:pt x="1965" y="8454"/>
                  </a:lnTo>
                  <a:cubicBezTo>
                    <a:pt x="2108" y="8489"/>
                    <a:pt x="2204" y="8620"/>
                    <a:pt x="2204" y="8763"/>
                  </a:cubicBezTo>
                  <a:lnTo>
                    <a:pt x="2084" y="10097"/>
                  </a:lnTo>
                  <a:cubicBezTo>
                    <a:pt x="2046" y="10493"/>
                    <a:pt x="2361" y="10804"/>
                    <a:pt x="2723" y="10804"/>
                  </a:cubicBezTo>
                  <a:cubicBezTo>
                    <a:pt x="2807" y="10804"/>
                    <a:pt x="2893" y="10787"/>
                    <a:pt x="2977" y="10751"/>
                  </a:cubicBezTo>
                  <a:lnTo>
                    <a:pt x="4192" y="10228"/>
                  </a:lnTo>
                  <a:cubicBezTo>
                    <a:pt x="4230" y="10212"/>
                    <a:pt x="4269" y="10204"/>
                    <a:pt x="4308" y="10204"/>
                  </a:cubicBezTo>
                  <a:cubicBezTo>
                    <a:pt x="4413" y="10204"/>
                    <a:pt x="4512" y="10259"/>
                    <a:pt x="4573" y="10347"/>
                  </a:cubicBezTo>
                  <a:lnTo>
                    <a:pt x="5252" y="11490"/>
                  </a:lnTo>
                  <a:cubicBezTo>
                    <a:pt x="5377" y="11698"/>
                    <a:pt x="5594" y="11802"/>
                    <a:pt x="5810" y="11802"/>
                  </a:cubicBezTo>
                  <a:cubicBezTo>
                    <a:pt x="6025" y="11802"/>
                    <a:pt x="6240" y="11698"/>
                    <a:pt x="6359" y="11490"/>
                  </a:cubicBezTo>
                  <a:lnTo>
                    <a:pt x="7037" y="10347"/>
                  </a:lnTo>
                  <a:cubicBezTo>
                    <a:pt x="7088" y="10253"/>
                    <a:pt x="7188" y="10202"/>
                    <a:pt x="7288" y="10202"/>
                  </a:cubicBezTo>
                  <a:cubicBezTo>
                    <a:pt x="7328" y="10202"/>
                    <a:pt x="7369" y="10211"/>
                    <a:pt x="7407" y="10228"/>
                  </a:cubicBezTo>
                  <a:lnTo>
                    <a:pt x="8633" y="10751"/>
                  </a:lnTo>
                  <a:cubicBezTo>
                    <a:pt x="8715" y="10787"/>
                    <a:pt x="8800" y="10804"/>
                    <a:pt x="8883" y="10804"/>
                  </a:cubicBezTo>
                  <a:cubicBezTo>
                    <a:pt x="9242" y="10804"/>
                    <a:pt x="9565" y="10493"/>
                    <a:pt x="9526" y="10097"/>
                  </a:cubicBezTo>
                  <a:lnTo>
                    <a:pt x="9407" y="8763"/>
                  </a:lnTo>
                  <a:cubicBezTo>
                    <a:pt x="9395" y="8620"/>
                    <a:pt x="9490" y="8489"/>
                    <a:pt x="9645" y="8454"/>
                  </a:cubicBezTo>
                  <a:lnTo>
                    <a:pt x="10943" y="8156"/>
                  </a:lnTo>
                  <a:cubicBezTo>
                    <a:pt x="11419" y="8049"/>
                    <a:pt x="11609" y="7477"/>
                    <a:pt x="11276" y="7096"/>
                  </a:cubicBezTo>
                  <a:lnTo>
                    <a:pt x="10407" y="6084"/>
                  </a:lnTo>
                  <a:cubicBezTo>
                    <a:pt x="10300" y="5965"/>
                    <a:pt x="10300" y="5810"/>
                    <a:pt x="10407" y="5703"/>
                  </a:cubicBezTo>
                  <a:lnTo>
                    <a:pt x="11276" y="4703"/>
                  </a:lnTo>
                  <a:cubicBezTo>
                    <a:pt x="11609" y="4334"/>
                    <a:pt x="11419" y="3751"/>
                    <a:pt x="10943" y="3643"/>
                  </a:cubicBezTo>
                  <a:lnTo>
                    <a:pt x="9645" y="3346"/>
                  </a:lnTo>
                  <a:cubicBezTo>
                    <a:pt x="9490" y="3322"/>
                    <a:pt x="9407" y="3179"/>
                    <a:pt x="9407" y="3036"/>
                  </a:cubicBezTo>
                  <a:lnTo>
                    <a:pt x="9526" y="1715"/>
                  </a:lnTo>
                  <a:cubicBezTo>
                    <a:pt x="9564" y="1312"/>
                    <a:pt x="9248" y="1002"/>
                    <a:pt x="8893" y="1002"/>
                  </a:cubicBezTo>
                  <a:cubicBezTo>
                    <a:pt x="8807" y="1002"/>
                    <a:pt x="8719" y="1020"/>
                    <a:pt x="8633" y="1060"/>
                  </a:cubicBezTo>
                  <a:lnTo>
                    <a:pt x="7407" y="1572"/>
                  </a:lnTo>
                  <a:cubicBezTo>
                    <a:pt x="7371" y="1588"/>
                    <a:pt x="7334" y="1595"/>
                    <a:pt x="7296" y="1595"/>
                  </a:cubicBezTo>
                  <a:cubicBezTo>
                    <a:pt x="7193" y="1595"/>
                    <a:pt x="7090" y="1540"/>
                    <a:pt x="7037" y="1453"/>
                  </a:cubicBezTo>
                  <a:lnTo>
                    <a:pt x="6359" y="310"/>
                  </a:lnTo>
                  <a:cubicBezTo>
                    <a:pt x="6170" y="10"/>
                    <a:pt x="5848" y="0"/>
                    <a:pt x="5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8"/>
          <p:cNvGrpSpPr/>
          <p:nvPr/>
        </p:nvGrpSpPr>
        <p:grpSpPr>
          <a:xfrm>
            <a:off x="1150351" y="3903497"/>
            <a:ext cx="349052" cy="313055"/>
            <a:chOff x="5778676" y="3826972"/>
            <a:chExt cx="349052" cy="313055"/>
          </a:xfrm>
        </p:grpSpPr>
        <p:sp>
          <p:nvSpPr>
            <p:cNvPr id="691" name="Google Shape;691;p28"/>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29"/>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sp>
        <p:nvSpPr>
          <p:cNvPr id="701" name="Google Shape;701;p29"/>
          <p:cNvSpPr/>
          <p:nvPr/>
        </p:nvSpPr>
        <p:spPr>
          <a:xfrm>
            <a:off x="1764220" y="3837982"/>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29"/>
          <p:cNvGrpSpPr/>
          <p:nvPr/>
        </p:nvGrpSpPr>
        <p:grpSpPr>
          <a:xfrm>
            <a:off x="7089867" y="3843488"/>
            <a:ext cx="361147" cy="361147"/>
            <a:chOff x="6216367" y="1970156"/>
            <a:chExt cx="361147" cy="361147"/>
          </a:xfrm>
        </p:grpSpPr>
        <p:sp>
          <p:nvSpPr>
            <p:cNvPr id="703" name="Google Shape;703;p29"/>
            <p:cNvSpPr/>
            <p:nvPr/>
          </p:nvSpPr>
          <p:spPr>
            <a:xfrm>
              <a:off x="6247813" y="2069522"/>
              <a:ext cx="329701" cy="261781"/>
            </a:xfrm>
            <a:custGeom>
              <a:avLst/>
              <a:gdLst/>
              <a:ahLst/>
              <a:cxnLst/>
              <a:rect l="l" t="t" r="r" b="b"/>
              <a:pathLst>
                <a:path w="10359" h="8225" extrusionOk="0">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6216367" y="1970156"/>
              <a:ext cx="329701" cy="260731"/>
            </a:xfrm>
            <a:custGeom>
              <a:avLst/>
              <a:gdLst/>
              <a:ahLst/>
              <a:cxnLst/>
              <a:rect l="l" t="t" r="r" b="b"/>
              <a:pathLst>
                <a:path w="10359" h="8192" extrusionOk="0">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6351252" y="2064875"/>
              <a:ext cx="17855" cy="28072"/>
            </a:xfrm>
            <a:custGeom>
              <a:avLst/>
              <a:gdLst/>
              <a:ahLst/>
              <a:cxnLst/>
              <a:rect l="l" t="t" r="r" b="b"/>
              <a:pathLst>
                <a:path w="561" h="882" extrusionOk="0">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6260321" y="2016688"/>
              <a:ext cx="272857" cy="269929"/>
            </a:xfrm>
            <a:custGeom>
              <a:avLst/>
              <a:gdLst/>
              <a:ahLst/>
              <a:cxnLst/>
              <a:rect l="l" t="t" r="r" b="b"/>
              <a:pathLst>
                <a:path w="8573" h="8481" extrusionOk="0">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9"/>
          <p:cNvGrpSpPr/>
          <p:nvPr/>
        </p:nvGrpSpPr>
        <p:grpSpPr>
          <a:xfrm>
            <a:off x="4386301" y="3887633"/>
            <a:ext cx="371395" cy="272857"/>
            <a:chOff x="6188327" y="2955408"/>
            <a:chExt cx="371395" cy="272857"/>
          </a:xfrm>
        </p:grpSpPr>
        <p:sp>
          <p:nvSpPr>
            <p:cNvPr id="708" name="Google Shape;708;p29"/>
            <p:cNvSpPr/>
            <p:nvPr/>
          </p:nvSpPr>
          <p:spPr>
            <a:xfrm>
              <a:off x="6229990" y="2978897"/>
              <a:ext cx="289567" cy="197840"/>
            </a:xfrm>
            <a:custGeom>
              <a:avLst/>
              <a:gdLst/>
              <a:ahLst/>
              <a:cxnLst/>
              <a:rect l="l" t="t" r="r" b="b"/>
              <a:pathLst>
                <a:path w="9098" h="6216" extrusionOk="0">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a:off x="6188327" y="2955408"/>
              <a:ext cx="371395" cy="272857"/>
            </a:xfrm>
            <a:custGeom>
              <a:avLst/>
              <a:gdLst/>
              <a:ahLst/>
              <a:cxnLst/>
              <a:rect l="l" t="t" r="r" b="b"/>
              <a:pathLst>
                <a:path w="11669" h="8573" extrusionOk="0">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9"/>
          <p:cNvGrpSpPr/>
          <p:nvPr/>
        </p:nvGrpSpPr>
        <p:grpSpPr>
          <a:xfrm>
            <a:off x="902700" y="1946760"/>
            <a:ext cx="2095201" cy="1708050"/>
            <a:chOff x="1085400" y="2387225"/>
            <a:chExt cx="2095201" cy="1708050"/>
          </a:xfrm>
        </p:grpSpPr>
        <p:sp>
          <p:nvSpPr>
            <p:cNvPr id="711" name="Google Shape;711;p29"/>
            <p:cNvSpPr txBox="1"/>
            <p:nvPr/>
          </p:nvSpPr>
          <p:spPr>
            <a:xfrm>
              <a:off x="1085401" y="3019616"/>
              <a:ext cx="2095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Vision</a:t>
              </a:r>
              <a:endParaRPr sz="2200">
                <a:solidFill>
                  <a:schemeClr val="dk1"/>
                </a:solidFill>
                <a:latin typeface="Quantico"/>
                <a:ea typeface="Quantico"/>
                <a:cs typeface="Quantico"/>
                <a:sym typeface="Quantico"/>
              </a:endParaRPr>
            </a:p>
          </p:txBody>
        </p:sp>
        <p:sp>
          <p:nvSpPr>
            <p:cNvPr id="712" name="Google Shape;712;p29"/>
            <p:cNvSpPr txBox="1"/>
            <p:nvPr/>
          </p:nvSpPr>
          <p:spPr>
            <a:xfrm>
              <a:off x="1085400" y="3404675"/>
              <a:ext cx="2095200" cy="6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Neptune is the farthest planet from the Sun</a:t>
              </a:r>
              <a:endParaRPr sz="1200">
                <a:solidFill>
                  <a:schemeClr val="dk1"/>
                </a:solidFill>
                <a:latin typeface="Source Code Pro"/>
                <a:ea typeface="Source Code Pro"/>
                <a:cs typeface="Source Code Pro"/>
                <a:sym typeface="Source Code Pro"/>
              </a:endParaRPr>
            </a:p>
          </p:txBody>
        </p:sp>
        <p:sp>
          <p:nvSpPr>
            <p:cNvPr id="713" name="Google Shape;713;p29"/>
            <p:cNvSpPr txBox="1"/>
            <p:nvPr/>
          </p:nvSpPr>
          <p:spPr>
            <a:xfrm>
              <a:off x="1582050" y="2387225"/>
              <a:ext cx="11019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grpSp>
        <p:nvGrpSpPr>
          <p:cNvPr id="714" name="Google Shape;714;p29"/>
          <p:cNvGrpSpPr/>
          <p:nvPr/>
        </p:nvGrpSpPr>
        <p:grpSpPr>
          <a:xfrm>
            <a:off x="3524397" y="1946760"/>
            <a:ext cx="2095203" cy="1711985"/>
            <a:chOff x="3707097" y="1749038"/>
            <a:chExt cx="2095203" cy="1711985"/>
          </a:xfrm>
        </p:grpSpPr>
        <p:sp>
          <p:nvSpPr>
            <p:cNvPr id="715" name="Google Shape;715;p29"/>
            <p:cNvSpPr txBox="1"/>
            <p:nvPr/>
          </p:nvSpPr>
          <p:spPr>
            <a:xfrm>
              <a:off x="3707097" y="2381438"/>
              <a:ext cx="2095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Mission</a:t>
              </a:r>
              <a:endParaRPr sz="2200">
                <a:solidFill>
                  <a:schemeClr val="dk1"/>
                </a:solidFill>
                <a:latin typeface="Quantico"/>
                <a:ea typeface="Quantico"/>
                <a:cs typeface="Quantico"/>
                <a:sym typeface="Quantico"/>
              </a:endParaRPr>
            </a:p>
          </p:txBody>
        </p:sp>
        <p:sp>
          <p:nvSpPr>
            <p:cNvPr id="716" name="Google Shape;716;p29"/>
            <p:cNvSpPr txBox="1"/>
            <p:nvPr/>
          </p:nvSpPr>
          <p:spPr>
            <a:xfrm>
              <a:off x="3707100" y="2766523"/>
              <a:ext cx="2095200" cy="6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Saturn is composed mostly of hydrogen and helium</a:t>
              </a:r>
              <a:endParaRPr sz="1200">
                <a:solidFill>
                  <a:schemeClr val="dk1"/>
                </a:solidFill>
                <a:latin typeface="Source Code Pro"/>
                <a:ea typeface="Source Code Pro"/>
                <a:cs typeface="Source Code Pro"/>
                <a:sym typeface="Source Code Pro"/>
              </a:endParaRPr>
            </a:p>
          </p:txBody>
        </p:sp>
        <p:sp>
          <p:nvSpPr>
            <p:cNvPr id="717" name="Google Shape;717;p29"/>
            <p:cNvSpPr txBox="1"/>
            <p:nvPr/>
          </p:nvSpPr>
          <p:spPr>
            <a:xfrm>
              <a:off x="4203750" y="1749038"/>
              <a:ext cx="11019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grpSp>
        <p:nvGrpSpPr>
          <p:cNvPr id="718" name="Google Shape;718;p29"/>
          <p:cNvGrpSpPr/>
          <p:nvPr/>
        </p:nvGrpSpPr>
        <p:grpSpPr>
          <a:xfrm>
            <a:off x="6146094" y="1946760"/>
            <a:ext cx="2095206" cy="1708050"/>
            <a:chOff x="6328794" y="2387225"/>
            <a:chExt cx="2095206" cy="1708050"/>
          </a:xfrm>
        </p:grpSpPr>
        <p:sp>
          <p:nvSpPr>
            <p:cNvPr id="719" name="Google Shape;719;p29"/>
            <p:cNvSpPr txBox="1"/>
            <p:nvPr/>
          </p:nvSpPr>
          <p:spPr>
            <a:xfrm>
              <a:off x="6328794" y="3019617"/>
              <a:ext cx="2095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Goals</a:t>
              </a:r>
              <a:endParaRPr sz="2200">
                <a:solidFill>
                  <a:schemeClr val="dk1"/>
                </a:solidFill>
                <a:latin typeface="Quantico"/>
                <a:ea typeface="Quantico"/>
                <a:cs typeface="Quantico"/>
                <a:sym typeface="Quantico"/>
              </a:endParaRPr>
            </a:p>
          </p:txBody>
        </p:sp>
        <p:sp>
          <p:nvSpPr>
            <p:cNvPr id="720" name="Google Shape;720;p29"/>
            <p:cNvSpPr txBox="1"/>
            <p:nvPr/>
          </p:nvSpPr>
          <p:spPr>
            <a:xfrm>
              <a:off x="6328800" y="3404675"/>
              <a:ext cx="2095200" cy="6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actually a cold place</a:t>
              </a:r>
              <a:endParaRPr sz="1200">
                <a:solidFill>
                  <a:schemeClr val="dk1"/>
                </a:solidFill>
                <a:latin typeface="Source Code Pro"/>
                <a:ea typeface="Source Code Pro"/>
                <a:cs typeface="Source Code Pro"/>
                <a:sym typeface="Source Code Pro"/>
              </a:endParaRPr>
            </a:p>
          </p:txBody>
        </p:sp>
        <p:sp>
          <p:nvSpPr>
            <p:cNvPr id="721" name="Google Shape;721;p29"/>
            <p:cNvSpPr txBox="1"/>
            <p:nvPr/>
          </p:nvSpPr>
          <p:spPr>
            <a:xfrm>
              <a:off x="6825450" y="2387225"/>
              <a:ext cx="11019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cxnSp>
        <p:nvCxnSpPr>
          <p:cNvPr id="722" name="Google Shape;722;p29"/>
          <p:cNvCxnSpPr>
            <a:stCxn id="713" idx="0"/>
            <a:endCxn id="717" idx="1"/>
          </p:cNvCxnSpPr>
          <p:nvPr/>
        </p:nvCxnSpPr>
        <p:spPr>
          <a:xfrm rot="-5400000" flipH="1">
            <a:off x="2827650" y="1069410"/>
            <a:ext cx="316200" cy="2070900"/>
          </a:xfrm>
          <a:prstGeom prst="bentConnector4">
            <a:avLst>
              <a:gd name="adj1" fmla="val -75308"/>
              <a:gd name="adj2" fmla="val 63299"/>
            </a:avLst>
          </a:prstGeom>
          <a:noFill/>
          <a:ln w="9525" cap="flat" cmpd="sng">
            <a:solidFill>
              <a:schemeClr val="dk1"/>
            </a:solidFill>
            <a:prstDash val="solid"/>
            <a:round/>
            <a:headEnd type="none" w="med" len="med"/>
            <a:tailEnd type="triangle" w="med" len="med"/>
          </a:ln>
        </p:spPr>
      </p:cxnSp>
      <p:cxnSp>
        <p:nvCxnSpPr>
          <p:cNvPr id="723" name="Google Shape;723;p29"/>
          <p:cNvCxnSpPr>
            <a:stCxn id="717" idx="3"/>
            <a:endCxn id="721" idx="0"/>
          </p:cNvCxnSpPr>
          <p:nvPr/>
        </p:nvCxnSpPr>
        <p:spPr>
          <a:xfrm rot="10800000" flipH="1">
            <a:off x="5122950" y="1946760"/>
            <a:ext cx="2070900" cy="316200"/>
          </a:xfrm>
          <a:prstGeom prst="bentConnector4">
            <a:avLst>
              <a:gd name="adj1" fmla="val 36694"/>
              <a:gd name="adj2" fmla="val 175308"/>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0"/>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729" name="Google Shape;729;p30"/>
          <p:cNvGrpSpPr/>
          <p:nvPr/>
        </p:nvGrpSpPr>
        <p:grpSpPr>
          <a:xfrm>
            <a:off x="866441" y="3432327"/>
            <a:ext cx="218687" cy="349052"/>
            <a:chOff x="4054103" y="2430191"/>
            <a:chExt cx="218687" cy="349052"/>
          </a:xfrm>
        </p:grpSpPr>
        <p:sp>
          <p:nvSpPr>
            <p:cNvPr id="730" name="Google Shape;730;p30"/>
            <p:cNvSpPr/>
            <p:nvPr/>
          </p:nvSpPr>
          <p:spPr>
            <a:xfrm>
              <a:off x="4054103" y="2430191"/>
              <a:ext cx="218687" cy="349052"/>
            </a:xfrm>
            <a:custGeom>
              <a:avLst/>
              <a:gdLst/>
              <a:ahLst/>
              <a:cxnLst/>
              <a:rect l="l" t="t" r="r" b="b"/>
              <a:pathLst>
                <a:path w="6871" h="10967" extrusionOk="0">
                  <a:moveTo>
                    <a:pt x="6513" y="846"/>
                  </a:moveTo>
                  <a:cubicBezTo>
                    <a:pt x="6513" y="846"/>
                    <a:pt x="6537" y="846"/>
                    <a:pt x="6537" y="870"/>
                  </a:cubicBezTo>
                  <a:lnTo>
                    <a:pt x="6537" y="1203"/>
                  </a:lnTo>
                  <a:lnTo>
                    <a:pt x="6513" y="1203"/>
                  </a:lnTo>
                  <a:lnTo>
                    <a:pt x="6001" y="1227"/>
                  </a:lnTo>
                  <a:cubicBezTo>
                    <a:pt x="5906" y="1227"/>
                    <a:pt x="5834" y="1298"/>
                    <a:pt x="5834" y="1382"/>
                  </a:cubicBezTo>
                  <a:cubicBezTo>
                    <a:pt x="5834" y="1477"/>
                    <a:pt x="5906" y="1548"/>
                    <a:pt x="6001" y="1548"/>
                  </a:cubicBezTo>
                  <a:lnTo>
                    <a:pt x="6180" y="1548"/>
                  </a:lnTo>
                  <a:lnTo>
                    <a:pt x="6180" y="7239"/>
                  </a:lnTo>
                  <a:cubicBezTo>
                    <a:pt x="6180" y="7239"/>
                    <a:pt x="6180" y="7251"/>
                    <a:pt x="6156" y="7251"/>
                  </a:cubicBezTo>
                  <a:lnTo>
                    <a:pt x="655" y="7251"/>
                  </a:lnTo>
                  <a:cubicBezTo>
                    <a:pt x="655" y="7251"/>
                    <a:pt x="643" y="7251"/>
                    <a:pt x="643" y="7239"/>
                  </a:cubicBezTo>
                  <a:lnTo>
                    <a:pt x="643" y="1548"/>
                  </a:lnTo>
                  <a:lnTo>
                    <a:pt x="5310" y="1548"/>
                  </a:lnTo>
                  <a:cubicBezTo>
                    <a:pt x="5406" y="1548"/>
                    <a:pt x="5477" y="1477"/>
                    <a:pt x="5477" y="1382"/>
                  </a:cubicBezTo>
                  <a:cubicBezTo>
                    <a:pt x="5477" y="1298"/>
                    <a:pt x="5406" y="1227"/>
                    <a:pt x="5310" y="1227"/>
                  </a:cubicBezTo>
                  <a:lnTo>
                    <a:pt x="322" y="1227"/>
                  </a:lnTo>
                  <a:cubicBezTo>
                    <a:pt x="322" y="1227"/>
                    <a:pt x="310" y="1227"/>
                    <a:pt x="310" y="1203"/>
                  </a:cubicBezTo>
                  <a:lnTo>
                    <a:pt x="310" y="870"/>
                  </a:lnTo>
                  <a:cubicBezTo>
                    <a:pt x="310" y="870"/>
                    <a:pt x="310" y="846"/>
                    <a:pt x="322" y="846"/>
                  </a:cubicBezTo>
                  <a:close/>
                  <a:moveTo>
                    <a:pt x="5179" y="7561"/>
                  </a:moveTo>
                  <a:lnTo>
                    <a:pt x="5656" y="9990"/>
                  </a:lnTo>
                  <a:lnTo>
                    <a:pt x="3572" y="9990"/>
                  </a:lnTo>
                  <a:lnTo>
                    <a:pt x="3572" y="8085"/>
                  </a:lnTo>
                  <a:cubicBezTo>
                    <a:pt x="3572" y="7990"/>
                    <a:pt x="3501" y="7918"/>
                    <a:pt x="3405" y="7918"/>
                  </a:cubicBezTo>
                  <a:cubicBezTo>
                    <a:pt x="3310" y="7918"/>
                    <a:pt x="3239" y="7990"/>
                    <a:pt x="3239" y="8085"/>
                  </a:cubicBezTo>
                  <a:lnTo>
                    <a:pt x="3239" y="9990"/>
                  </a:lnTo>
                  <a:lnTo>
                    <a:pt x="1155" y="9990"/>
                  </a:lnTo>
                  <a:lnTo>
                    <a:pt x="1643" y="7561"/>
                  </a:lnTo>
                  <a:close/>
                  <a:moveTo>
                    <a:pt x="3417" y="0"/>
                  </a:moveTo>
                  <a:cubicBezTo>
                    <a:pt x="3334" y="0"/>
                    <a:pt x="3263" y="72"/>
                    <a:pt x="3263" y="167"/>
                  </a:cubicBezTo>
                  <a:lnTo>
                    <a:pt x="3263" y="524"/>
                  </a:lnTo>
                  <a:lnTo>
                    <a:pt x="322" y="524"/>
                  </a:lnTo>
                  <a:cubicBezTo>
                    <a:pt x="143" y="524"/>
                    <a:pt x="0" y="667"/>
                    <a:pt x="0" y="846"/>
                  </a:cubicBezTo>
                  <a:lnTo>
                    <a:pt x="0" y="1191"/>
                  </a:lnTo>
                  <a:cubicBezTo>
                    <a:pt x="0" y="1370"/>
                    <a:pt x="143" y="1524"/>
                    <a:pt x="322" y="1524"/>
                  </a:cubicBezTo>
                  <a:lnTo>
                    <a:pt x="334" y="1524"/>
                  </a:lnTo>
                  <a:lnTo>
                    <a:pt x="334" y="7204"/>
                  </a:lnTo>
                  <a:cubicBezTo>
                    <a:pt x="334" y="7382"/>
                    <a:pt x="488" y="7525"/>
                    <a:pt x="667" y="7525"/>
                  </a:cubicBezTo>
                  <a:lnTo>
                    <a:pt x="1334" y="7525"/>
                  </a:lnTo>
                  <a:lnTo>
                    <a:pt x="679" y="10776"/>
                  </a:lnTo>
                  <a:cubicBezTo>
                    <a:pt x="667" y="10859"/>
                    <a:pt x="727" y="10954"/>
                    <a:pt x="798" y="10966"/>
                  </a:cubicBezTo>
                  <a:lnTo>
                    <a:pt x="834" y="10966"/>
                  </a:lnTo>
                  <a:cubicBezTo>
                    <a:pt x="905" y="10966"/>
                    <a:pt x="977" y="10907"/>
                    <a:pt x="1000" y="10835"/>
                  </a:cubicBezTo>
                  <a:lnTo>
                    <a:pt x="1119" y="10264"/>
                  </a:lnTo>
                  <a:lnTo>
                    <a:pt x="3274" y="10264"/>
                  </a:lnTo>
                  <a:lnTo>
                    <a:pt x="3274" y="10788"/>
                  </a:lnTo>
                  <a:cubicBezTo>
                    <a:pt x="3274" y="10883"/>
                    <a:pt x="3346" y="10954"/>
                    <a:pt x="3441" y="10954"/>
                  </a:cubicBezTo>
                  <a:cubicBezTo>
                    <a:pt x="3524" y="10954"/>
                    <a:pt x="3596" y="10883"/>
                    <a:pt x="3596" y="10788"/>
                  </a:cubicBezTo>
                  <a:lnTo>
                    <a:pt x="3596" y="10264"/>
                  </a:lnTo>
                  <a:lnTo>
                    <a:pt x="5763" y="10264"/>
                  </a:lnTo>
                  <a:lnTo>
                    <a:pt x="5882" y="10835"/>
                  </a:lnTo>
                  <a:cubicBezTo>
                    <a:pt x="5894" y="10907"/>
                    <a:pt x="5965" y="10966"/>
                    <a:pt x="6037" y="10966"/>
                  </a:cubicBezTo>
                  <a:lnTo>
                    <a:pt x="6072" y="10966"/>
                  </a:lnTo>
                  <a:cubicBezTo>
                    <a:pt x="6156" y="10954"/>
                    <a:pt x="6215" y="10859"/>
                    <a:pt x="6191" y="10776"/>
                  </a:cubicBezTo>
                  <a:lnTo>
                    <a:pt x="5537" y="7525"/>
                  </a:lnTo>
                  <a:lnTo>
                    <a:pt x="6203" y="7525"/>
                  </a:lnTo>
                  <a:cubicBezTo>
                    <a:pt x="6382" y="7525"/>
                    <a:pt x="6537" y="7382"/>
                    <a:pt x="6537" y="7204"/>
                  </a:cubicBezTo>
                  <a:lnTo>
                    <a:pt x="6537" y="1513"/>
                  </a:lnTo>
                  <a:lnTo>
                    <a:pt x="6549" y="1513"/>
                  </a:lnTo>
                  <a:cubicBezTo>
                    <a:pt x="6727" y="1513"/>
                    <a:pt x="6870" y="1370"/>
                    <a:pt x="6870" y="1191"/>
                  </a:cubicBezTo>
                  <a:lnTo>
                    <a:pt x="6870" y="870"/>
                  </a:lnTo>
                  <a:cubicBezTo>
                    <a:pt x="6846" y="667"/>
                    <a:pt x="6692" y="524"/>
                    <a:pt x="6513" y="524"/>
                  </a:cubicBezTo>
                  <a:lnTo>
                    <a:pt x="3584" y="524"/>
                  </a:lnTo>
                  <a:lnTo>
                    <a:pt x="3584" y="167"/>
                  </a:lnTo>
                  <a:cubicBezTo>
                    <a:pt x="3584" y="72"/>
                    <a:pt x="3513" y="0"/>
                    <a:pt x="3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4091595" y="2517716"/>
              <a:ext cx="142524" cy="103503"/>
            </a:xfrm>
            <a:custGeom>
              <a:avLst/>
              <a:gdLst/>
              <a:ahLst/>
              <a:cxnLst/>
              <a:rect l="l" t="t" r="r" b="b"/>
              <a:pathLst>
                <a:path w="4478" h="3252" extrusionOk="0">
                  <a:moveTo>
                    <a:pt x="3430" y="1"/>
                  </a:moveTo>
                  <a:cubicBezTo>
                    <a:pt x="3347" y="1"/>
                    <a:pt x="3275" y="84"/>
                    <a:pt x="3275" y="168"/>
                  </a:cubicBezTo>
                  <a:cubicBezTo>
                    <a:pt x="3275" y="263"/>
                    <a:pt x="3347" y="334"/>
                    <a:pt x="3430" y="334"/>
                  </a:cubicBezTo>
                  <a:lnTo>
                    <a:pt x="3906" y="334"/>
                  </a:lnTo>
                  <a:lnTo>
                    <a:pt x="2335" y="1906"/>
                  </a:lnTo>
                  <a:lnTo>
                    <a:pt x="2323" y="1906"/>
                  </a:lnTo>
                  <a:lnTo>
                    <a:pt x="1965" y="1549"/>
                  </a:lnTo>
                  <a:cubicBezTo>
                    <a:pt x="1894" y="1483"/>
                    <a:pt x="1808" y="1450"/>
                    <a:pt x="1723" y="1450"/>
                  </a:cubicBezTo>
                  <a:cubicBezTo>
                    <a:pt x="1638" y="1450"/>
                    <a:pt x="1555" y="1483"/>
                    <a:pt x="1489" y="1549"/>
                  </a:cubicBezTo>
                  <a:lnTo>
                    <a:pt x="60" y="2977"/>
                  </a:lnTo>
                  <a:cubicBezTo>
                    <a:pt x="1" y="3037"/>
                    <a:pt x="1" y="3144"/>
                    <a:pt x="60" y="3204"/>
                  </a:cubicBezTo>
                  <a:cubicBezTo>
                    <a:pt x="84" y="3239"/>
                    <a:pt x="132" y="3251"/>
                    <a:pt x="180" y="3251"/>
                  </a:cubicBezTo>
                  <a:cubicBezTo>
                    <a:pt x="215" y="3251"/>
                    <a:pt x="263" y="3239"/>
                    <a:pt x="299" y="3204"/>
                  </a:cubicBezTo>
                  <a:lnTo>
                    <a:pt x="1727" y="1775"/>
                  </a:lnTo>
                  <a:lnTo>
                    <a:pt x="1739" y="1775"/>
                  </a:lnTo>
                  <a:lnTo>
                    <a:pt x="2096" y="2132"/>
                  </a:lnTo>
                  <a:cubicBezTo>
                    <a:pt x="2156" y="2192"/>
                    <a:pt x="2239" y="2239"/>
                    <a:pt x="2335" y="2239"/>
                  </a:cubicBezTo>
                  <a:cubicBezTo>
                    <a:pt x="2418" y="2239"/>
                    <a:pt x="2513" y="2203"/>
                    <a:pt x="2573" y="2132"/>
                  </a:cubicBezTo>
                  <a:lnTo>
                    <a:pt x="4144" y="560"/>
                  </a:lnTo>
                  <a:lnTo>
                    <a:pt x="4144" y="1037"/>
                  </a:lnTo>
                  <a:cubicBezTo>
                    <a:pt x="4144" y="1120"/>
                    <a:pt x="4228" y="1191"/>
                    <a:pt x="4311" y="1191"/>
                  </a:cubicBezTo>
                  <a:cubicBezTo>
                    <a:pt x="4406" y="1191"/>
                    <a:pt x="4478" y="1120"/>
                    <a:pt x="4478" y="1037"/>
                  </a:cubicBezTo>
                  <a:lnTo>
                    <a:pt x="4478" y="168"/>
                  </a:lnTo>
                  <a:cubicBezTo>
                    <a:pt x="4466" y="84"/>
                    <a:pt x="4382" y="1"/>
                    <a:pt x="4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0"/>
          <p:cNvGrpSpPr/>
          <p:nvPr/>
        </p:nvGrpSpPr>
        <p:grpSpPr>
          <a:xfrm>
            <a:off x="803343" y="2790847"/>
            <a:ext cx="344883" cy="343387"/>
            <a:chOff x="3097241" y="2433564"/>
            <a:chExt cx="344883" cy="343387"/>
          </a:xfrm>
        </p:grpSpPr>
        <p:sp>
          <p:nvSpPr>
            <p:cNvPr id="733" name="Google Shape;733;p30"/>
            <p:cNvSpPr/>
            <p:nvPr/>
          </p:nvSpPr>
          <p:spPr>
            <a:xfrm>
              <a:off x="3151825" y="2465806"/>
              <a:ext cx="235746" cy="311146"/>
            </a:xfrm>
            <a:custGeom>
              <a:avLst/>
              <a:gdLst/>
              <a:ahLst/>
              <a:cxnLst/>
              <a:rect l="l" t="t" r="r" b="b"/>
              <a:pathLst>
                <a:path w="7407" h="9776" extrusionOk="0">
                  <a:moveTo>
                    <a:pt x="3703" y="322"/>
                  </a:moveTo>
                  <a:cubicBezTo>
                    <a:pt x="5573" y="322"/>
                    <a:pt x="7097" y="1846"/>
                    <a:pt x="7097" y="3715"/>
                  </a:cubicBezTo>
                  <a:cubicBezTo>
                    <a:pt x="7097" y="5239"/>
                    <a:pt x="6144" y="6728"/>
                    <a:pt x="5358" y="7704"/>
                  </a:cubicBezTo>
                  <a:cubicBezTo>
                    <a:pt x="4656" y="8573"/>
                    <a:pt x="3953" y="9192"/>
                    <a:pt x="3703" y="9418"/>
                  </a:cubicBezTo>
                  <a:cubicBezTo>
                    <a:pt x="3441" y="9192"/>
                    <a:pt x="2751" y="8573"/>
                    <a:pt x="2048" y="7704"/>
                  </a:cubicBezTo>
                  <a:cubicBezTo>
                    <a:pt x="1263" y="6728"/>
                    <a:pt x="310" y="5239"/>
                    <a:pt x="310" y="3715"/>
                  </a:cubicBezTo>
                  <a:cubicBezTo>
                    <a:pt x="310" y="1846"/>
                    <a:pt x="1822" y="322"/>
                    <a:pt x="3703" y="322"/>
                  </a:cubicBezTo>
                  <a:close/>
                  <a:moveTo>
                    <a:pt x="3703" y="1"/>
                  </a:moveTo>
                  <a:cubicBezTo>
                    <a:pt x="1667" y="1"/>
                    <a:pt x="0" y="1668"/>
                    <a:pt x="0" y="3704"/>
                  </a:cubicBezTo>
                  <a:cubicBezTo>
                    <a:pt x="0" y="4418"/>
                    <a:pt x="191" y="5192"/>
                    <a:pt x="560" y="5978"/>
                  </a:cubicBezTo>
                  <a:cubicBezTo>
                    <a:pt x="858" y="6609"/>
                    <a:pt x="1274" y="7263"/>
                    <a:pt x="1798" y="7894"/>
                  </a:cubicBezTo>
                  <a:cubicBezTo>
                    <a:pt x="2691" y="9002"/>
                    <a:pt x="3549" y="9716"/>
                    <a:pt x="3596" y="9740"/>
                  </a:cubicBezTo>
                  <a:cubicBezTo>
                    <a:pt x="3626" y="9764"/>
                    <a:pt x="3665" y="9776"/>
                    <a:pt x="3700" y="9776"/>
                  </a:cubicBezTo>
                  <a:cubicBezTo>
                    <a:pt x="3736" y="9776"/>
                    <a:pt x="3769" y="9764"/>
                    <a:pt x="3787" y="9740"/>
                  </a:cubicBezTo>
                  <a:cubicBezTo>
                    <a:pt x="3822" y="9716"/>
                    <a:pt x="4703" y="9002"/>
                    <a:pt x="5596" y="7894"/>
                  </a:cubicBezTo>
                  <a:cubicBezTo>
                    <a:pt x="6108" y="7252"/>
                    <a:pt x="6525" y="6609"/>
                    <a:pt x="6823" y="5978"/>
                  </a:cubicBezTo>
                  <a:cubicBezTo>
                    <a:pt x="7204" y="5192"/>
                    <a:pt x="7394" y="4418"/>
                    <a:pt x="7394" y="3704"/>
                  </a:cubicBezTo>
                  <a:cubicBezTo>
                    <a:pt x="7406" y="1668"/>
                    <a:pt x="5739"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3179483" y="2492732"/>
              <a:ext cx="181926" cy="181894"/>
            </a:xfrm>
            <a:custGeom>
              <a:avLst/>
              <a:gdLst/>
              <a:ahLst/>
              <a:cxnLst/>
              <a:rect l="l" t="t" r="r" b="b"/>
              <a:pathLst>
                <a:path w="5716" h="5715" extrusionOk="0">
                  <a:moveTo>
                    <a:pt x="2858" y="0"/>
                  </a:moveTo>
                  <a:cubicBezTo>
                    <a:pt x="1286" y="0"/>
                    <a:pt x="1" y="1286"/>
                    <a:pt x="1" y="2858"/>
                  </a:cubicBezTo>
                  <a:cubicBezTo>
                    <a:pt x="1" y="4441"/>
                    <a:pt x="1286" y="5715"/>
                    <a:pt x="2858" y="5715"/>
                  </a:cubicBezTo>
                  <a:cubicBezTo>
                    <a:pt x="4442" y="5715"/>
                    <a:pt x="5716" y="4429"/>
                    <a:pt x="5716" y="2858"/>
                  </a:cubicBezTo>
                  <a:cubicBezTo>
                    <a:pt x="5692" y="2131"/>
                    <a:pt x="5418" y="1429"/>
                    <a:pt x="4918" y="893"/>
                  </a:cubicBezTo>
                  <a:cubicBezTo>
                    <a:pt x="4888" y="863"/>
                    <a:pt x="4846" y="848"/>
                    <a:pt x="4805" y="848"/>
                  </a:cubicBezTo>
                  <a:cubicBezTo>
                    <a:pt x="4763" y="848"/>
                    <a:pt x="4721" y="863"/>
                    <a:pt x="4692" y="893"/>
                  </a:cubicBezTo>
                  <a:cubicBezTo>
                    <a:pt x="4632" y="953"/>
                    <a:pt x="4632" y="1060"/>
                    <a:pt x="4692" y="1119"/>
                  </a:cubicBezTo>
                  <a:cubicBezTo>
                    <a:pt x="5144" y="1595"/>
                    <a:pt x="5394" y="2215"/>
                    <a:pt x="5394" y="2869"/>
                  </a:cubicBezTo>
                  <a:cubicBezTo>
                    <a:pt x="5394" y="4274"/>
                    <a:pt x="4251" y="5417"/>
                    <a:pt x="2846" y="5417"/>
                  </a:cubicBezTo>
                  <a:cubicBezTo>
                    <a:pt x="1453" y="5417"/>
                    <a:pt x="298" y="4274"/>
                    <a:pt x="298" y="2869"/>
                  </a:cubicBezTo>
                  <a:cubicBezTo>
                    <a:pt x="298" y="1476"/>
                    <a:pt x="1453" y="333"/>
                    <a:pt x="2846" y="333"/>
                  </a:cubicBezTo>
                  <a:cubicBezTo>
                    <a:pt x="3299" y="333"/>
                    <a:pt x="3739" y="452"/>
                    <a:pt x="4132" y="667"/>
                  </a:cubicBezTo>
                  <a:cubicBezTo>
                    <a:pt x="4157" y="683"/>
                    <a:pt x="4185" y="691"/>
                    <a:pt x="4214" y="691"/>
                  </a:cubicBezTo>
                  <a:cubicBezTo>
                    <a:pt x="4269" y="691"/>
                    <a:pt x="4323" y="662"/>
                    <a:pt x="4346" y="607"/>
                  </a:cubicBezTo>
                  <a:cubicBezTo>
                    <a:pt x="4394" y="536"/>
                    <a:pt x="4370" y="429"/>
                    <a:pt x="4287" y="393"/>
                  </a:cubicBezTo>
                  <a:cubicBezTo>
                    <a:pt x="3858" y="131"/>
                    <a:pt x="3370" y="0"/>
                    <a:pt x="2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3242024" y="2524941"/>
              <a:ext cx="54202" cy="117857"/>
            </a:xfrm>
            <a:custGeom>
              <a:avLst/>
              <a:gdLst/>
              <a:ahLst/>
              <a:cxnLst/>
              <a:rect l="l" t="t" r="r" b="b"/>
              <a:pathLst>
                <a:path w="1703" h="3703" extrusionOk="0">
                  <a:moveTo>
                    <a:pt x="857" y="0"/>
                  </a:moveTo>
                  <a:cubicBezTo>
                    <a:pt x="762" y="0"/>
                    <a:pt x="691" y="71"/>
                    <a:pt x="691" y="167"/>
                  </a:cubicBezTo>
                  <a:lnTo>
                    <a:pt x="691" y="524"/>
                  </a:lnTo>
                  <a:cubicBezTo>
                    <a:pt x="322" y="560"/>
                    <a:pt x="24" y="881"/>
                    <a:pt x="24" y="1262"/>
                  </a:cubicBezTo>
                  <a:cubicBezTo>
                    <a:pt x="24" y="1679"/>
                    <a:pt x="357" y="2012"/>
                    <a:pt x="762" y="2012"/>
                  </a:cubicBezTo>
                  <a:lnTo>
                    <a:pt x="929" y="2012"/>
                  </a:lnTo>
                  <a:cubicBezTo>
                    <a:pt x="1167" y="2012"/>
                    <a:pt x="1357" y="2203"/>
                    <a:pt x="1357" y="2441"/>
                  </a:cubicBezTo>
                  <a:cubicBezTo>
                    <a:pt x="1357" y="2679"/>
                    <a:pt x="1167" y="2869"/>
                    <a:pt x="929" y="2869"/>
                  </a:cubicBezTo>
                  <a:lnTo>
                    <a:pt x="679" y="2869"/>
                  </a:lnTo>
                  <a:cubicBezTo>
                    <a:pt x="476" y="2869"/>
                    <a:pt x="334" y="2703"/>
                    <a:pt x="334" y="2524"/>
                  </a:cubicBezTo>
                  <a:cubicBezTo>
                    <a:pt x="334" y="2441"/>
                    <a:pt x="262" y="2369"/>
                    <a:pt x="167" y="2369"/>
                  </a:cubicBezTo>
                  <a:cubicBezTo>
                    <a:pt x="83" y="2369"/>
                    <a:pt x="0" y="2441"/>
                    <a:pt x="0" y="2524"/>
                  </a:cubicBezTo>
                  <a:cubicBezTo>
                    <a:pt x="0" y="2905"/>
                    <a:pt x="298" y="3203"/>
                    <a:pt x="679" y="3203"/>
                  </a:cubicBezTo>
                  <a:lnTo>
                    <a:pt x="691" y="3203"/>
                  </a:lnTo>
                  <a:lnTo>
                    <a:pt x="691" y="3536"/>
                  </a:lnTo>
                  <a:cubicBezTo>
                    <a:pt x="691" y="3631"/>
                    <a:pt x="762" y="3703"/>
                    <a:pt x="857" y="3703"/>
                  </a:cubicBezTo>
                  <a:cubicBezTo>
                    <a:pt x="941" y="3703"/>
                    <a:pt x="1012" y="3631"/>
                    <a:pt x="1012" y="3536"/>
                  </a:cubicBezTo>
                  <a:lnTo>
                    <a:pt x="1012" y="3179"/>
                  </a:lnTo>
                  <a:cubicBezTo>
                    <a:pt x="1393" y="3143"/>
                    <a:pt x="1691" y="2822"/>
                    <a:pt x="1691" y="2441"/>
                  </a:cubicBezTo>
                  <a:cubicBezTo>
                    <a:pt x="1691" y="2024"/>
                    <a:pt x="1346" y="1691"/>
                    <a:pt x="941" y="1691"/>
                  </a:cubicBezTo>
                  <a:lnTo>
                    <a:pt x="774" y="1691"/>
                  </a:lnTo>
                  <a:cubicBezTo>
                    <a:pt x="536" y="1691"/>
                    <a:pt x="345" y="1500"/>
                    <a:pt x="345" y="1262"/>
                  </a:cubicBezTo>
                  <a:cubicBezTo>
                    <a:pt x="345" y="1024"/>
                    <a:pt x="536" y="833"/>
                    <a:pt x="774" y="833"/>
                  </a:cubicBezTo>
                  <a:lnTo>
                    <a:pt x="1036" y="833"/>
                  </a:lnTo>
                  <a:cubicBezTo>
                    <a:pt x="1226" y="833"/>
                    <a:pt x="1369" y="1000"/>
                    <a:pt x="1369" y="1179"/>
                  </a:cubicBezTo>
                  <a:lnTo>
                    <a:pt x="1369" y="1345"/>
                  </a:lnTo>
                  <a:cubicBezTo>
                    <a:pt x="1393" y="1429"/>
                    <a:pt x="1453" y="1500"/>
                    <a:pt x="1536" y="1500"/>
                  </a:cubicBezTo>
                  <a:cubicBezTo>
                    <a:pt x="1631" y="1500"/>
                    <a:pt x="1703" y="1429"/>
                    <a:pt x="1703" y="1345"/>
                  </a:cubicBezTo>
                  <a:lnTo>
                    <a:pt x="1703" y="1179"/>
                  </a:lnTo>
                  <a:cubicBezTo>
                    <a:pt x="1703" y="810"/>
                    <a:pt x="1405" y="512"/>
                    <a:pt x="1036" y="512"/>
                  </a:cubicBezTo>
                  <a:lnTo>
                    <a:pt x="1012" y="512"/>
                  </a:lnTo>
                  <a:lnTo>
                    <a:pt x="1012" y="167"/>
                  </a:lnTo>
                  <a:cubicBezTo>
                    <a:pt x="1012" y="71"/>
                    <a:pt x="941"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3390945" y="2433724"/>
              <a:ext cx="51179" cy="85934"/>
            </a:xfrm>
            <a:custGeom>
              <a:avLst/>
              <a:gdLst/>
              <a:ahLst/>
              <a:cxnLst/>
              <a:rect l="l" t="t" r="r" b="b"/>
              <a:pathLst>
                <a:path w="1608" h="2700" extrusionOk="0">
                  <a:moveTo>
                    <a:pt x="182" y="1"/>
                  </a:moveTo>
                  <a:cubicBezTo>
                    <a:pt x="134" y="1"/>
                    <a:pt x="86" y="22"/>
                    <a:pt x="48" y="68"/>
                  </a:cubicBezTo>
                  <a:cubicBezTo>
                    <a:pt x="0" y="140"/>
                    <a:pt x="12" y="235"/>
                    <a:pt x="84" y="294"/>
                  </a:cubicBezTo>
                  <a:cubicBezTo>
                    <a:pt x="834" y="794"/>
                    <a:pt x="1274" y="1628"/>
                    <a:pt x="1274" y="2545"/>
                  </a:cubicBezTo>
                  <a:cubicBezTo>
                    <a:pt x="1274" y="2628"/>
                    <a:pt x="1358" y="2699"/>
                    <a:pt x="1441" y="2699"/>
                  </a:cubicBezTo>
                  <a:cubicBezTo>
                    <a:pt x="1536" y="2699"/>
                    <a:pt x="1608" y="2628"/>
                    <a:pt x="1608" y="2545"/>
                  </a:cubicBezTo>
                  <a:cubicBezTo>
                    <a:pt x="1596" y="1533"/>
                    <a:pt x="1096" y="592"/>
                    <a:pt x="262" y="20"/>
                  </a:cubicBezTo>
                  <a:cubicBezTo>
                    <a:pt x="237" y="8"/>
                    <a:pt x="209"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3360613" y="2478187"/>
              <a:ext cx="27340" cy="41471"/>
            </a:xfrm>
            <a:custGeom>
              <a:avLst/>
              <a:gdLst/>
              <a:ahLst/>
              <a:cxnLst/>
              <a:rect l="l" t="t" r="r" b="b"/>
              <a:pathLst>
                <a:path w="859" h="1303" extrusionOk="0">
                  <a:moveTo>
                    <a:pt x="177" y="1"/>
                  </a:moveTo>
                  <a:cubicBezTo>
                    <a:pt x="131" y="1"/>
                    <a:pt x="85" y="25"/>
                    <a:pt x="48" y="76"/>
                  </a:cubicBezTo>
                  <a:cubicBezTo>
                    <a:pt x="1" y="147"/>
                    <a:pt x="13" y="231"/>
                    <a:pt x="84" y="290"/>
                  </a:cubicBezTo>
                  <a:cubicBezTo>
                    <a:pt x="370" y="493"/>
                    <a:pt x="537" y="802"/>
                    <a:pt x="537" y="1148"/>
                  </a:cubicBezTo>
                  <a:cubicBezTo>
                    <a:pt x="537" y="1231"/>
                    <a:pt x="608" y="1302"/>
                    <a:pt x="703" y="1302"/>
                  </a:cubicBezTo>
                  <a:cubicBezTo>
                    <a:pt x="787" y="1302"/>
                    <a:pt x="858" y="1231"/>
                    <a:pt x="858" y="1148"/>
                  </a:cubicBezTo>
                  <a:cubicBezTo>
                    <a:pt x="858" y="683"/>
                    <a:pt x="644" y="278"/>
                    <a:pt x="263" y="28"/>
                  </a:cubicBezTo>
                  <a:cubicBezTo>
                    <a:pt x="235" y="10"/>
                    <a:pt x="206"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3375795" y="2455939"/>
              <a:ext cx="39434" cy="63719"/>
            </a:xfrm>
            <a:custGeom>
              <a:avLst/>
              <a:gdLst/>
              <a:ahLst/>
              <a:cxnLst/>
              <a:rect l="l" t="t" r="r" b="b"/>
              <a:pathLst>
                <a:path w="1239" h="2002" extrusionOk="0">
                  <a:moveTo>
                    <a:pt x="183" y="0"/>
                  </a:moveTo>
                  <a:cubicBezTo>
                    <a:pt x="134" y="0"/>
                    <a:pt x="86" y="26"/>
                    <a:pt x="48" y="73"/>
                  </a:cubicBezTo>
                  <a:cubicBezTo>
                    <a:pt x="0" y="144"/>
                    <a:pt x="12" y="239"/>
                    <a:pt x="83" y="299"/>
                  </a:cubicBezTo>
                  <a:cubicBezTo>
                    <a:pt x="595" y="632"/>
                    <a:pt x="905" y="1216"/>
                    <a:pt x="905" y="1847"/>
                  </a:cubicBezTo>
                  <a:cubicBezTo>
                    <a:pt x="905" y="1930"/>
                    <a:pt x="976" y="2001"/>
                    <a:pt x="1072" y="2001"/>
                  </a:cubicBezTo>
                  <a:cubicBezTo>
                    <a:pt x="1155" y="2001"/>
                    <a:pt x="1238" y="1930"/>
                    <a:pt x="1238" y="1847"/>
                  </a:cubicBezTo>
                  <a:cubicBezTo>
                    <a:pt x="1238" y="1108"/>
                    <a:pt x="881" y="430"/>
                    <a:pt x="262" y="25"/>
                  </a:cubicBezTo>
                  <a:cubicBezTo>
                    <a:pt x="237" y="8"/>
                    <a:pt x="210"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3097241" y="2433564"/>
              <a:ext cx="50829" cy="85711"/>
            </a:xfrm>
            <a:custGeom>
              <a:avLst/>
              <a:gdLst/>
              <a:ahLst/>
              <a:cxnLst/>
              <a:rect l="l" t="t" r="r" b="b"/>
              <a:pathLst>
                <a:path w="1597" h="2693" extrusionOk="0">
                  <a:moveTo>
                    <a:pt x="1408" y="1"/>
                  </a:moveTo>
                  <a:cubicBezTo>
                    <a:pt x="1378" y="1"/>
                    <a:pt x="1348" y="9"/>
                    <a:pt x="1323" y="25"/>
                  </a:cubicBezTo>
                  <a:cubicBezTo>
                    <a:pt x="489" y="597"/>
                    <a:pt x="1" y="1538"/>
                    <a:pt x="1" y="2526"/>
                  </a:cubicBezTo>
                  <a:cubicBezTo>
                    <a:pt x="1" y="2621"/>
                    <a:pt x="72" y="2692"/>
                    <a:pt x="168" y="2692"/>
                  </a:cubicBezTo>
                  <a:cubicBezTo>
                    <a:pt x="251" y="2692"/>
                    <a:pt x="322" y="2621"/>
                    <a:pt x="322" y="2526"/>
                  </a:cubicBezTo>
                  <a:cubicBezTo>
                    <a:pt x="322" y="1633"/>
                    <a:pt x="775" y="787"/>
                    <a:pt x="1513" y="275"/>
                  </a:cubicBezTo>
                  <a:cubicBezTo>
                    <a:pt x="1573" y="240"/>
                    <a:pt x="1596" y="133"/>
                    <a:pt x="1549" y="73"/>
                  </a:cubicBezTo>
                  <a:cubicBezTo>
                    <a:pt x="1518" y="27"/>
                    <a:pt x="1462" y="1"/>
                    <a:pt x="1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3151061" y="2477773"/>
              <a:ext cx="27690" cy="41503"/>
            </a:xfrm>
            <a:custGeom>
              <a:avLst/>
              <a:gdLst/>
              <a:ahLst/>
              <a:cxnLst/>
              <a:rect l="l" t="t" r="r" b="b"/>
              <a:pathLst>
                <a:path w="870" h="1304" extrusionOk="0">
                  <a:moveTo>
                    <a:pt x="681" y="1"/>
                  </a:moveTo>
                  <a:cubicBezTo>
                    <a:pt x="647" y="1"/>
                    <a:pt x="613" y="10"/>
                    <a:pt x="584" y="29"/>
                  </a:cubicBezTo>
                  <a:cubicBezTo>
                    <a:pt x="215" y="280"/>
                    <a:pt x="1" y="696"/>
                    <a:pt x="1" y="1137"/>
                  </a:cubicBezTo>
                  <a:cubicBezTo>
                    <a:pt x="1" y="1232"/>
                    <a:pt x="84" y="1303"/>
                    <a:pt x="167" y="1303"/>
                  </a:cubicBezTo>
                  <a:cubicBezTo>
                    <a:pt x="263" y="1303"/>
                    <a:pt x="334" y="1232"/>
                    <a:pt x="334" y="1137"/>
                  </a:cubicBezTo>
                  <a:cubicBezTo>
                    <a:pt x="334" y="803"/>
                    <a:pt x="501" y="482"/>
                    <a:pt x="775" y="291"/>
                  </a:cubicBezTo>
                  <a:cubicBezTo>
                    <a:pt x="834" y="244"/>
                    <a:pt x="870" y="149"/>
                    <a:pt x="810" y="65"/>
                  </a:cubicBezTo>
                  <a:cubicBezTo>
                    <a:pt x="782" y="22"/>
                    <a:pt x="732"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3124167" y="2455939"/>
              <a:ext cx="39434" cy="63337"/>
            </a:xfrm>
            <a:custGeom>
              <a:avLst/>
              <a:gdLst/>
              <a:ahLst/>
              <a:cxnLst/>
              <a:rect l="l" t="t" r="r" b="b"/>
              <a:pathLst>
                <a:path w="1239" h="1990" extrusionOk="0">
                  <a:moveTo>
                    <a:pt x="1038" y="0"/>
                  </a:moveTo>
                  <a:cubicBezTo>
                    <a:pt x="1008" y="0"/>
                    <a:pt x="978" y="8"/>
                    <a:pt x="953" y="25"/>
                  </a:cubicBezTo>
                  <a:cubicBezTo>
                    <a:pt x="357" y="430"/>
                    <a:pt x="0" y="1108"/>
                    <a:pt x="0" y="1823"/>
                  </a:cubicBezTo>
                  <a:cubicBezTo>
                    <a:pt x="0" y="1918"/>
                    <a:pt x="72" y="1989"/>
                    <a:pt x="167" y="1989"/>
                  </a:cubicBezTo>
                  <a:cubicBezTo>
                    <a:pt x="250" y="1989"/>
                    <a:pt x="334" y="1918"/>
                    <a:pt x="334" y="1823"/>
                  </a:cubicBezTo>
                  <a:cubicBezTo>
                    <a:pt x="334" y="1204"/>
                    <a:pt x="643" y="632"/>
                    <a:pt x="1143" y="275"/>
                  </a:cubicBezTo>
                  <a:cubicBezTo>
                    <a:pt x="1203" y="239"/>
                    <a:pt x="1239" y="132"/>
                    <a:pt x="1179" y="73"/>
                  </a:cubicBezTo>
                  <a:cubicBezTo>
                    <a:pt x="1148" y="26"/>
                    <a:pt x="1093" y="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30"/>
          <p:cNvSpPr/>
          <p:nvPr/>
        </p:nvSpPr>
        <p:spPr>
          <a:xfrm>
            <a:off x="2678688" y="1536975"/>
            <a:ext cx="3074100" cy="27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2678688" y="1536975"/>
            <a:ext cx="1508700" cy="2739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0"/>
          <p:cNvGrpSpPr/>
          <p:nvPr/>
        </p:nvGrpSpPr>
        <p:grpSpPr>
          <a:xfrm>
            <a:off x="1502350" y="1445325"/>
            <a:ext cx="6921638" cy="457200"/>
            <a:chOff x="1502350" y="1565875"/>
            <a:chExt cx="6921638" cy="457200"/>
          </a:xfrm>
        </p:grpSpPr>
        <p:sp>
          <p:nvSpPr>
            <p:cNvPr id="745" name="Google Shape;745;p30"/>
            <p:cNvSpPr txBox="1"/>
            <p:nvPr/>
          </p:nvSpPr>
          <p:spPr>
            <a:xfrm>
              <a:off x="1502350" y="1565875"/>
              <a:ext cx="11763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{50%</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sp>
          <p:nvSpPr>
            <p:cNvPr id="746" name="Google Shape;746;p30"/>
            <p:cNvSpPr txBox="1"/>
            <p:nvPr/>
          </p:nvSpPr>
          <p:spPr>
            <a:xfrm>
              <a:off x="5752788" y="1565875"/>
              <a:ext cx="2671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747" name="Google Shape;747;p30"/>
          <p:cNvSpPr/>
          <p:nvPr/>
        </p:nvSpPr>
        <p:spPr>
          <a:xfrm>
            <a:off x="2678688" y="2181284"/>
            <a:ext cx="3074100" cy="27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2678688" y="2181284"/>
            <a:ext cx="2112300" cy="273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2678688" y="2825594"/>
            <a:ext cx="3074100" cy="27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2678688" y="2825594"/>
            <a:ext cx="301800" cy="2739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2678688" y="3469903"/>
            <a:ext cx="3074100" cy="27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2678688" y="3469903"/>
            <a:ext cx="603600" cy="273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30"/>
          <p:cNvGrpSpPr/>
          <p:nvPr/>
        </p:nvGrpSpPr>
        <p:grpSpPr>
          <a:xfrm>
            <a:off x="1502350" y="2089629"/>
            <a:ext cx="6921638" cy="457203"/>
            <a:chOff x="1502350" y="2261113"/>
            <a:chExt cx="6921638" cy="457203"/>
          </a:xfrm>
        </p:grpSpPr>
        <p:sp>
          <p:nvSpPr>
            <p:cNvPr id="754" name="Google Shape;754;p30"/>
            <p:cNvSpPr txBox="1"/>
            <p:nvPr/>
          </p:nvSpPr>
          <p:spPr>
            <a:xfrm>
              <a:off x="1502350" y="2261116"/>
              <a:ext cx="11763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{70%</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755" name="Google Shape;755;p30"/>
            <p:cNvSpPr txBox="1"/>
            <p:nvPr/>
          </p:nvSpPr>
          <p:spPr>
            <a:xfrm>
              <a:off x="5752788" y="2261113"/>
              <a:ext cx="2671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Mercury is the closest planet to the Sun</a:t>
              </a:r>
              <a:endParaRPr sz="1200">
                <a:solidFill>
                  <a:schemeClr val="dk1"/>
                </a:solidFill>
                <a:latin typeface="Source Code Pro"/>
                <a:ea typeface="Source Code Pro"/>
                <a:cs typeface="Source Code Pro"/>
                <a:sym typeface="Source Code Pro"/>
              </a:endParaRPr>
            </a:p>
          </p:txBody>
        </p:sp>
      </p:grpSp>
      <p:grpSp>
        <p:nvGrpSpPr>
          <p:cNvPr id="756" name="Google Shape;756;p30"/>
          <p:cNvGrpSpPr/>
          <p:nvPr/>
        </p:nvGrpSpPr>
        <p:grpSpPr>
          <a:xfrm>
            <a:off x="1502350" y="2733937"/>
            <a:ext cx="6921638" cy="457207"/>
            <a:chOff x="1502350" y="2956350"/>
            <a:chExt cx="6921638" cy="457207"/>
          </a:xfrm>
        </p:grpSpPr>
        <p:sp>
          <p:nvSpPr>
            <p:cNvPr id="757" name="Google Shape;757;p30"/>
            <p:cNvSpPr txBox="1"/>
            <p:nvPr/>
          </p:nvSpPr>
          <p:spPr>
            <a:xfrm>
              <a:off x="1502350" y="2956357"/>
              <a:ext cx="11763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{10%</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sp>
          <p:nvSpPr>
            <p:cNvPr id="758" name="Google Shape;758;p30"/>
            <p:cNvSpPr txBox="1"/>
            <p:nvPr/>
          </p:nvSpPr>
          <p:spPr>
            <a:xfrm>
              <a:off x="5752788" y="2956350"/>
              <a:ext cx="2671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759" name="Google Shape;759;p30"/>
          <p:cNvGrpSpPr/>
          <p:nvPr/>
        </p:nvGrpSpPr>
        <p:grpSpPr>
          <a:xfrm>
            <a:off x="1502350" y="3378248"/>
            <a:ext cx="6921638" cy="457210"/>
            <a:chOff x="1502350" y="3651588"/>
            <a:chExt cx="6921638" cy="457210"/>
          </a:xfrm>
        </p:grpSpPr>
        <p:sp>
          <p:nvSpPr>
            <p:cNvPr id="760" name="Google Shape;760;p30"/>
            <p:cNvSpPr txBox="1"/>
            <p:nvPr/>
          </p:nvSpPr>
          <p:spPr>
            <a:xfrm>
              <a:off x="1502350" y="3651598"/>
              <a:ext cx="11763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{20%</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sp>
          <p:nvSpPr>
            <p:cNvPr id="761" name="Google Shape;761;p30"/>
            <p:cNvSpPr txBox="1"/>
            <p:nvPr/>
          </p:nvSpPr>
          <p:spPr>
            <a:xfrm>
              <a:off x="5752788" y="3651588"/>
              <a:ext cx="2671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is the biggest planet of them all</a:t>
              </a:r>
              <a:endParaRPr sz="1200">
                <a:solidFill>
                  <a:schemeClr val="dk1"/>
                </a:solidFill>
                <a:latin typeface="Source Code Pro"/>
                <a:ea typeface="Source Code Pro"/>
                <a:cs typeface="Source Code Pro"/>
                <a:sym typeface="Source Code Pro"/>
              </a:endParaRPr>
            </a:p>
          </p:txBody>
        </p:sp>
      </p:grpSp>
      <p:grpSp>
        <p:nvGrpSpPr>
          <p:cNvPr id="762" name="Google Shape;762;p30"/>
          <p:cNvGrpSpPr/>
          <p:nvPr/>
        </p:nvGrpSpPr>
        <p:grpSpPr>
          <a:xfrm>
            <a:off x="775878" y="2164992"/>
            <a:ext cx="399812" cy="306477"/>
            <a:chOff x="2567841" y="1994124"/>
            <a:chExt cx="399812" cy="306477"/>
          </a:xfrm>
        </p:grpSpPr>
        <p:sp>
          <p:nvSpPr>
            <p:cNvPr id="763" name="Google Shape;763;p30"/>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0"/>
          <p:cNvGrpSpPr/>
          <p:nvPr/>
        </p:nvGrpSpPr>
        <p:grpSpPr>
          <a:xfrm>
            <a:off x="804149" y="1502673"/>
            <a:ext cx="343269" cy="342505"/>
            <a:chOff x="1745217" y="1515471"/>
            <a:chExt cx="343269" cy="342505"/>
          </a:xfrm>
        </p:grpSpPr>
        <p:sp>
          <p:nvSpPr>
            <p:cNvPr id="767" name="Google Shape;767;p30"/>
            <p:cNvSpPr/>
            <p:nvPr/>
          </p:nvSpPr>
          <p:spPr>
            <a:xfrm>
              <a:off x="1854448" y="1647096"/>
              <a:ext cx="22012" cy="21630"/>
            </a:xfrm>
            <a:custGeom>
              <a:avLst/>
              <a:gdLst/>
              <a:ahLst/>
              <a:cxnLst/>
              <a:rect l="l" t="t" r="r" b="b"/>
              <a:pathLst>
                <a:path w="691"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1906021" y="1647096"/>
              <a:ext cx="21661" cy="21630"/>
            </a:xfrm>
            <a:custGeom>
              <a:avLst/>
              <a:gdLst/>
              <a:ahLst/>
              <a:cxnLst/>
              <a:rect l="l" t="t" r="r" b="b"/>
              <a:pathLst>
                <a:path w="680" h="679" extrusionOk="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1956830" y="1647096"/>
              <a:ext cx="22044" cy="21630"/>
            </a:xfrm>
            <a:custGeom>
              <a:avLst/>
              <a:gdLst/>
              <a:ahLst/>
              <a:cxnLst/>
              <a:rect l="l" t="t" r="r" b="b"/>
              <a:pathLst>
                <a:path w="692" h="679" extrusionOk="0">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1745217" y="1515471"/>
              <a:ext cx="343269" cy="342505"/>
            </a:xfrm>
            <a:custGeom>
              <a:avLst/>
              <a:gdLst/>
              <a:ahLst/>
              <a:cxnLst/>
              <a:rect l="l" t="t" r="r" b="b"/>
              <a:pathLst>
                <a:path w="10776" h="10752" extrusionOk="0">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30"/>
          <p:cNvSpPr/>
          <p:nvPr/>
        </p:nvSpPr>
        <p:spPr>
          <a:xfrm>
            <a:off x="2678688" y="4114213"/>
            <a:ext cx="3074100" cy="27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2678688" y="4114213"/>
            <a:ext cx="2715900" cy="273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30"/>
          <p:cNvGrpSpPr/>
          <p:nvPr/>
        </p:nvGrpSpPr>
        <p:grpSpPr>
          <a:xfrm>
            <a:off x="1502350" y="4022563"/>
            <a:ext cx="6921638" cy="457210"/>
            <a:chOff x="1502350" y="3651588"/>
            <a:chExt cx="6921638" cy="457210"/>
          </a:xfrm>
        </p:grpSpPr>
        <p:sp>
          <p:nvSpPr>
            <p:cNvPr id="774" name="Google Shape;774;p30"/>
            <p:cNvSpPr txBox="1"/>
            <p:nvPr/>
          </p:nvSpPr>
          <p:spPr>
            <a:xfrm>
              <a:off x="1502350" y="3651598"/>
              <a:ext cx="11763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{90%}</a:t>
              </a:r>
              <a:endParaRPr sz="2200">
                <a:solidFill>
                  <a:schemeClr val="dk1"/>
                </a:solidFill>
                <a:latin typeface="Quantico"/>
                <a:ea typeface="Quantico"/>
                <a:cs typeface="Quantico"/>
                <a:sym typeface="Quantico"/>
              </a:endParaRPr>
            </a:p>
          </p:txBody>
        </p:sp>
        <p:sp>
          <p:nvSpPr>
            <p:cNvPr id="775" name="Google Shape;775;p30"/>
            <p:cNvSpPr txBox="1"/>
            <p:nvPr/>
          </p:nvSpPr>
          <p:spPr>
            <a:xfrm>
              <a:off x="5752788" y="3651588"/>
              <a:ext cx="2671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was named after a Roman god</a:t>
              </a:r>
              <a:endParaRPr sz="1200">
                <a:solidFill>
                  <a:schemeClr val="dk1"/>
                </a:solidFill>
                <a:latin typeface="Source Code Pro"/>
                <a:ea typeface="Source Code Pro"/>
                <a:cs typeface="Source Code Pro"/>
                <a:sym typeface="Source Code Pro"/>
              </a:endParaRPr>
            </a:p>
          </p:txBody>
        </p:sp>
      </p:grpSp>
      <p:grpSp>
        <p:nvGrpSpPr>
          <p:cNvPr id="776" name="Google Shape;776;p30"/>
          <p:cNvGrpSpPr/>
          <p:nvPr/>
        </p:nvGrpSpPr>
        <p:grpSpPr>
          <a:xfrm>
            <a:off x="790321" y="4065893"/>
            <a:ext cx="370930" cy="370549"/>
            <a:chOff x="2497275" y="2744159"/>
            <a:chExt cx="370930" cy="370549"/>
          </a:xfrm>
        </p:grpSpPr>
        <p:sp>
          <p:nvSpPr>
            <p:cNvPr id="777" name="Google Shape;777;p30"/>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31"/>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pic>
        <p:nvPicPr>
          <p:cNvPr id="788" name="Google Shape;788;p31" title="Gráfico">
            <a:hlinkClick r:id="rId3"/>
          </p:cNvPr>
          <p:cNvPicPr preferRelativeResize="0"/>
          <p:nvPr/>
        </p:nvPicPr>
        <p:blipFill>
          <a:blip r:embed="rId4">
            <a:alphaModFix/>
          </a:blip>
          <a:stretch>
            <a:fillRect/>
          </a:stretch>
        </p:blipFill>
        <p:spPr>
          <a:xfrm>
            <a:off x="4393125" y="1598025"/>
            <a:ext cx="4030874" cy="2530376"/>
          </a:xfrm>
          <a:prstGeom prst="rect">
            <a:avLst/>
          </a:prstGeom>
          <a:noFill/>
          <a:ln>
            <a:noFill/>
          </a:ln>
        </p:spPr>
      </p:pic>
      <p:sp>
        <p:nvSpPr>
          <p:cNvPr id="789" name="Google Shape;789;p31"/>
          <p:cNvSpPr txBox="1"/>
          <p:nvPr/>
        </p:nvSpPr>
        <p:spPr>
          <a:xfrm>
            <a:off x="4393125" y="4128400"/>
            <a:ext cx="4030800" cy="48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Code Pro"/>
                <a:ea typeface="Source Code Pro"/>
                <a:cs typeface="Source Code Pro"/>
                <a:sym typeface="Source Code Pro"/>
              </a:rPr>
              <a:t>Follow the link in the graph to modify its data and then paste the new one here. </a:t>
            </a:r>
            <a:r>
              <a:rPr lang="en" sz="900" b="1" u="sng">
                <a:solidFill>
                  <a:schemeClr val="dk1"/>
                </a:solidFill>
                <a:latin typeface="Source Code Pro"/>
                <a:ea typeface="Source Code Pro"/>
                <a:cs typeface="Source Code Pro"/>
                <a:sym typeface="Source Code Pro"/>
                <a:hlinkClick r:id="rId5">
                  <a:extLst>
                    <a:ext uri="{A12FA001-AC4F-418D-AE19-62706E023703}">
                      <ahyp:hlinkClr xmlns:ahyp="http://schemas.microsoft.com/office/drawing/2018/hyperlinkcolor" val="tx"/>
                    </a:ext>
                  </a:extLst>
                </a:hlinkClick>
              </a:rPr>
              <a:t>For more info, click here</a:t>
            </a:r>
            <a:endParaRPr sz="900" b="1" u="sng">
              <a:solidFill>
                <a:schemeClr val="dk1"/>
              </a:solidFill>
              <a:latin typeface="Source Code Pro"/>
              <a:ea typeface="Source Code Pro"/>
              <a:cs typeface="Source Code Pro"/>
              <a:sym typeface="Source Code Pro"/>
            </a:endParaRPr>
          </a:p>
        </p:txBody>
      </p:sp>
      <p:grpSp>
        <p:nvGrpSpPr>
          <p:cNvPr id="790" name="Google Shape;790;p31"/>
          <p:cNvGrpSpPr/>
          <p:nvPr/>
        </p:nvGrpSpPr>
        <p:grpSpPr>
          <a:xfrm>
            <a:off x="951900" y="1598025"/>
            <a:ext cx="1501800" cy="1323564"/>
            <a:chOff x="818000" y="1731779"/>
            <a:chExt cx="1501800" cy="1323564"/>
          </a:xfrm>
        </p:grpSpPr>
        <p:sp>
          <p:nvSpPr>
            <p:cNvPr id="791" name="Google Shape;791;p31"/>
            <p:cNvSpPr txBox="1"/>
            <p:nvPr/>
          </p:nvSpPr>
          <p:spPr>
            <a:xfrm>
              <a:off x="818000" y="1731779"/>
              <a:ext cx="1501800" cy="78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Our company</a:t>
              </a:r>
              <a:endParaRPr sz="2200">
                <a:solidFill>
                  <a:schemeClr val="dk1"/>
                </a:solidFill>
                <a:latin typeface="Quantico"/>
                <a:ea typeface="Quantico"/>
                <a:cs typeface="Quantico"/>
                <a:sym typeface="Quantico"/>
              </a:endParaRPr>
            </a:p>
          </p:txBody>
        </p:sp>
        <p:sp>
          <p:nvSpPr>
            <p:cNvPr id="792" name="Google Shape;792;p31"/>
            <p:cNvSpPr txBox="1"/>
            <p:nvPr/>
          </p:nvSpPr>
          <p:spPr>
            <a:xfrm>
              <a:off x="818000" y="2419342"/>
              <a:ext cx="1501800" cy="6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grpSp>
        <p:nvGrpSpPr>
          <p:cNvPr id="793" name="Google Shape;793;p31"/>
          <p:cNvGrpSpPr/>
          <p:nvPr/>
        </p:nvGrpSpPr>
        <p:grpSpPr>
          <a:xfrm>
            <a:off x="2891325" y="1598025"/>
            <a:ext cx="1501802" cy="1323637"/>
            <a:chOff x="2547150" y="1724550"/>
            <a:chExt cx="1501802" cy="1323637"/>
          </a:xfrm>
        </p:grpSpPr>
        <p:sp>
          <p:nvSpPr>
            <p:cNvPr id="794" name="Google Shape;794;p31"/>
            <p:cNvSpPr txBox="1"/>
            <p:nvPr/>
          </p:nvSpPr>
          <p:spPr>
            <a:xfrm>
              <a:off x="2547152" y="1724550"/>
              <a:ext cx="1501800" cy="78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Their company</a:t>
              </a:r>
              <a:endParaRPr sz="2200">
                <a:solidFill>
                  <a:schemeClr val="dk1"/>
                </a:solidFill>
                <a:latin typeface="Quantico"/>
                <a:ea typeface="Quantico"/>
                <a:cs typeface="Quantico"/>
                <a:sym typeface="Quantico"/>
              </a:endParaRPr>
            </a:p>
          </p:txBody>
        </p:sp>
        <p:sp>
          <p:nvSpPr>
            <p:cNvPr id="795" name="Google Shape;795;p31"/>
            <p:cNvSpPr txBox="1"/>
            <p:nvPr/>
          </p:nvSpPr>
          <p:spPr>
            <a:xfrm>
              <a:off x="2547150" y="2407988"/>
              <a:ext cx="15018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796" name="Google Shape;796;p31"/>
          <p:cNvSpPr/>
          <p:nvPr/>
        </p:nvSpPr>
        <p:spPr>
          <a:xfrm>
            <a:off x="719996" y="1902750"/>
            <a:ext cx="231900" cy="23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2656816" y="1902750"/>
            <a:ext cx="231900" cy="23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1"/>
          <p:cNvGrpSpPr/>
          <p:nvPr/>
        </p:nvGrpSpPr>
        <p:grpSpPr>
          <a:xfrm>
            <a:off x="835902" y="3445450"/>
            <a:ext cx="3441319" cy="1162975"/>
            <a:chOff x="951900" y="3445450"/>
            <a:chExt cx="3441319" cy="1162975"/>
          </a:xfrm>
        </p:grpSpPr>
        <p:sp>
          <p:nvSpPr>
            <p:cNvPr id="799" name="Google Shape;799;p31"/>
            <p:cNvSpPr txBox="1"/>
            <p:nvPr/>
          </p:nvSpPr>
          <p:spPr>
            <a:xfrm>
              <a:off x="951911" y="3445450"/>
              <a:ext cx="3441308"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Analysis</a:t>
              </a:r>
              <a:endParaRPr sz="2200">
                <a:solidFill>
                  <a:schemeClr val="dk1"/>
                </a:solidFill>
                <a:latin typeface="Quantico"/>
                <a:ea typeface="Quantico"/>
                <a:cs typeface="Quantico"/>
                <a:sym typeface="Quantico"/>
              </a:endParaRPr>
            </a:p>
          </p:txBody>
        </p:sp>
        <p:sp>
          <p:nvSpPr>
            <p:cNvPr id="800" name="Google Shape;800;p31"/>
            <p:cNvSpPr txBox="1"/>
            <p:nvPr/>
          </p:nvSpPr>
          <p:spPr>
            <a:xfrm>
              <a:off x="951900" y="3830525"/>
              <a:ext cx="3441300" cy="7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is a gas giant and has several rings. It’s composed mostly of hydrogen and helium</a:t>
              </a:r>
              <a:endParaRPr sz="1200">
                <a:solidFill>
                  <a:schemeClr val="dk1"/>
                </a:solidFill>
                <a:latin typeface="Source Code Pro"/>
                <a:ea typeface="Source Code Pro"/>
                <a:cs typeface="Source Code Pro"/>
                <a:sym typeface="Source Code Pr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32"/>
          <p:cNvGrpSpPr/>
          <p:nvPr/>
        </p:nvGrpSpPr>
        <p:grpSpPr>
          <a:xfrm>
            <a:off x="1178400" y="1401921"/>
            <a:ext cx="279513" cy="357255"/>
            <a:chOff x="4897750" y="2415639"/>
            <a:chExt cx="279513" cy="357255"/>
          </a:xfrm>
        </p:grpSpPr>
        <p:sp>
          <p:nvSpPr>
            <p:cNvPr id="806" name="Google Shape;806;p32"/>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32"/>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grpSp>
        <p:nvGrpSpPr>
          <p:cNvPr id="815" name="Google Shape;815;p32"/>
          <p:cNvGrpSpPr/>
          <p:nvPr/>
        </p:nvGrpSpPr>
        <p:grpSpPr>
          <a:xfrm>
            <a:off x="5297501" y="3073772"/>
            <a:ext cx="261075" cy="347815"/>
            <a:chOff x="6709751" y="2881842"/>
            <a:chExt cx="261075" cy="347815"/>
          </a:xfrm>
        </p:grpSpPr>
        <p:sp>
          <p:nvSpPr>
            <p:cNvPr id="816" name="Google Shape;816;p32"/>
            <p:cNvSpPr/>
            <p:nvPr/>
          </p:nvSpPr>
          <p:spPr>
            <a:xfrm>
              <a:off x="6709751" y="2881842"/>
              <a:ext cx="261075" cy="347815"/>
            </a:xfrm>
            <a:custGeom>
              <a:avLst/>
              <a:gdLst/>
              <a:ahLst/>
              <a:cxnLst/>
              <a:rect l="l" t="t" r="r" b="b"/>
              <a:pathLst>
                <a:path w="8241" h="10979" extrusionOk="0">
                  <a:moveTo>
                    <a:pt x="1394" y="4680"/>
                  </a:moveTo>
                  <a:cubicBezTo>
                    <a:pt x="1477" y="4728"/>
                    <a:pt x="1573" y="4740"/>
                    <a:pt x="1668" y="4740"/>
                  </a:cubicBezTo>
                  <a:lnTo>
                    <a:pt x="1787" y="4740"/>
                  </a:lnTo>
                  <a:cubicBezTo>
                    <a:pt x="1858" y="5323"/>
                    <a:pt x="2156" y="5823"/>
                    <a:pt x="2561" y="6180"/>
                  </a:cubicBezTo>
                  <a:cubicBezTo>
                    <a:pt x="2468" y="6204"/>
                    <a:pt x="2384" y="6215"/>
                    <a:pt x="2308" y="6215"/>
                  </a:cubicBezTo>
                  <a:cubicBezTo>
                    <a:pt x="1897" y="6215"/>
                    <a:pt x="1727" y="5915"/>
                    <a:pt x="1727" y="5895"/>
                  </a:cubicBezTo>
                  <a:cubicBezTo>
                    <a:pt x="1692" y="5835"/>
                    <a:pt x="1632" y="5799"/>
                    <a:pt x="1573" y="5799"/>
                  </a:cubicBezTo>
                  <a:cubicBezTo>
                    <a:pt x="1546" y="5802"/>
                    <a:pt x="1520" y="5803"/>
                    <a:pt x="1495" y="5803"/>
                  </a:cubicBezTo>
                  <a:cubicBezTo>
                    <a:pt x="1123" y="5803"/>
                    <a:pt x="974" y="5562"/>
                    <a:pt x="918" y="5395"/>
                  </a:cubicBezTo>
                  <a:cubicBezTo>
                    <a:pt x="1144" y="5323"/>
                    <a:pt x="1394" y="5133"/>
                    <a:pt x="1394" y="4716"/>
                  </a:cubicBezTo>
                  <a:lnTo>
                    <a:pt x="1394" y="4680"/>
                  </a:lnTo>
                  <a:close/>
                  <a:moveTo>
                    <a:pt x="6871" y="4716"/>
                  </a:moveTo>
                  <a:lnTo>
                    <a:pt x="6871" y="4740"/>
                  </a:lnTo>
                  <a:cubicBezTo>
                    <a:pt x="6895" y="5144"/>
                    <a:pt x="7145" y="5335"/>
                    <a:pt x="7371" y="5418"/>
                  </a:cubicBezTo>
                  <a:cubicBezTo>
                    <a:pt x="7314" y="5566"/>
                    <a:pt x="7159" y="5813"/>
                    <a:pt x="6770" y="5813"/>
                  </a:cubicBezTo>
                  <a:cubicBezTo>
                    <a:pt x="6752" y="5813"/>
                    <a:pt x="6734" y="5812"/>
                    <a:pt x="6716" y="5811"/>
                  </a:cubicBezTo>
                  <a:cubicBezTo>
                    <a:pt x="6645" y="5811"/>
                    <a:pt x="6597" y="5847"/>
                    <a:pt x="6561" y="5906"/>
                  </a:cubicBezTo>
                  <a:cubicBezTo>
                    <a:pt x="6551" y="5917"/>
                    <a:pt x="6367" y="6237"/>
                    <a:pt x="5922" y="6237"/>
                  </a:cubicBezTo>
                  <a:cubicBezTo>
                    <a:pt x="5859" y="6237"/>
                    <a:pt x="5790" y="6231"/>
                    <a:pt x="5716" y="6216"/>
                  </a:cubicBezTo>
                  <a:cubicBezTo>
                    <a:pt x="6133" y="5847"/>
                    <a:pt x="6418" y="5335"/>
                    <a:pt x="6490" y="4775"/>
                  </a:cubicBezTo>
                  <a:lnTo>
                    <a:pt x="6609" y="4775"/>
                  </a:lnTo>
                  <a:cubicBezTo>
                    <a:pt x="6692" y="4775"/>
                    <a:pt x="6799" y="4740"/>
                    <a:pt x="6871" y="4716"/>
                  </a:cubicBezTo>
                  <a:close/>
                  <a:moveTo>
                    <a:pt x="4132" y="275"/>
                  </a:moveTo>
                  <a:cubicBezTo>
                    <a:pt x="4656" y="275"/>
                    <a:pt x="5002" y="382"/>
                    <a:pt x="5133" y="596"/>
                  </a:cubicBezTo>
                  <a:cubicBezTo>
                    <a:pt x="5204" y="715"/>
                    <a:pt x="5359" y="787"/>
                    <a:pt x="5502" y="811"/>
                  </a:cubicBezTo>
                  <a:cubicBezTo>
                    <a:pt x="6299" y="906"/>
                    <a:pt x="6871" y="1561"/>
                    <a:pt x="6871" y="2347"/>
                  </a:cubicBezTo>
                  <a:lnTo>
                    <a:pt x="6871" y="3632"/>
                  </a:lnTo>
                  <a:cubicBezTo>
                    <a:pt x="6799" y="3585"/>
                    <a:pt x="6692" y="3573"/>
                    <a:pt x="6609" y="3573"/>
                  </a:cubicBezTo>
                  <a:lnTo>
                    <a:pt x="6514" y="3573"/>
                  </a:lnTo>
                  <a:lnTo>
                    <a:pt x="6514" y="3394"/>
                  </a:lnTo>
                  <a:cubicBezTo>
                    <a:pt x="6514" y="2858"/>
                    <a:pt x="6240" y="2632"/>
                    <a:pt x="5942" y="2394"/>
                  </a:cubicBezTo>
                  <a:cubicBezTo>
                    <a:pt x="5823" y="2299"/>
                    <a:pt x="5704" y="2204"/>
                    <a:pt x="5585" y="2085"/>
                  </a:cubicBezTo>
                  <a:cubicBezTo>
                    <a:pt x="5555" y="2055"/>
                    <a:pt x="5514" y="2040"/>
                    <a:pt x="5472" y="2040"/>
                  </a:cubicBezTo>
                  <a:cubicBezTo>
                    <a:pt x="5430" y="2040"/>
                    <a:pt x="5388" y="2055"/>
                    <a:pt x="5359" y="2085"/>
                  </a:cubicBezTo>
                  <a:cubicBezTo>
                    <a:pt x="5299" y="2144"/>
                    <a:pt x="5299" y="2239"/>
                    <a:pt x="5359" y="2299"/>
                  </a:cubicBezTo>
                  <a:cubicBezTo>
                    <a:pt x="5490" y="2442"/>
                    <a:pt x="5621" y="2537"/>
                    <a:pt x="5740" y="2644"/>
                  </a:cubicBezTo>
                  <a:cubicBezTo>
                    <a:pt x="6025" y="2870"/>
                    <a:pt x="6204" y="3013"/>
                    <a:pt x="6204" y="3394"/>
                  </a:cubicBezTo>
                  <a:lnTo>
                    <a:pt x="6204" y="3728"/>
                  </a:lnTo>
                  <a:cubicBezTo>
                    <a:pt x="6204" y="3787"/>
                    <a:pt x="6240" y="3835"/>
                    <a:pt x="6276" y="3871"/>
                  </a:cubicBezTo>
                  <a:cubicBezTo>
                    <a:pt x="6323" y="3894"/>
                    <a:pt x="6323" y="3894"/>
                    <a:pt x="6490" y="3894"/>
                  </a:cubicBezTo>
                  <a:lnTo>
                    <a:pt x="6621" y="3894"/>
                  </a:lnTo>
                  <a:cubicBezTo>
                    <a:pt x="6776" y="3894"/>
                    <a:pt x="6895" y="4013"/>
                    <a:pt x="6895" y="4168"/>
                  </a:cubicBezTo>
                  <a:cubicBezTo>
                    <a:pt x="6895" y="4311"/>
                    <a:pt x="6776" y="4430"/>
                    <a:pt x="6621" y="4430"/>
                  </a:cubicBezTo>
                  <a:lnTo>
                    <a:pt x="6537" y="4430"/>
                  </a:lnTo>
                  <a:lnTo>
                    <a:pt x="6537" y="4418"/>
                  </a:lnTo>
                  <a:cubicBezTo>
                    <a:pt x="6537" y="4323"/>
                    <a:pt x="6454" y="4252"/>
                    <a:pt x="6371" y="4252"/>
                  </a:cubicBezTo>
                  <a:cubicBezTo>
                    <a:pt x="6276" y="4252"/>
                    <a:pt x="6204" y="4323"/>
                    <a:pt x="6204" y="4418"/>
                  </a:cubicBezTo>
                  <a:cubicBezTo>
                    <a:pt x="6204" y="5549"/>
                    <a:pt x="5287" y="6478"/>
                    <a:pt x="4132" y="6478"/>
                  </a:cubicBezTo>
                  <a:cubicBezTo>
                    <a:pt x="4118" y="6478"/>
                    <a:pt x="4104" y="6478"/>
                    <a:pt x="4090" y="6478"/>
                  </a:cubicBezTo>
                  <a:cubicBezTo>
                    <a:pt x="2979" y="6478"/>
                    <a:pt x="2085" y="5547"/>
                    <a:pt x="2085" y="4430"/>
                  </a:cubicBezTo>
                  <a:cubicBezTo>
                    <a:pt x="2085" y="4347"/>
                    <a:pt x="2013" y="4263"/>
                    <a:pt x="1918" y="4263"/>
                  </a:cubicBezTo>
                  <a:cubicBezTo>
                    <a:pt x="1834" y="4263"/>
                    <a:pt x="1751" y="4347"/>
                    <a:pt x="1751" y="4430"/>
                  </a:cubicBezTo>
                  <a:lnTo>
                    <a:pt x="1751" y="4442"/>
                  </a:lnTo>
                  <a:lnTo>
                    <a:pt x="1668" y="4442"/>
                  </a:lnTo>
                  <a:cubicBezTo>
                    <a:pt x="1513" y="4442"/>
                    <a:pt x="1394" y="4323"/>
                    <a:pt x="1394" y="4180"/>
                  </a:cubicBezTo>
                  <a:cubicBezTo>
                    <a:pt x="1394" y="4025"/>
                    <a:pt x="1513" y="3906"/>
                    <a:pt x="1668" y="3906"/>
                  </a:cubicBezTo>
                  <a:lnTo>
                    <a:pt x="1751" y="3906"/>
                  </a:lnTo>
                  <a:cubicBezTo>
                    <a:pt x="2037" y="3906"/>
                    <a:pt x="2263" y="3692"/>
                    <a:pt x="2263" y="3406"/>
                  </a:cubicBezTo>
                  <a:cubicBezTo>
                    <a:pt x="2263" y="3228"/>
                    <a:pt x="2346" y="3073"/>
                    <a:pt x="2501" y="2942"/>
                  </a:cubicBezTo>
                  <a:lnTo>
                    <a:pt x="2513" y="2954"/>
                  </a:lnTo>
                  <a:cubicBezTo>
                    <a:pt x="2549" y="2989"/>
                    <a:pt x="2585" y="3001"/>
                    <a:pt x="2632" y="3001"/>
                  </a:cubicBezTo>
                  <a:cubicBezTo>
                    <a:pt x="2680" y="3001"/>
                    <a:pt x="2704" y="2989"/>
                    <a:pt x="2739" y="2954"/>
                  </a:cubicBezTo>
                  <a:cubicBezTo>
                    <a:pt x="2799" y="2894"/>
                    <a:pt x="2811" y="2823"/>
                    <a:pt x="2763" y="2751"/>
                  </a:cubicBezTo>
                  <a:cubicBezTo>
                    <a:pt x="3085" y="2573"/>
                    <a:pt x="3513" y="2442"/>
                    <a:pt x="3930" y="2299"/>
                  </a:cubicBezTo>
                  <a:cubicBezTo>
                    <a:pt x="4644" y="2061"/>
                    <a:pt x="5323" y="1846"/>
                    <a:pt x="5502" y="1394"/>
                  </a:cubicBezTo>
                  <a:cubicBezTo>
                    <a:pt x="5537" y="1311"/>
                    <a:pt x="5502" y="1215"/>
                    <a:pt x="5418" y="1192"/>
                  </a:cubicBezTo>
                  <a:cubicBezTo>
                    <a:pt x="5393" y="1182"/>
                    <a:pt x="5369" y="1178"/>
                    <a:pt x="5347" y="1178"/>
                  </a:cubicBezTo>
                  <a:cubicBezTo>
                    <a:pt x="5283" y="1178"/>
                    <a:pt x="5230" y="1213"/>
                    <a:pt x="5204" y="1275"/>
                  </a:cubicBezTo>
                  <a:cubicBezTo>
                    <a:pt x="5085" y="1585"/>
                    <a:pt x="4454" y="1799"/>
                    <a:pt x="3823" y="1989"/>
                  </a:cubicBezTo>
                  <a:cubicBezTo>
                    <a:pt x="3382" y="2144"/>
                    <a:pt x="2906" y="2287"/>
                    <a:pt x="2549" y="2513"/>
                  </a:cubicBezTo>
                  <a:lnTo>
                    <a:pt x="2085" y="2025"/>
                  </a:lnTo>
                  <a:cubicBezTo>
                    <a:pt x="2049" y="1990"/>
                    <a:pt x="1997" y="1967"/>
                    <a:pt x="1947" y="1967"/>
                  </a:cubicBezTo>
                  <a:cubicBezTo>
                    <a:pt x="1914" y="1967"/>
                    <a:pt x="1882" y="1977"/>
                    <a:pt x="1858" y="2001"/>
                  </a:cubicBezTo>
                  <a:cubicBezTo>
                    <a:pt x="1799" y="2061"/>
                    <a:pt x="1787" y="2168"/>
                    <a:pt x="1846" y="2227"/>
                  </a:cubicBezTo>
                  <a:lnTo>
                    <a:pt x="2275" y="2692"/>
                  </a:lnTo>
                  <a:cubicBezTo>
                    <a:pt x="2073" y="2870"/>
                    <a:pt x="1930" y="3097"/>
                    <a:pt x="1930" y="3394"/>
                  </a:cubicBezTo>
                  <a:cubicBezTo>
                    <a:pt x="1930" y="3490"/>
                    <a:pt x="1858" y="3573"/>
                    <a:pt x="1751" y="3573"/>
                  </a:cubicBezTo>
                  <a:lnTo>
                    <a:pt x="1668" y="3573"/>
                  </a:lnTo>
                  <a:cubicBezTo>
                    <a:pt x="1573" y="3573"/>
                    <a:pt x="1477" y="3597"/>
                    <a:pt x="1394" y="3632"/>
                  </a:cubicBezTo>
                  <a:lnTo>
                    <a:pt x="1394" y="2692"/>
                  </a:lnTo>
                  <a:cubicBezTo>
                    <a:pt x="1394" y="1787"/>
                    <a:pt x="1906" y="1204"/>
                    <a:pt x="2335" y="894"/>
                  </a:cubicBezTo>
                  <a:cubicBezTo>
                    <a:pt x="2858" y="501"/>
                    <a:pt x="3525" y="275"/>
                    <a:pt x="4132" y="275"/>
                  </a:cubicBezTo>
                  <a:close/>
                  <a:moveTo>
                    <a:pt x="5013" y="6680"/>
                  </a:moveTo>
                  <a:lnTo>
                    <a:pt x="5013" y="7526"/>
                  </a:lnTo>
                  <a:cubicBezTo>
                    <a:pt x="5013" y="7633"/>
                    <a:pt x="5002" y="7716"/>
                    <a:pt x="4966" y="7811"/>
                  </a:cubicBezTo>
                  <a:cubicBezTo>
                    <a:pt x="4942" y="7895"/>
                    <a:pt x="4990" y="7990"/>
                    <a:pt x="5073" y="8014"/>
                  </a:cubicBezTo>
                  <a:cubicBezTo>
                    <a:pt x="5085" y="8014"/>
                    <a:pt x="5109" y="8038"/>
                    <a:pt x="5133" y="8038"/>
                  </a:cubicBezTo>
                  <a:cubicBezTo>
                    <a:pt x="5192" y="8038"/>
                    <a:pt x="5263" y="7990"/>
                    <a:pt x="5287" y="7931"/>
                  </a:cubicBezTo>
                  <a:cubicBezTo>
                    <a:pt x="5323" y="7800"/>
                    <a:pt x="5359" y="7681"/>
                    <a:pt x="5359" y="7526"/>
                  </a:cubicBezTo>
                  <a:lnTo>
                    <a:pt x="5359" y="7240"/>
                  </a:lnTo>
                  <a:lnTo>
                    <a:pt x="5787" y="7395"/>
                  </a:lnTo>
                  <a:cubicBezTo>
                    <a:pt x="5859" y="7419"/>
                    <a:pt x="5906" y="7478"/>
                    <a:pt x="5906" y="7561"/>
                  </a:cubicBezTo>
                  <a:cubicBezTo>
                    <a:pt x="5918" y="8133"/>
                    <a:pt x="5787" y="8633"/>
                    <a:pt x="5656" y="8931"/>
                  </a:cubicBezTo>
                  <a:cubicBezTo>
                    <a:pt x="5567" y="9130"/>
                    <a:pt x="5376" y="9255"/>
                    <a:pt x="5170" y="9255"/>
                  </a:cubicBezTo>
                  <a:cubicBezTo>
                    <a:pt x="5130" y="9255"/>
                    <a:pt x="5090" y="9250"/>
                    <a:pt x="5049" y="9240"/>
                  </a:cubicBezTo>
                  <a:lnTo>
                    <a:pt x="4180" y="9026"/>
                  </a:lnTo>
                  <a:lnTo>
                    <a:pt x="4109" y="9026"/>
                  </a:lnTo>
                  <a:lnTo>
                    <a:pt x="3239" y="9240"/>
                  </a:lnTo>
                  <a:cubicBezTo>
                    <a:pt x="3197" y="9250"/>
                    <a:pt x="3154" y="9255"/>
                    <a:pt x="3112" y="9255"/>
                  </a:cubicBezTo>
                  <a:cubicBezTo>
                    <a:pt x="2908" y="9255"/>
                    <a:pt x="2721" y="9138"/>
                    <a:pt x="2632" y="8931"/>
                  </a:cubicBezTo>
                  <a:cubicBezTo>
                    <a:pt x="2513" y="8633"/>
                    <a:pt x="2370" y="8133"/>
                    <a:pt x="2406" y="7538"/>
                  </a:cubicBezTo>
                  <a:cubicBezTo>
                    <a:pt x="2406" y="7466"/>
                    <a:pt x="2466" y="7407"/>
                    <a:pt x="2525" y="7383"/>
                  </a:cubicBezTo>
                  <a:lnTo>
                    <a:pt x="2966" y="7228"/>
                  </a:lnTo>
                  <a:lnTo>
                    <a:pt x="2966" y="7514"/>
                  </a:lnTo>
                  <a:cubicBezTo>
                    <a:pt x="2966" y="8169"/>
                    <a:pt x="3501" y="8704"/>
                    <a:pt x="4156" y="8704"/>
                  </a:cubicBezTo>
                  <a:cubicBezTo>
                    <a:pt x="4394" y="8704"/>
                    <a:pt x="4609" y="8633"/>
                    <a:pt x="4811" y="8514"/>
                  </a:cubicBezTo>
                  <a:cubicBezTo>
                    <a:pt x="4882" y="8466"/>
                    <a:pt x="4894" y="8359"/>
                    <a:pt x="4847" y="8288"/>
                  </a:cubicBezTo>
                  <a:cubicBezTo>
                    <a:pt x="4824" y="8242"/>
                    <a:pt x="4771" y="8215"/>
                    <a:pt x="4717" y="8215"/>
                  </a:cubicBezTo>
                  <a:cubicBezTo>
                    <a:pt x="4688" y="8215"/>
                    <a:pt x="4658" y="8223"/>
                    <a:pt x="4632" y="8240"/>
                  </a:cubicBezTo>
                  <a:cubicBezTo>
                    <a:pt x="4478" y="8335"/>
                    <a:pt x="4311" y="8395"/>
                    <a:pt x="4156" y="8395"/>
                  </a:cubicBezTo>
                  <a:cubicBezTo>
                    <a:pt x="3680" y="8395"/>
                    <a:pt x="3287" y="8002"/>
                    <a:pt x="3287" y="7526"/>
                  </a:cubicBezTo>
                  <a:lnTo>
                    <a:pt x="3287" y="6680"/>
                  </a:lnTo>
                  <a:cubicBezTo>
                    <a:pt x="3561" y="6788"/>
                    <a:pt x="3859" y="6847"/>
                    <a:pt x="4156" y="6847"/>
                  </a:cubicBezTo>
                  <a:cubicBezTo>
                    <a:pt x="4454" y="6847"/>
                    <a:pt x="4752" y="6788"/>
                    <a:pt x="5013" y="6680"/>
                  </a:cubicBezTo>
                  <a:close/>
                  <a:moveTo>
                    <a:pt x="4109" y="1"/>
                  </a:moveTo>
                  <a:cubicBezTo>
                    <a:pt x="3418" y="1"/>
                    <a:pt x="2680" y="251"/>
                    <a:pt x="2108" y="668"/>
                  </a:cubicBezTo>
                  <a:cubicBezTo>
                    <a:pt x="1620" y="1025"/>
                    <a:pt x="1037" y="1680"/>
                    <a:pt x="1037" y="2716"/>
                  </a:cubicBezTo>
                  <a:lnTo>
                    <a:pt x="1037" y="4728"/>
                  </a:lnTo>
                  <a:cubicBezTo>
                    <a:pt x="1037" y="5097"/>
                    <a:pt x="739" y="5133"/>
                    <a:pt x="680" y="5133"/>
                  </a:cubicBezTo>
                  <a:cubicBezTo>
                    <a:pt x="644" y="5133"/>
                    <a:pt x="596" y="5144"/>
                    <a:pt x="561" y="5192"/>
                  </a:cubicBezTo>
                  <a:cubicBezTo>
                    <a:pt x="537" y="5216"/>
                    <a:pt x="525" y="5264"/>
                    <a:pt x="525" y="5311"/>
                  </a:cubicBezTo>
                  <a:cubicBezTo>
                    <a:pt x="525" y="5323"/>
                    <a:pt x="608" y="6133"/>
                    <a:pt x="1442" y="6145"/>
                  </a:cubicBezTo>
                  <a:cubicBezTo>
                    <a:pt x="1501" y="6216"/>
                    <a:pt x="1596" y="6323"/>
                    <a:pt x="1739" y="6407"/>
                  </a:cubicBezTo>
                  <a:cubicBezTo>
                    <a:pt x="1874" y="6489"/>
                    <a:pt x="2069" y="6571"/>
                    <a:pt x="2325" y="6571"/>
                  </a:cubicBezTo>
                  <a:cubicBezTo>
                    <a:pt x="2477" y="6571"/>
                    <a:pt x="2651" y="6542"/>
                    <a:pt x="2847" y="6466"/>
                  </a:cubicBezTo>
                  <a:cubicBezTo>
                    <a:pt x="2870" y="6478"/>
                    <a:pt x="2882" y="6502"/>
                    <a:pt x="2918" y="6514"/>
                  </a:cubicBezTo>
                  <a:lnTo>
                    <a:pt x="2918" y="6895"/>
                  </a:lnTo>
                  <a:lnTo>
                    <a:pt x="2382" y="7073"/>
                  </a:lnTo>
                  <a:cubicBezTo>
                    <a:pt x="2192" y="7157"/>
                    <a:pt x="2049" y="7323"/>
                    <a:pt x="2037" y="7526"/>
                  </a:cubicBezTo>
                  <a:lnTo>
                    <a:pt x="2037" y="7561"/>
                  </a:lnTo>
                  <a:lnTo>
                    <a:pt x="787" y="8002"/>
                  </a:lnTo>
                  <a:cubicBezTo>
                    <a:pt x="310" y="8169"/>
                    <a:pt x="1" y="8609"/>
                    <a:pt x="1" y="9121"/>
                  </a:cubicBezTo>
                  <a:lnTo>
                    <a:pt x="1" y="10788"/>
                  </a:lnTo>
                  <a:cubicBezTo>
                    <a:pt x="1" y="10871"/>
                    <a:pt x="72" y="10955"/>
                    <a:pt x="168" y="10955"/>
                  </a:cubicBezTo>
                  <a:cubicBezTo>
                    <a:pt x="251" y="10955"/>
                    <a:pt x="322" y="10871"/>
                    <a:pt x="322" y="10788"/>
                  </a:cubicBezTo>
                  <a:lnTo>
                    <a:pt x="322" y="9121"/>
                  </a:lnTo>
                  <a:cubicBezTo>
                    <a:pt x="322" y="9014"/>
                    <a:pt x="346" y="8895"/>
                    <a:pt x="382" y="8812"/>
                  </a:cubicBezTo>
                  <a:lnTo>
                    <a:pt x="1203" y="9502"/>
                  </a:lnTo>
                  <a:cubicBezTo>
                    <a:pt x="1323" y="9609"/>
                    <a:pt x="1382" y="9740"/>
                    <a:pt x="1382" y="9907"/>
                  </a:cubicBezTo>
                  <a:lnTo>
                    <a:pt x="1382" y="10788"/>
                  </a:lnTo>
                  <a:cubicBezTo>
                    <a:pt x="1382" y="10871"/>
                    <a:pt x="1453" y="10955"/>
                    <a:pt x="1549" y="10955"/>
                  </a:cubicBezTo>
                  <a:cubicBezTo>
                    <a:pt x="1632" y="10955"/>
                    <a:pt x="1715" y="10871"/>
                    <a:pt x="1715" y="10788"/>
                  </a:cubicBezTo>
                  <a:lnTo>
                    <a:pt x="1715" y="9907"/>
                  </a:lnTo>
                  <a:cubicBezTo>
                    <a:pt x="1715" y="9657"/>
                    <a:pt x="1608" y="9431"/>
                    <a:pt x="1418" y="9264"/>
                  </a:cubicBezTo>
                  <a:lnTo>
                    <a:pt x="561" y="8538"/>
                  </a:lnTo>
                  <a:cubicBezTo>
                    <a:pt x="656" y="8431"/>
                    <a:pt x="775" y="8359"/>
                    <a:pt x="906" y="8312"/>
                  </a:cubicBezTo>
                  <a:lnTo>
                    <a:pt x="2037" y="7919"/>
                  </a:lnTo>
                  <a:cubicBezTo>
                    <a:pt x="2049" y="8419"/>
                    <a:pt x="2180" y="8824"/>
                    <a:pt x="2287" y="9085"/>
                  </a:cubicBezTo>
                  <a:cubicBezTo>
                    <a:pt x="2426" y="9414"/>
                    <a:pt x="2740" y="9609"/>
                    <a:pt x="3075" y="9609"/>
                  </a:cubicBezTo>
                  <a:cubicBezTo>
                    <a:pt x="3141" y="9609"/>
                    <a:pt x="3208" y="9601"/>
                    <a:pt x="3275" y="9586"/>
                  </a:cubicBezTo>
                  <a:lnTo>
                    <a:pt x="4085" y="9371"/>
                  </a:lnTo>
                  <a:lnTo>
                    <a:pt x="4906" y="9586"/>
                  </a:lnTo>
                  <a:cubicBezTo>
                    <a:pt x="4978" y="9597"/>
                    <a:pt x="5049" y="9609"/>
                    <a:pt x="5121" y="9609"/>
                  </a:cubicBezTo>
                  <a:cubicBezTo>
                    <a:pt x="5442" y="9609"/>
                    <a:pt x="5752" y="9419"/>
                    <a:pt x="5895" y="9085"/>
                  </a:cubicBezTo>
                  <a:cubicBezTo>
                    <a:pt x="6002" y="8824"/>
                    <a:pt x="6133" y="8419"/>
                    <a:pt x="6145" y="7931"/>
                  </a:cubicBezTo>
                  <a:lnTo>
                    <a:pt x="7276" y="8335"/>
                  </a:lnTo>
                  <a:cubicBezTo>
                    <a:pt x="7407" y="8371"/>
                    <a:pt x="7526" y="8466"/>
                    <a:pt x="7621" y="8550"/>
                  </a:cubicBezTo>
                  <a:lnTo>
                    <a:pt x="6764" y="9288"/>
                  </a:lnTo>
                  <a:cubicBezTo>
                    <a:pt x="6573" y="9443"/>
                    <a:pt x="6466" y="9669"/>
                    <a:pt x="6466" y="9919"/>
                  </a:cubicBezTo>
                  <a:lnTo>
                    <a:pt x="6466" y="10800"/>
                  </a:lnTo>
                  <a:cubicBezTo>
                    <a:pt x="6466" y="10895"/>
                    <a:pt x="6549" y="10967"/>
                    <a:pt x="6633" y="10967"/>
                  </a:cubicBezTo>
                  <a:cubicBezTo>
                    <a:pt x="6728" y="10967"/>
                    <a:pt x="6799" y="10895"/>
                    <a:pt x="6799" y="10800"/>
                  </a:cubicBezTo>
                  <a:lnTo>
                    <a:pt x="6799" y="9919"/>
                  </a:lnTo>
                  <a:cubicBezTo>
                    <a:pt x="6799" y="9776"/>
                    <a:pt x="6859" y="9621"/>
                    <a:pt x="6978" y="9526"/>
                  </a:cubicBezTo>
                  <a:lnTo>
                    <a:pt x="7776" y="8835"/>
                  </a:lnTo>
                  <a:cubicBezTo>
                    <a:pt x="7823" y="8943"/>
                    <a:pt x="7835" y="9050"/>
                    <a:pt x="7835" y="9145"/>
                  </a:cubicBezTo>
                  <a:lnTo>
                    <a:pt x="7835" y="10812"/>
                  </a:lnTo>
                  <a:cubicBezTo>
                    <a:pt x="7835" y="10907"/>
                    <a:pt x="7919" y="10979"/>
                    <a:pt x="8002" y="10979"/>
                  </a:cubicBezTo>
                  <a:cubicBezTo>
                    <a:pt x="8097" y="10979"/>
                    <a:pt x="8169" y="10907"/>
                    <a:pt x="8169" y="10812"/>
                  </a:cubicBezTo>
                  <a:lnTo>
                    <a:pt x="8169" y="9145"/>
                  </a:lnTo>
                  <a:cubicBezTo>
                    <a:pt x="8240" y="8597"/>
                    <a:pt x="7919" y="8133"/>
                    <a:pt x="7442" y="7978"/>
                  </a:cubicBezTo>
                  <a:lnTo>
                    <a:pt x="6204" y="7538"/>
                  </a:lnTo>
                  <a:lnTo>
                    <a:pt x="6204" y="7514"/>
                  </a:lnTo>
                  <a:cubicBezTo>
                    <a:pt x="6192" y="7300"/>
                    <a:pt x="6061" y="7121"/>
                    <a:pt x="5859" y="7061"/>
                  </a:cubicBezTo>
                  <a:lnTo>
                    <a:pt x="5323" y="6883"/>
                  </a:lnTo>
                  <a:lnTo>
                    <a:pt x="5323" y="6502"/>
                  </a:lnTo>
                  <a:cubicBezTo>
                    <a:pt x="5359" y="6478"/>
                    <a:pt x="5371" y="6466"/>
                    <a:pt x="5406" y="6454"/>
                  </a:cubicBezTo>
                  <a:cubicBezTo>
                    <a:pt x="5597" y="6526"/>
                    <a:pt x="5775" y="6561"/>
                    <a:pt x="5918" y="6561"/>
                  </a:cubicBezTo>
                  <a:cubicBezTo>
                    <a:pt x="6180" y="6561"/>
                    <a:pt x="6371" y="6490"/>
                    <a:pt x="6490" y="6407"/>
                  </a:cubicBezTo>
                  <a:cubicBezTo>
                    <a:pt x="6633" y="6323"/>
                    <a:pt x="6728" y="6216"/>
                    <a:pt x="6787" y="6145"/>
                  </a:cubicBezTo>
                  <a:cubicBezTo>
                    <a:pt x="7621" y="6133"/>
                    <a:pt x="7704" y="5323"/>
                    <a:pt x="7704" y="5311"/>
                  </a:cubicBezTo>
                  <a:cubicBezTo>
                    <a:pt x="7704" y="5264"/>
                    <a:pt x="7692" y="5216"/>
                    <a:pt x="7669" y="5192"/>
                  </a:cubicBezTo>
                  <a:cubicBezTo>
                    <a:pt x="7633" y="5156"/>
                    <a:pt x="7585" y="5133"/>
                    <a:pt x="7549" y="5133"/>
                  </a:cubicBezTo>
                  <a:cubicBezTo>
                    <a:pt x="7549" y="5133"/>
                    <a:pt x="7454" y="5133"/>
                    <a:pt x="7371" y="5073"/>
                  </a:cubicBezTo>
                  <a:cubicBezTo>
                    <a:pt x="7252" y="5014"/>
                    <a:pt x="7192" y="4894"/>
                    <a:pt x="7192" y="4728"/>
                  </a:cubicBezTo>
                  <a:lnTo>
                    <a:pt x="7192" y="2382"/>
                  </a:lnTo>
                  <a:cubicBezTo>
                    <a:pt x="7192" y="1430"/>
                    <a:pt x="6478" y="620"/>
                    <a:pt x="5525" y="513"/>
                  </a:cubicBezTo>
                  <a:cubicBezTo>
                    <a:pt x="5466" y="513"/>
                    <a:pt x="5406" y="489"/>
                    <a:pt x="5371" y="442"/>
                  </a:cubicBezTo>
                  <a:cubicBezTo>
                    <a:pt x="5180" y="144"/>
                    <a:pt x="4752" y="1"/>
                    <a:pt x="4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6819522" y="3044519"/>
              <a:ext cx="43402" cy="15396"/>
            </a:xfrm>
            <a:custGeom>
              <a:avLst/>
              <a:gdLst/>
              <a:ahLst/>
              <a:cxnLst/>
              <a:rect l="l" t="t" r="r" b="b"/>
              <a:pathLst>
                <a:path w="1370" h="486" extrusionOk="0">
                  <a:moveTo>
                    <a:pt x="173" y="1"/>
                  </a:moveTo>
                  <a:cubicBezTo>
                    <a:pt x="132" y="1"/>
                    <a:pt x="90" y="15"/>
                    <a:pt x="60" y="45"/>
                  </a:cubicBezTo>
                  <a:cubicBezTo>
                    <a:pt x="1" y="105"/>
                    <a:pt x="1" y="200"/>
                    <a:pt x="60" y="260"/>
                  </a:cubicBezTo>
                  <a:cubicBezTo>
                    <a:pt x="191" y="402"/>
                    <a:pt x="429" y="486"/>
                    <a:pt x="691" y="486"/>
                  </a:cubicBezTo>
                  <a:cubicBezTo>
                    <a:pt x="941" y="486"/>
                    <a:pt x="1179" y="414"/>
                    <a:pt x="1310" y="260"/>
                  </a:cubicBezTo>
                  <a:cubicBezTo>
                    <a:pt x="1370" y="200"/>
                    <a:pt x="1370" y="105"/>
                    <a:pt x="1310" y="45"/>
                  </a:cubicBezTo>
                  <a:cubicBezTo>
                    <a:pt x="1281" y="15"/>
                    <a:pt x="1239" y="1"/>
                    <a:pt x="1197" y="1"/>
                  </a:cubicBezTo>
                  <a:cubicBezTo>
                    <a:pt x="1156" y="1"/>
                    <a:pt x="1114" y="15"/>
                    <a:pt x="1084" y="45"/>
                  </a:cubicBezTo>
                  <a:cubicBezTo>
                    <a:pt x="1025" y="105"/>
                    <a:pt x="894" y="152"/>
                    <a:pt x="691" y="152"/>
                  </a:cubicBezTo>
                  <a:cubicBezTo>
                    <a:pt x="477" y="152"/>
                    <a:pt x="346" y="81"/>
                    <a:pt x="286" y="45"/>
                  </a:cubicBezTo>
                  <a:cubicBezTo>
                    <a:pt x="257" y="15"/>
                    <a:pt x="215"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6803682" y="3006344"/>
              <a:ext cx="10233" cy="15492"/>
            </a:xfrm>
            <a:custGeom>
              <a:avLst/>
              <a:gdLst/>
              <a:ahLst/>
              <a:cxnLst/>
              <a:rect l="l" t="t" r="r" b="b"/>
              <a:pathLst>
                <a:path w="323" h="489" extrusionOk="0">
                  <a:moveTo>
                    <a:pt x="155" y="0"/>
                  </a:moveTo>
                  <a:cubicBezTo>
                    <a:pt x="72" y="0"/>
                    <a:pt x="1" y="71"/>
                    <a:pt x="1" y="155"/>
                  </a:cubicBezTo>
                  <a:lnTo>
                    <a:pt x="1" y="322"/>
                  </a:lnTo>
                  <a:cubicBezTo>
                    <a:pt x="1" y="417"/>
                    <a:pt x="72" y="488"/>
                    <a:pt x="155" y="488"/>
                  </a:cubicBezTo>
                  <a:cubicBezTo>
                    <a:pt x="251" y="488"/>
                    <a:pt x="322" y="417"/>
                    <a:pt x="322" y="322"/>
                  </a:cubicBezTo>
                  <a:lnTo>
                    <a:pt x="322" y="155"/>
                  </a:lnTo>
                  <a:cubicBezTo>
                    <a:pt x="310" y="71"/>
                    <a:pt x="251"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6868183" y="3006344"/>
              <a:ext cx="10201" cy="15492"/>
            </a:xfrm>
            <a:custGeom>
              <a:avLst/>
              <a:gdLst/>
              <a:ahLst/>
              <a:cxnLst/>
              <a:rect l="l" t="t" r="r" b="b"/>
              <a:pathLst>
                <a:path w="322" h="489" extrusionOk="0">
                  <a:moveTo>
                    <a:pt x="167" y="0"/>
                  </a:moveTo>
                  <a:cubicBezTo>
                    <a:pt x="72" y="0"/>
                    <a:pt x="1" y="71"/>
                    <a:pt x="1" y="155"/>
                  </a:cubicBezTo>
                  <a:lnTo>
                    <a:pt x="1" y="322"/>
                  </a:lnTo>
                  <a:cubicBezTo>
                    <a:pt x="1" y="417"/>
                    <a:pt x="72" y="488"/>
                    <a:pt x="167" y="488"/>
                  </a:cubicBezTo>
                  <a:cubicBezTo>
                    <a:pt x="251" y="488"/>
                    <a:pt x="322" y="417"/>
                    <a:pt x="322" y="322"/>
                  </a:cubicBezTo>
                  <a:lnTo>
                    <a:pt x="322" y="155"/>
                  </a:lnTo>
                  <a:cubicBezTo>
                    <a:pt x="322" y="71"/>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6798011" y="2990124"/>
              <a:ext cx="21162" cy="10581"/>
            </a:xfrm>
            <a:custGeom>
              <a:avLst/>
              <a:gdLst/>
              <a:ahLst/>
              <a:cxnLst/>
              <a:rect l="l" t="t" r="r" b="b"/>
              <a:pathLst>
                <a:path w="668" h="334" extrusionOk="0">
                  <a:moveTo>
                    <a:pt x="156" y="0"/>
                  </a:moveTo>
                  <a:cubicBezTo>
                    <a:pt x="72" y="0"/>
                    <a:pt x="1" y="72"/>
                    <a:pt x="1" y="167"/>
                  </a:cubicBezTo>
                  <a:cubicBezTo>
                    <a:pt x="1" y="250"/>
                    <a:pt x="72" y="333"/>
                    <a:pt x="156" y="333"/>
                  </a:cubicBezTo>
                  <a:lnTo>
                    <a:pt x="501" y="333"/>
                  </a:lnTo>
                  <a:cubicBezTo>
                    <a:pt x="584" y="333"/>
                    <a:pt x="668" y="250"/>
                    <a:pt x="668" y="167"/>
                  </a:cubicBezTo>
                  <a:cubicBezTo>
                    <a:pt x="668" y="60"/>
                    <a:pt x="59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6862892"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13" y="333"/>
                  </a:lnTo>
                  <a:cubicBezTo>
                    <a:pt x="596" y="333"/>
                    <a:pt x="668" y="250"/>
                    <a:pt x="668" y="167"/>
                  </a:cubicBezTo>
                  <a:cubicBezTo>
                    <a:pt x="668" y="60"/>
                    <a:pt x="596"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2"/>
          <p:cNvGrpSpPr/>
          <p:nvPr/>
        </p:nvGrpSpPr>
        <p:grpSpPr>
          <a:xfrm>
            <a:off x="1186116" y="3070952"/>
            <a:ext cx="264813" cy="353454"/>
            <a:chOff x="5812066" y="2416019"/>
            <a:chExt cx="264813" cy="353454"/>
          </a:xfrm>
        </p:grpSpPr>
        <p:sp>
          <p:nvSpPr>
            <p:cNvPr id="823" name="Google Shape;823;p32"/>
            <p:cNvSpPr/>
            <p:nvPr/>
          </p:nvSpPr>
          <p:spPr>
            <a:xfrm>
              <a:off x="5812066" y="2416019"/>
              <a:ext cx="264813" cy="353454"/>
            </a:xfrm>
            <a:custGeom>
              <a:avLst/>
              <a:gdLst/>
              <a:ahLst/>
              <a:cxnLst/>
              <a:rect l="l" t="t" r="r" b="b"/>
              <a:pathLst>
                <a:path w="8359" h="11157" extrusionOk="0">
                  <a:moveTo>
                    <a:pt x="1572" y="346"/>
                  </a:moveTo>
                  <a:cubicBezTo>
                    <a:pt x="1905" y="346"/>
                    <a:pt x="2215" y="501"/>
                    <a:pt x="2405" y="751"/>
                  </a:cubicBezTo>
                  <a:cubicBezTo>
                    <a:pt x="1846" y="1144"/>
                    <a:pt x="1405" y="1715"/>
                    <a:pt x="1203" y="2394"/>
                  </a:cubicBezTo>
                  <a:cubicBezTo>
                    <a:pt x="798" y="2239"/>
                    <a:pt x="524" y="1834"/>
                    <a:pt x="524" y="1406"/>
                  </a:cubicBezTo>
                  <a:cubicBezTo>
                    <a:pt x="524" y="822"/>
                    <a:pt x="1000" y="346"/>
                    <a:pt x="1572" y="346"/>
                  </a:cubicBezTo>
                  <a:close/>
                  <a:moveTo>
                    <a:pt x="6799" y="358"/>
                  </a:moveTo>
                  <a:cubicBezTo>
                    <a:pt x="7382" y="358"/>
                    <a:pt x="7858" y="834"/>
                    <a:pt x="7858" y="1406"/>
                  </a:cubicBezTo>
                  <a:cubicBezTo>
                    <a:pt x="7858" y="1858"/>
                    <a:pt x="7572" y="2239"/>
                    <a:pt x="7168" y="2394"/>
                  </a:cubicBezTo>
                  <a:cubicBezTo>
                    <a:pt x="6965" y="1727"/>
                    <a:pt x="6537" y="1144"/>
                    <a:pt x="5965" y="751"/>
                  </a:cubicBezTo>
                  <a:cubicBezTo>
                    <a:pt x="6167" y="501"/>
                    <a:pt x="6465" y="358"/>
                    <a:pt x="6799" y="358"/>
                  </a:cubicBezTo>
                  <a:close/>
                  <a:moveTo>
                    <a:pt x="4191" y="548"/>
                  </a:moveTo>
                  <a:cubicBezTo>
                    <a:pt x="5739" y="548"/>
                    <a:pt x="6989" y="1799"/>
                    <a:pt x="6989" y="3346"/>
                  </a:cubicBezTo>
                  <a:cubicBezTo>
                    <a:pt x="6989" y="3537"/>
                    <a:pt x="6977" y="3727"/>
                    <a:pt x="6929" y="3930"/>
                  </a:cubicBezTo>
                  <a:cubicBezTo>
                    <a:pt x="6870" y="3894"/>
                    <a:pt x="6799" y="3882"/>
                    <a:pt x="6727" y="3882"/>
                  </a:cubicBezTo>
                  <a:lnTo>
                    <a:pt x="6620" y="3882"/>
                  </a:lnTo>
                  <a:lnTo>
                    <a:pt x="6620" y="3489"/>
                  </a:lnTo>
                  <a:lnTo>
                    <a:pt x="6632" y="3489"/>
                  </a:lnTo>
                  <a:cubicBezTo>
                    <a:pt x="6727" y="3489"/>
                    <a:pt x="6799" y="3418"/>
                    <a:pt x="6799" y="3335"/>
                  </a:cubicBezTo>
                  <a:cubicBezTo>
                    <a:pt x="6799" y="3239"/>
                    <a:pt x="6727" y="3168"/>
                    <a:pt x="6632" y="3168"/>
                  </a:cubicBezTo>
                  <a:cubicBezTo>
                    <a:pt x="5263" y="3168"/>
                    <a:pt x="4286" y="2715"/>
                    <a:pt x="3703" y="2346"/>
                  </a:cubicBezTo>
                  <a:cubicBezTo>
                    <a:pt x="3060" y="1942"/>
                    <a:pt x="2750" y="1525"/>
                    <a:pt x="2738" y="1525"/>
                  </a:cubicBezTo>
                  <a:cubicBezTo>
                    <a:pt x="2705" y="1484"/>
                    <a:pt x="2656" y="1463"/>
                    <a:pt x="2608" y="1463"/>
                  </a:cubicBezTo>
                  <a:cubicBezTo>
                    <a:pt x="2573" y="1463"/>
                    <a:pt x="2538" y="1475"/>
                    <a:pt x="2512" y="1501"/>
                  </a:cubicBezTo>
                  <a:cubicBezTo>
                    <a:pt x="2441" y="1561"/>
                    <a:pt x="2417" y="1668"/>
                    <a:pt x="2477" y="1715"/>
                  </a:cubicBezTo>
                  <a:cubicBezTo>
                    <a:pt x="2500" y="1739"/>
                    <a:pt x="2834" y="2168"/>
                    <a:pt x="3512" y="2596"/>
                  </a:cubicBezTo>
                  <a:cubicBezTo>
                    <a:pt x="4084" y="2965"/>
                    <a:pt x="5024" y="3382"/>
                    <a:pt x="6287" y="3466"/>
                  </a:cubicBezTo>
                  <a:lnTo>
                    <a:pt x="6287" y="4013"/>
                  </a:lnTo>
                  <a:cubicBezTo>
                    <a:pt x="6287" y="4073"/>
                    <a:pt x="6322" y="4120"/>
                    <a:pt x="6370" y="4144"/>
                  </a:cubicBezTo>
                  <a:cubicBezTo>
                    <a:pt x="6406" y="4180"/>
                    <a:pt x="6406" y="4180"/>
                    <a:pt x="6572" y="4180"/>
                  </a:cubicBezTo>
                  <a:lnTo>
                    <a:pt x="6715" y="4180"/>
                  </a:lnTo>
                  <a:cubicBezTo>
                    <a:pt x="6858" y="4180"/>
                    <a:pt x="6977" y="4299"/>
                    <a:pt x="6977" y="4442"/>
                  </a:cubicBezTo>
                  <a:cubicBezTo>
                    <a:pt x="6977" y="4597"/>
                    <a:pt x="6858" y="4716"/>
                    <a:pt x="6715" y="4716"/>
                  </a:cubicBezTo>
                  <a:lnTo>
                    <a:pt x="6608" y="4716"/>
                  </a:lnTo>
                  <a:lnTo>
                    <a:pt x="6608" y="4692"/>
                  </a:lnTo>
                  <a:cubicBezTo>
                    <a:pt x="6608" y="4609"/>
                    <a:pt x="6537" y="4537"/>
                    <a:pt x="6441" y="4537"/>
                  </a:cubicBezTo>
                  <a:cubicBezTo>
                    <a:pt x="6358" y="4537"/>
                    <a:pt x="6275" y="4609"/>
                    <a:pt x="6275" y="4692"/>
                  </a:cubicBezTo>
                  <a:cubicBezTo>
                    <a:pt x="6275" y="5859"/>
                    <a:pt x="5346" y="6799"/>
                    <a:pt x="4179" y="6799"/>
                  </a:cubicBezTo>
                  <a:cubicBezTo>
                    <a:pt x="3024" y="6799"/>
                    <a:pt x="2096" y="5871"/>
                    <a:pt x="2096" y="4716"/>
                  </a:cubicBezTo>
                  <a:cubicBezTo>
                    <a:pt x="2096" y="4620"/>
                    <a:pt x="2024" y="4549"/>
                    <a:pt x="1929" y="4549"/>
                  </a:cubicBezTo>
                  <a:cubicBezTo>
                    <a:pt x="1846" y="4549"/>
                    <a:pt x="1774" y="4620"/>
                    <a:pt x="1774" y="4716"/>
                  </a:cubicBezTo>
                  <a:lnTo>
                    <a:pt x="1774" y="4728"/>
                  </a:lnTo>
                  <a:lnTo>
                    <a:pt x="1667" y="4728"/>
                  </a:lnTo>
                  <a:cubicBezTo>
                    <a:pt x="1512" y="4728"/>
                    <a:pt x="1393" y="4609"/>
                    <a:pt x="1393" y="4466"/>
                  </a:cubicBezTo>
                  <a:cubicBezTo>
                    <a:pt x="1393" y="4311"/>
                    <a:pt x="1512" y="4192"/>
                    <a:pt x="1667" y="4192"/>
                  </a:cubicBezTo>
                  <a:lnTo>
                    <a:pt x="1798" y="4192"/>
                  </a:lnTo>
                  <a:cubicBezTo>
                    <a:pt x="1976" y="4192"/>
                    <a:pt x="1976" y="4192"/>
                    <a:pt x="2012" y="4180"/>
                  </a:cubicBezTo>
                  <a:cubicBezTo>
                    <a:pt x="2072" y="4144"/>
                    <a:pt x="2096" y="4085"/>
                    <a:pt x="2096" y="4025"/>
                  </a:cubicBezTo>
                  <a:lnTo>
                    <a:pt x="2096" y="3847"/>
                  </a:lnTo>
                  <a:cubicBezTo>
                    <a:pt x="2096" y="3335"/>
                    <a:pt x="2262" y="2882"/>
                    <a:pt x="2572" y="2513"/>
                  </a:cubicBezTo>
                  <a:cubicBezTo>
                    <a:pt x="2631" y="2442"/>
                    <a:pt x="2619" y="2334"/>
                    <a:pt x="2560" y="2287"/>
                  </a:cubicBezTo>
                  <a:cubicBezTo>
                    <a:pt x="2528" y="2260"/>
                    <a:pt x="2488" y="2248"/>
                    <a:pt x="2450" y="2248"/>
                  </a:cubicBezTo>
                  <a:cubicBezTo>
                    <a:pt x="2404" y="2248"/>
                    <a:pt x="2360" y="2266"/>
                    <a:pt x="2334" y="2299"/>
                  </a:cubicBezTo>
                  <a:cubicBezTo>
                    <a:pt x="1965" y="2739"/>
                    <a:pt x="1774" y="3251"/>
                    <a:pt x="1774" y="3870"/>
                  </a:cubicBezTo>
                  <a:lnTo>
                    <a:pt x="1774" y="3882"/>
                  </a:lnTo>
                  <a:lnTo>
                    <a:pt x="1667" y="3882"/>
                  </a:lnTo>
                  <a:cubicBezTo>
                    <a:pt x="1595" y="3882"/>
                    <a:pt x="1512" y="3894"/>
                    <a:pt x="1453" y="3930"/>
                  </a:cubicBezTo>
                  <a:cubicBezTo>
                    <a:pt x="1417" y="3727"/>
                    <a:pt x="1393" y="3537"/>
                    <a:pt x="1393" y="3346"/>
                  </a:cubicBezTo>
                  <a:cubicBezTo>
                    <a:pt x="1393" y="1799"/>
                    <a:pt x="2643" y="548"/>
                    <a:pt x="4191" y="548"/>
                  </a:cubicBezTo>
                  <a:close/>
                  <a:moveTo>
                    <a:pt x="5084" y="6990"/>
                  </a:moveTo>
                  <a:lnTo>
                    <a:pt x="5084" y="7537"/>
                  </a:lnTo>
                  <a:cubicBezTo>
                    <a:pt x="5084" y="7895"/>
                    <a:pt x="5310" y="8228"/>
                    <a:pt x="5667" y="8347"/>
                  </a:cubicBezTo>
                  <a:lnTo>
                    <a:pt x="6001" y="8466"/>
                  </a:lnTo>
                  <a:lnTo>
                    <a:pt x="5620" y="8811"/>
                  </a:lnTo>
                  <a:cubicBezTo>
                    <a:pt x="5489" y="8942"/>
                    <a:pt x="5429" y="9109"/>
                    <a:pt x="5429" y="9300"/>
                  </a:cubicBezTo>
                  <a:lnTo>
                    <a:pt x="5429" y="9359"/>
                  </a:lnTo>
                  <a:cubicBezTo>
                    <a:pt x="5060" y="9514"/>
                    <a:pt x="4643" y="9621"/>
                    <a:pt x="4191" y="9621"/>
                  </a:cubicBezTo>
                  <a:cubicBezTo>
                    <a:pt x="3762" y="9621"/>
                    <a:pt x="3334" y="9538"/>
                    <a:pt x="2965" y="9359"/>
                  </a:cubicBezTo>
                  <a:lnTo>
                    <a:pt x="2965" y="9300"/>
                  </a:lnTo>
                  <a:cubicBezTo>
                    <a:pt x="2965" y="9121"/>
                    <a:pt x="2881" y="8942"/>
                    <a:pt x="2762" y="8811"/>
                  </a:cubicBezTo>
                  <a:lnTo>
                    <a:pt x="2429" y="8466"/>
                  </a:lnTo>
                  <a:lnTo>
                    <a:pt x="2750" y="8347"/>
                  </a:lnTo>
                  <a:cubicBezTo>
                    <a:pt x="3096" y="8228"/>
                    <a:pt x="3334" y="7895"/>
                    <a:pt x="3334" y="7537"/>
                  </a:cubicBezTo>
                  <a:lnTo>
                    <a:pt x="3334" y="6990"/>
                  </a:lnTo>
                  <a:cubicBezTo>
                    <a:pt x="3596" y="7097"/>
                    <a:pt x="3893" y="7156"/>
                    <a:pt x="4215" y="7156"/>
                  </a:cubicBezTo>
                  <a:cubicBezTo>
                    <a:pt x="4524" y="7156"/>
                    <a:pt x="4822" y="7097"/>
                    <a:pt x="5084" y="6990"/>
                  </a:cubicBezTo>
                  <a:close/>
                  <a:moveTo>
                    <a:pt x="1560" y="1"/>
                  </a:moveTo>
                  <a:cubicBezTo>
                    <a:pt x="798" y="1"/>
                    <a:pt x="179" y="620"/>
                    <a:pt x="179" y="1382"/>
                  </a:cubicBezTo>
                  <a:cubicBezTo>
                    <a:pt x="179" y="1977"/>
                    <a:pt x="548" y="2501"/>
                    <a:pt x="1119" y="2692"/>
                  </a:cubicBezTo>
                  <a:cubicBezTo>
                    <a:pt x="1072" y="2882"/>
                    <a:pt x="1060" y="3096"/>
                    <a:pt x="1060" y="3299"/>
                  </a:cubicBezTo>
                  <a:cubicBezTo>
                    <a:pt x="1060" y="3573"/>
                    <a:pt x="1084" y="3835"/>
                    <a:pt x="1155" y="4108"/>
                  </a:cubicBezTo>
                  <a:cubicBezTo>
                    <a:pt x="1095" y="4192"/>
                    <a:pt x="1060" y="4311"/>
                    <a:pt x="1060" y="4442"/>
                  </a:cubicBezTo>
                  <a:cubicBezTo>
                    <a:pt x="1060" y="4775"/>
                    <a:pt x="1322" y="5037"/>
                    <a:pt x="1655" y="5037"/>
                  </a:cubicBezTo>
                  <a:lnTo>
                    <a:pt x="1774" y="5037"/>
                  </a:lnTo>
                  <a:cubicBezTo>
                    <a:pt x="1869" y="5799"/>
                    <a:pt x="2334" y="6442"/>
                    <a:pt x="2965" y="6811"/>
                  </a:cubicBezTo>
                  <a:lnTo>
                    <a:pt x="2965" y="7526"/>
                  </a:lnTo>
                  <a:cubicBezTo>
                    <a:pt x="2965" y="7752"/>
                    <a:pt x="2810" y="7954"/>
                    <a:pt x="2596" y="8038"/>
                  </a:cubicBezTo>
                  <a:lnTo>
                    <a:pt x="798" y="8669"/>
                  </a:lnTo>
                  <a:cubicBezTo>
                    <a:pt x="322" y="8835"/>
                    <a:pt x="0" y="9300"/>
                    <a:pt x="0" y="9823"/>
                  </a:cubicBezTo>
                  <a:lnTo>
                    <a:pt x="0" y="10990"/>
                  </a:lnTo>
                  <a:cubicBezTo>
                    <a:pt x="0" y="11085"/>
                    <a:pt x="71" y="11157"/>
                    <a:pt x="155" y="11157"/>
                  </a:cubicBezTo>
                  <a:cubicBezTo>
                    <a:pt x="250" y="11157"/>
                    <a:pt x="322" y="11085"/>
                    <a:pt x="322" y="10990"/>
                  </a:cubicBezTo>
                  <a:lnTo>
                    <a:pt x="322" y="9823"/>
                  </a:lnTo>
                  <a:cubicBezTo>
                    <a:pt x="322" y="9442"/>
                    <a:pt x="560" y="9109"/>
                    <a:pt x="917" y="8990"/>
                  </a:cubicBezTo>
                  <a:lnTo>
                    <a:pt x="2048" y="8585"/>
                  </a:lnTo>
                  <a:lnTo>
                    <a:pt x="2512" y="9050"/>
                  </a:lnTo>
                  <a:cubicBezTo>
                    <a:pt x="2584" y="9121"/>
                    <a:pt x="2619" y="9204"/>
                    <a:pt x="2619" y="9300"/>
                  </a:cubicBezTo>
                  <a:lnTo>
                    <a:pt x="2619" y="10990"/>
                  </a:lnTo>
                  <a:cubicBezTo>
                    <a:pt x="2619" y="11085"/>
                    <a:pt x="2691" y="11157"/>
                    <a:pt x="2774" y="11157"/>
                  </a:cubicBezTo>
                  <a:cubicBezTo>
                    <a:pt x="2869" y="11157"/>
                    <a:pt x="2941" y="11085"/>
                    <a:pt x="2941" y="10990"/>
                  </a:cubicBezTo>
                  <a:lnTo>
                    <a:pt x="2941" y="9704"/>
                  </a:lnTo>
                  <a:cubicBezTo>
                    <a:pt x="3334" y="9847"/>
                    <a:pt x="3751" y="9943"/>
                    <a:pt x="4179" y="9943"/>
                  </a:cubicBezTo>
                  <a:cubicBezTo>
                    <a:pt x="4608" y="9943"/>
                    <a:pt x="5024" y="9859"/>
                    <a:pt x="5417" y="9704"/>
                  </a:cubicBezTo>
                  <a:lnTo>
                    <a:pt x="5417" y="9776"/>
                  </a:lnTo>
                  <a:cubicBezTo>
                    <a:pt x="5417" y="9859"/>
                    <a:pt x="5489" y="9943"/>
                    <a:pt x="5572" y="9943"/>
                  </a:cubicBezTo>
                  <a:cubicBezTo>
                    <a:pt x="5667" y="9943"/>
                    <a:pt x="5739" y="9859"/>
                    <a:pt x="5739" y="9776"/>
                  </a:cubicBezTo>
                  <a:lnTo>
                    <a:pt x="5739" y="9300"/>
                  </a:lnTo>
                  <a:cubicBezTo>
                    <a:pt x="5739" y="9204"/>
                    <a:pt x="5786" y="9109"/>
                    <a:pt x="5846" y="9038"/>
                  </a:cubicBezTo>
                  <a:lnTo>
                    <a:pt x="6310" y="8585"/>
                  </a:lnTo>
                  <a:lnTo>
                    <a:pt x="7441" y="8978"/>
                  </a:lnTo>
                  <a:cubicBezTo>
                    <a:pt x="7799" y="9097"/>
                    <a:pt x="8037" y="9442"/>
                    <a:pt x="8037" y="9812"/>
                  </a:cubicBezTo>
                  <a:lnTo>
                    <a:pt x="8037" y="10990"/>
                  </a:lnTo>
                  <a:cubicBezTo>
                    <a:pt x="8037" y="11085"/>
                    <a:pt x="8108" y="11157"/>
                    <a:pt x="8192" y="11157"/>
                  </a:cubicBezTo>
                  <a:cubicBezTo>
                    <a:pt x="8287" y="11157"/>
                    <a:pt x="8358" y="11085"/>
                    <a:pt x="8358" y="10990"/>
                  </a:cubicBezTo>
                  <a:lnTo>
                    <a:pt x="8358" y="9812"/>
                  </a:lnTo>
                  <a:cubicBezTo>
                    <a:pt x="8358" y="9300"/>
                    <a:pt x="8037" y="8835"/>
                    <a:pt x="7561" y="8669"/>
                  </a:cubicBezTo>
                  <a:lnTo>
                    <a:pt x="5763" y="8038"/>
                  </a:lnTo>
                  <a:cubicBezTo>
                    <a:pt x="5548" y="7954"/>
                    <a:pt x="5405" y="7752"/>
                    <a:pt x="5405" y="7526"/>
                  </a:cubicBezTo>
                  <a:lnTo>
                    <a:pt x="5405" y="6811"/>
                  </a:lnTo>
                  <a:cubicBezTo>
                    <a:pt x="6037" y="6442"/>
                    <a:pt x="6489" y="5799"/>
                    <a:pt x="6596" y="5037"/>
                  </a:cubicBezTo>
                  <a:lnTo>
                    <a:pt x="6715" y="5037"/>
                  </a:lnTo>
                  <a:cubicBezTo>
                    <a:pt x="7037" y="5037"/>
                    <a:pt x="7310" y="4775"/>
                    <a:pt x="7310" y="4442"/>
                  </a:cubicBezTo>
                  <a:cubicBezTo>
                    <a:pt x="7310" y="4323"/>
                    <a:pt x="7263" y="4204"/>
                    <a:pt x="7203" y="4108"/>
                  </a:cubicBezTo>
                  <a:cubicBezTo>
                    <a:pt x="7275" y="3847"/>
                    <a:pt x="7310" y="3585"/>
                    <a:pt x="7310" y="3299"/>
                  </a:cubicBezTo>
                  <a:cubicBezTo>
                    <a:pt x="7310" y="3096"/>
                    <a:pt x="7287" y="2882"/>
                    <a:pt x="7251" y="2692"/>
                  </a:cubicBezTo>
                  <a:cubicBezTo>
                    <a:pt x="7799" y="2501"/>
                    <a:pt x="8180" y="1977"/>
                    <a:pt x="8180" y="1382"/>
                  </a:cubicBezTo>
                  <a:cubicBezTo>
                    <a:pt x="8180" y="620"/>
                    <a:pt x="7561" y="1"/>
                    <a:pt x="6799" y="1"/>
                  </a:cubicBezTo>
                  <a:cubicBezTo>
                    <a:pt x="6358" y="1"/>
                    <a:pt x="5953" y="203"/>
                    <a:pt x="5679" y="560"/>
                  </a:cubicBezTo>
                  <a:cubicBezTo>
                    <a:pt x="5239" y="310"/>
                    <a:pt x="4727" y="179"/>
                    <a:pt x="4179" y="179"/>
                  </a:cubicBezTo>
                  <a:cubicBezTo>
                    <a:pt x="3631" y="179"/>
                    <a:pt x="3119" y="310"/>
                    <a:pt x="2679" y="560"/>
                  </a:cubicBezTo>
                  <a:cubicBezTo>
                    <a:pt x="2429" y="203"/>
                    <a:pt x="2012"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5923707" y="2588136"/>
              <a:ext cx="43402" cy="15396"/>
            </a:xfrm>
            <a:custGeom>
              <a:avLst/>
              <a:gdLst/>
              <a:ahLst/>
              <a:cxnLst/>
              <a:rect l="l" t="t" r="r" b="b"/>
              <a:pathLst>
                <a:path w="1370" h="486" extrusionOk="0">
                  <a:moveTo>
                    <a:pt x="173" y="0"/>
                  </a:moveTo>
                  <a:cubicBezTo>
                    <a:pt x="131" y="0"/>
                    <a:pt x="90" y="15"/>
                    <a:pt x="60" y="45"/>
                  </a:cubicBezTo>
                  <a:cubicBezTo>
                    <a:pt x="0" y="104"/>
                    <a:pt x="0" y="199"/>
                    <a:pt x="60" y="259"/>
                  </a:cubicBezTo>
                  <a:cubicBezTo>
                    <a:pt x="191" y="402"/>
                    <a:pt x="429" y="485"/>
                    <a:pt x="703" y="485"/>
                  </a:cubicBezTo>
                  <a:cubicBezTo>
                    <a:pt x="953" y="485"/>
                    <a:pt x="1191" y="402"/>
                    <a:pt x="1334" y="259"/>
                  </a:cubicBezTo>
                  <a:cubicBezTo>
                    <a:pt x="1370" y="199"/>
                    <a:pt x="1370" y="104"/>
                    <a:pt x="1310" y="45"/>
                  </a:cubicBezTo>
                  <a:cubicBezTo>
                    <a:pt x="1280" y="15"/>
                    <a:pt x="1239" y="0"/>
                    <a:pt x="1197" y="0"/>
                  </a:cubicBezTo>
                  <a:cubicBezTo>
                    <a:pt x="1155" y="0"/>
                    <a:pt x="1114" y="15"/>
                    <a:pt x="1084" y="45"/>
                  </a:cubicBezTo>
                  <a:cubicBezTo>
                    <a:pt x="1024" y="104"/>
                    <a:pt x="881" y="176"/>
                    <a:pt x="679" y="176"/>
                  </a:cubicBezTo>
                  <a:cubicBezTo>
                    <a:pt x="488" y="176"/>
                    <a:pt x="346" y="104"/>
                    <a:pt x="286" y="45"/>
                  </a:cubicBezTo>
                  <a:cubicBezTo>
                    <a:pt x="256"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5983677" y="2742291"/>
              <a:ext cx="10201" cy="26833"/>
            </a:xfrm>
            <a:custGeom>
              <a:avLst/>
              <a:gdLst/>
              <a:ahLst/>
              <a:cxnLst/>
              <a:rect l="l" t="t" r="r" b="b"/>
              <a:pathLst>
                <a:path w="322" h="847" extrusionOk="0">
                  <a:moveTo>
                    <a:pt x="155" y="1"/>
                  </a:moveTo>
                  <a:cubicBezTo>
                    <a:pt x="72" y="1"/>
                    <a:pt x="0" y="72"/>
                    <a:pt x="0" y="155"/>
                  </a:cubicBezTo>
                  <a:lnTo>
                    <a:pt x="0" y="679"/>
                  </a:lnTo>
                  <a:cubicBezTo>
                    <a:pt x="0" y="775"/>
                    <a:pt x="72" y="846"/>
                    <a:pt x="155" y="846"/>
                  </a:cubicBezTo>
                  <a:cubicBezTo>
                    <a:pt x="250" y="846"/>
                    <a:pt x="322" y="775"/>
                    <a:pt x="322" y="679"/>
                  </a:cubicBezTo>
                  <a:lnTo>
                    <a:pt x="322" y="155"/>
                  </a:lnTo>
                  <a:cubicBezTo>
                    <a:pt x="322" y="72"/>
                    <a:pt x="262"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5906726" y="2543531"/>
              <a:ext cx="10581" cy="16252"/>
            </a:xfrm>
            <a:custGeom>
              <a:avLst/>
              <a:gdLst/>
              <a:ahLst/>
              <a:cxnLst/>
              <a:rect l="l" t="t" r="r" b="b"/>
              <a:pathLst>
                <a:path w="334" h="513" extrusionOk="0">
                  <a:moveTo>
                    <a:pt x="167" y="0"/>
                  </a:moveTo>
                  <a:cubicBezTo>
                    <a:pt x="72" y="0"/>
                    <a:pt x="1" y="72"/>
                    <a:pt x="1" y="167"/>
                  </a:cubicBezTo>
                  <a:lnTo>
                    <a:pt x="1" y="345"/>
                  </a:lnTo>
                  <a:cubicBezTo>
                    <a:pt x="1" y="441"/>
                    <a:pt x="72" y="512"/>
                    <a:pt x="167" y="512"/>
                  </a:cubicBezTo>
                  <a:cubicBezTo>
                    <a:pt x="251" y="512"/>
                    <a:pt x="322" y="441"/>
                    <a:pt x="322" y="345"/>
                  </a:cubicBezTo>
                  <a:lnTo>
                    <a:pt x="322" y="167"/>
                  </a:lnTo>
                  <a:cubicBezTo>
                    <a:pt x="334" y="72"/>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5972747" y="2543531"/>
              <a:ext cx="10581" cy="16252"/>
            </a:xfrm>
            <a:custGeom>
              <a:avLst/>
              <a:gdLst/>
              <a:ahLst/>
              <a:cxnLst/>
              <a:rect l="l" t="t" r="r" b="b"/>
              <a:pathLst>
                <a:path w="334" h="513" extrusionOk="0">
                  <a:moveTo>
                    <a:pt x="167" y="0"/>
                  </a:moveTo>
                  <a:cubicBezTo>
                    <a:pt x="72" y="0"/>
                    <a:pt x="0" y="72"/>
                    <a:pt x="0" y="167"/>
                  </a:cubicBezTo>
                  <a:lnTo>
                    <a:pt x="0" y="345"/>
                  </a:lnTo>
                  <a:cubicBezTo>
                    <a:pt x="0" y="441"/>
                    <a:pt x="72" y="512"/>
                    <a:pt x="167" y="512"/>
                  </a:cubicBezTo>
                  <a:cubicBezTo>
                    <a:pt x="250" y="512"/>
                    <a:pt x="322" y="441"/>
                    <a:pt x="322" y="345"/>
                  </a:cubicBezTo>
                  <a:lnTo>
                    <a:pt x="322" y="167"/>
                  </a:lnTo>
                  <a:cubicBezTo>
                    <a:pt x="333" y="72"/>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5901055" y="2526931"/>
              <a:ext cx="16252" cy="10581"/>
            </a:xfrm>
            <a:custGeom>
              <a:avLst/>
              <a:gdLst/>
              <a:ahLst/>
              <a:cxnLst/>
              <a:rect l="l" t="t" r="r" b="b"/>
              <a:pathLst>
                <a:path w="513" h="334" extrusionOk="0">
                  <a:moveTo>
                    <a:pt x="168" y="0"/>
                  </a:moveTo>
                  <a:cubicBezTo>
                    <a:pt x="72" y="0"/>
                    <a:pt x="1" y="84"/>
                    <a:pt x="1" y="167"/>
                  </a:cubicBezTo>
                  <a:cubicBezTo>
                    <a:pt x="1" y="262"/>
                    <a:pt x="72" y="334"/>
                    <a:pt x="168" y="334"/>
                  </a:cubicBezTo>
                  <a:lnTo>
                    <a:pt x="346" y="334"/>
                  </a:lnTo>
                  <a:cubicBezTo>
                    <a:pt x="430" y="334"/>
                    <a:pt x="501" y="262"/>
                    <a:pt x="501" y="167"/>
                  </a:cubicBezTo>
                  <a:cubicBezTo>
                    <a:pt x="513" y="84"/>
                    <a:pt x="430"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5972367" y="2526899"/>
              <a:ext cx="16220" cy="10613"/>
            </a:xfrm>
            <a:custGeom>
              <a:avLst/>
              <a:gdLst/>
              <a:ahLst/>
              <a:cxnLst/>
              <a:rect l="l" t="t" r="r" b="b"/>
              <a:pathLst>
                <a:path w="512" h="335" extrusionOk="0">
                  <a:moveTo>
                    <a:pt x="364" y="0"/>
                  </a:moveTo>
                  <a:cubicBezTo>
                    <a:pt x="358" y="0"/>
                    <a:pt x="352" y="0"/>
                    <a:pt x="345" y="1"/>
                  </a:cubicBezTo>
                  <a:lnTo>
                    <a:pt x="167" y="1"/>
                  </a:lnTo>
                  <a:cubicBezTo>
                    <a:pt x="72" y="1"/>
                    <a:pt x="0" y="85"/>
                    <a:pt x="0" y="168"/>
                  </a:cubicBezTo>
                  <a:cubicBezTo>
                    <a:pt x="0" y="263"/>
                    <a:pt x="72" y="335"/>
                    <a:pt x="167" y="335"/>
                  </a:cubicBezTo>
                  <a:lnTo>
                    <a:pt x="345" y="335"/>
                  </a:lnTo>
                  <a:cubicBezTo>
                    <a:pt x="429" y="335"/>
                    <a:pt x="500" y="263"/>
                    <a:pt x="500" y="168"/>
                  </a:cubicBezTo>
                  <a:cubicBezTo>
                    <a:pt x="511" y="79"/>
                    <a:pt x="45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2"/>
          <p:cNvGrpSpPr/>
          <p:nvPr/>
        </p:nvGrpSpPr>
        <p:grpSpPr>
          <a:xfrm>
            <a:off x="5266395" y="1402491"/>
            <a:ext cx="323294" cy="356115"/>
            <a:chOff x="5748295" y="1499833"/>
            <a:chExt cx="323294" cy="356115"/>
          </a:xfrm>
        </p:grpSpPr>
        <p:sp>
          <p:nvSpPr>
            <p:cNvPr id="831" name="Google Shape;831;p32"/>
            <p:cNvSpPr/>
            <p:nvPr/>
          </p:nvSpPr>
          <p:spPr>
            <a:xfrm>
              <a:off x="5871276" y="1611474"/>
              <a:ext cx="10581" cy="16252"/>
            </a:xfrm>
            <a:custGeom>
              <a:avLst/>
              <a:gdLst/>
              <a:ahLst/>
              <a:cxnLst/>
              <a:rect l="l" t="t" r="r" b="b"/>
              <a:pathLst>
                <a:path w="334" h="513" extrusionOk="0">
                  <a:moveTo>
                    <a:pt x="167" y="1"/>
                  </a:moveTo>
                  <a:cubicBezTo>
                    <a:pt x="84" y="1"/>
                    <a:pt x="0" y="72"/>
                    <a:pt x="0" y="168"/>
                  </a:cubicBezTo>
                  <a:lnTo>
                    <a:pt x="0" y="346"/>
                  </a:lnTo>
                  <a:cubicBezTo>
                    <a:pt x="0" y="429"/>
                    <a:pt x="84" y="513"/>
                    <a:pt x="167" y="513"/>
                  </a:cubicBezTo>
                  <a:cubicBezTo>
                    <a:pt x="250" y="513"/>
                    <a:pt x="334" y="429"/>
                    <a:pt x="334" y="346"/>
                  </a:cubicBezTo>
                  <a:lnTo>
                    <a:pt x="334" y="168"/>
                  </a:lnTo>
                  <a:cubicBezTo>
                    <a:pt x="334" y="72"/>
                    <a:pt x="262"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2"/>
            <p:cNvSpPr/>
            <p:nvPr/>
          </p:nvSpPr>
          <p:spPr>
            <a:xfrm>
              <a:off x="5938406" y="1611474"/>
              <a:ext cx="10233" cy="16252"/>
            </a:xfrm>
            <a:custGeom>
              <a:avLst/>
              <a:gdLst/>
              <a:ahLst/>
              <a:cxnLst/>
              <a:rect l="l" t="t" r="r" b="b"/>
              <a:pathLst>
                <a:path w="323" h="513" extrusionOk="0">
                  <a:moveTo>
                    <a:pt x="167" y="1"/>
                  </a:moveTo>
                  <a:cubicBezTo>
                    <a:pt x="72" y="1"/>
                    <a:pt x="1" y="72"/>
                    <a:pt x="1" y="168"/>
                  </a:cubicBezTo>
                  <a:lnTo>
                    <a:pt x="1" y="346"/>
                  </a:lnTo>
                  <a:cubicBezTo>
                    <a:pt x="1" y="429"/>
                    <a:pt x="72" y="513"/>
                    <a:pt x="167" y="513"/>
                  </a:cubicBezTo>
                  <a:cubicBezTo>
                    <a:pt x="251" y="513"/>
                    <a:pt x="322" y="429"/>
                    <a:pt x="322" y="346"/>
                  </a:cubicBezTo>
                  <a:lnTo>
                    <a:pt x="322" y="168"/>
                  </a:lnTo>
                  <a:cubicBezTo>
                    <a:pt x="322" y="72"/>
                    <a:pt x="251"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5887116" y="1650820"/>
              <a:ext cx="45683" cy="15777"/>
            </a:xfrm>
            <a:custGeom>
              <a:avLst/>
              <a:gdLst/>
              <a:ahLst/>
              <a:cxnLst/>
              <a:rect l="l" t="t" r="r" b="b"/>
              <a:pathLst>
                <a:path w="1442" h="498" extrusionOk="0">
                  <a:moveTo>
                    <a:pt x="183" y="0"/>
                  </a:moveTo>
                  <a:cubicBezTo>
                    <a:pt x="140" y="0"/>
                    <a:pt x="96" y="15"/>
                    <a:pt x="60" y="45"/>
                  </a:cubicBezTo>
                  <a:cubicBezTo>
                    <a:pt x="0" y="104"/>
                    <a:pt x="0" y="199"/>
                    <a:pt x="60" y="283"/>
                  </a:cubicBezTo>
                  <a:cubicBezTo>
                    <a:pt x="203" y="414"/>
                    <a:pt x="441" y="497"/>
                    <a:pt x="691" y="497"/>
                  </a:cubicBezTo>
                  <a:cubicBezTo>
                    <a:pt x="965" y="497"/>
                    <a:pt x="1203" y="414"/>
                    <a:pt x="1334" y="283"/>
                  </a:cubicBezTo>
                  <a:cubicBezTo>
                    <a:pt x="1441" y="199"/>
                    <a:pt x="1441" y="104"/>
                    <a:pt x="1370" y="45"/>
                  </a:cubicBezTo>
                  <a:cubicBezTo>
                    <a:pt x="1340" y="15"/>
                    <a:pt x="1298" y="0"/>
                    <a:pt x="1255" y="0"/>
                  </a:cubicBezTo>
                  <a:cubicBezTo>
                    <a:pt x="1212" y="0"/>
                    <a:pt x="1167" y="15"/>
                    <a:pt x="1131" y="45"/>
                  </a:cubicBezTo>
                  <a:cubicBezTo>
                    <a:pt x="1072" y="104"/>
                    <a:pt x="917" y="176"/>
                    <a:pt x="715" y="176"/>
                  </a:cubicBezTo>
                  <a:cubicBezTo>
                    <a:pt x="500" y="176"/>
                    <a:pt x="358" y="104"/>
                    <a:pt x="298" y="45"/>
                  </a:cubicBezTo>
                  <a:cubicBezTo>
                    <a:pt x="268" y="15"/>
                    <a:pt x="22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5748295" y="1499833"/>
              <a:ext cx="323294" cy="355355"/>
            </a:xfrm>
            <a:custGeom>
              <a:avLst/>
              <a:gdLst/>
              <a:ahLst/>
              <a:cxnLst/>
              <a:rect l="l" t="t" r="r" b="b"/>
              <a:pathLst>
                <a:path w="10205" h="11217" extrusionOk="0">
                  <a:moveTo>
                    <a:pt x="7026" y="334"/>
                  </a:moveTo>
                  <a:cubicBezTo>
                    <a:pt x="7323" y="334"/>
                    <a:pt x="7561" y="572"/>
                    <a:pt x="7561" y="870"/>
                  </a:cubicBezTo>
                  <a:lnTo>
                    <a:pt x="7561" y="3346"/>
                  </a:lnTo>
                  <a:lnTo>
                    <a:pt x="7371" y="3346"/>
                  </a:lnTo>
                  <a:cubicBezTo>
                    <a:pt x="7264" y="3346"/>
                    <a:pt x="7180" y="3251"/>
                    <a:pt x="7180" y="3156"/>
                  </a:cubicBezTo>
                  <a:lnTo>
                    <a:pt x="7180" y="2632"/>
                  </a:lnTo>
                  <a:cubicBezTo>
                    <a:pt x="7180" y="2156"/>
                    <a:pt x="6787" y="1763"/>
                    <a:pt x="6311" y="1763"/>
                  </a:cubicBezTo>
                  <a:lnTo>
                    <a:pt x="4561" y="1763"/>
                  </a:lnTo>
                  <a:cubicBezTo>
                    <a:pt x="4466" y="1763"/>
                    <a:pt x="4394" y="1846"/>
                    <a:pt x="4394" y="1929"/>
                  </a:cubicBezTo>
                  <a:cubicBezTo>
                    <a:pt x="4394" y="2025"/>
                    <a:pt x="4466" y="2096"/>
                    <a:pt x="4561" y="2096"/>
                  </a:cubicBezTo>
                  <a:lnTo>
                    <a:pt x="6311" y="2096"/>
                  </a:lnTo>
                  <a:cubicBezTo>
                    <a:pt x="6609" y="2096"/>
                    <a:pt x="6847" y="2334"/>
                    <a:pt x="6847" y="2632"/>
                  </a:cubicBezTo>
                  <a:lnTo>
                    <a:pt x="6847" y="3156"/>
                  </a:lnTo>
                  <a:cubicBezTo>
                    <a:pt x="6847" y="3441"/>
                    <a:pt x="7085" y="3680"/>
                    <a:pt x="7371" y="3680"/>
                  </a:cubicBezTo>
                  <a:lnTo>
                    <a:pt x="7633" y="3680"/>
                  </a:lnTo>
                  <a:cubicBezTo>
                    <a:pt x="7704" y="3680"/>
                    <a:pt x="7788" y="3703"/>
                    <a:pt x="7847" y="3763"/>
                  </a:cubicBezTo>
                  <a:cubicBezTo>
                    <a:pt x="7907" y="3822"/>
                    <a:pt x="7919" y="3894"/>
                    <a:pt x="7919" y="3977"/>
                  </a:cubicBezTo>
                  <a:cubicBezTo>
                    <a:pt x="7907" y="4108"/>
                    <a:pt x="7776" y="4227"/>
                    <a:pt x="7621" y="4227"/>
                  </a:cubicBezTo>
                  <a:lnTo>
                    <a:pt x="7549" y="4227"/>
                  </a:lnTo>
                  <a:lnTo>
                    <a:pt x="7549" y="4215"/>
                  </a:lnTo>
                  <a:cubicBezTo>
                    <a:pt x="7549" y="4120"/>
                    <a:pt x="7478" y="4049"/>
                    <a:pt x="7383" y="4049"/>
                  </a:cubicBezTo>
                  <a:cubicBezTo>
                    <a:pt x="7299" y="4049"/>
                    <a:pt x="7216" y="4120"/>
                    <a:pt x="7216" y="4215"/>
                  </a:cubicBezTo>
                  <a:cubicBezTo>
                    <a:pt x="7216" y="5370"/>
                    <a:pt x="6264" y="6323"/>
                    <a:pt x="5109" y="6323"/>
                  </a:cubicBezTo>
                  <a:cubicBezTo>
                    <a:pt x="5101" y="6323"/>
                    <a:pt x="5094" y="6323"/>
                    <a:pt x="5087" y="6323"/>
                  </a:cubicBezTo>
                  <a:cubicBezTo>
                    <a:pt x="3930" y="6323"/>
                    <a:pt x="2989" y="5375"/>
                    <a:pt x="2989" y="4215"/>
                  </a:cubicBezTo>
                  <a:cubicBezTo>
                    <a:pt x="2989" y="4120"/>
                    <a:pt x="2918" y="4049"/>
                    <a:pt x="2835" y="4049"/>
                  </a:cubicBezTo>
                  <a:cubicBezTo>
                    <a:pt x="2739" y="4049"/>
                    <a:pt x="2668" y="4120"/>
                    <a:pt x="2668" y="4215"/>
                  </a:cubicBezTo>
                  <a:lnTo>
                    <a:pt x="2668" y="4227"/>
                  </a:lnTo>
                  <a:lnTo>
                    <a:pt x="2561" y="4227"/>
                  </a:lnTo>
                  <a:cubicBezTo>
                    <a:pt x="2489" y="4227"/>
                    <a:pt x="2418" y="4192"/>
                    <a:pt x="2358" y="4132"/>
                  </a:cubicBezTo>
                  <a:cubicBezTo>
                    <a:pt x="2299" y="4073"/>
                    <a:pt x="2275" y="4001"/>
                    <a:pt x="2275" y="3930"/>
                  </a:cubicBezTo>
                  <a:cubicBezTo>
                    <a:pt x="2299" y="3799"/>
                    <a:pt x="2430" y="3680"/>
                    <a:pt x="2573" y="3680"/>
                  </a:cubicBezTo>
                  <a:lnTo>
                    <a:pt x="2811" y="3680"/>
                  </a:lnTo>
                  <a:cubicBezTo>
                    <a:pt x="3097" y="3680"/>
                    <a:pt x="3335" y="3441"/>
                    <a:pt x="3335" y="3156"/>
                  </a:cubicBezTo>
                  <a:lnTo>
                    <a:pt x="3335" y="2632"/>
                  </a:lnTo>
                  <a:cubicBezTo>
                    <a:pt x="3335" y="2334"/>
                    <a:pt x="3573" y="2096"/>
                    <a:pt x="3870" y="2096"/>
                  </a:cubicBezTo>
                  <a:cubicBezTo>
                    <a:pt x="3954" y="2096"/>
                    <a:pt x="4037" y="2025"/>
                    <a:pt x="4037" y="1929"/>
                  </a:cubicBezTo>
                  <a:cubicBezTo>
                    <a:pt x="4037" y="1846"/>
                    <a:pt x="3954" y="1763"/>
                    <a:pt x="3870" y="1763"/>
                  </a:cubicBezTo>
                  <a:cubicBezTo>
                    <a:pt x="3394" y="1763"/>
                    <a:pt x="3013" y="2156"/>
                    <a:pt x="3013" y="2632"/>
                  </a:cubicBezTo>
                  <a:lnTo>
                    <a:pt x="3013" y="3156"/>
                  </a:lnTo>
                  <a:cubicBezTo>
                    <a:pt x="3013" y="3251"/>
                    <a:pt x="2918" y="3346"/>
                    <a:pt x="2811" y="3346"/>
                  </a:cubicBezTo>
                  <a:lnTo>
                    <a:pt x="2620" y="3346"/>
                  </a:lnTo>
                  <a:lnTo>
                    <a:pt x="2620" y="870"/>
                  </a:lnTo>
                  <a:cubicBezTo>
                    <a:pt x="2620" y="572"/>
                    <a:pt x="2858" y="334"/>
                    <a:pt x="3156" y="334"/>
                  </a:cubicBezTo>
                  <a:close/>
                  <a:moveTo>
                    <a:pt x="6549" y="6204"/>
                  </a:moveTo>
                  <a:lnTo>
                    <a:pt x="6549" y="6632"/>
                  </a:lnTo>
                  <a:cubicBezTo>
                    <a:pt x="6549" y="6811"/>
                    <a:pt x="6621" y="6990"/>
                    <a:pt x="6764" y="7121"/>
                  </a:cubicBezTo>
                  <a:lnTo>
                    <a:pt x="7085" y="7454"/>
                  </a:lnTo>
                  <a:lnTo>
                    <a:pt x="7085" y="8085"/>
                  </a:lnTo>
                  <a:lnTo>
                    <a:pt x="7061" y="8085"/>
                  </a:lnTo>
                  <a:cubicBezTo>
                    <a:pt x="7061" y="9097"/>
                    <a:pt x="6264" y="9930"/>
                    <a:pt x="5287" y="10014"/>
                  </a:cubicBezTo>
                  <a:lnTo>
                    <a:pt x="5287" y="9835"/>
                  </a:lnTo>
                  <a:cubicBezTo>
                    <a:pt x="5287" y="9752"/>
                    <a:pt x="5204" y="9668"/>
                    <a:pt x="5121" y="9668"/>
                  </a:cubicBezTo>
                  <a:cubicBezTo>
                    <a:pt x="5037" y="9668"/>
                    <a:pt x="4954" y="9752"/>
                    <a:pt x="4954" y="9835"/>
                  </a:cubicBezTo>
                  <a:lnTo>
                    <a:pt x="4954" y="10014"/>
                  </a:lnTo>
                  <a:cubicBezTo>
                    <a:pt x="3966" y="9930"/>
                    <a:pt x="3192" y="9097"/>
                    <a:pt x="3192" y="8085"/>
                  </a:cubicBezTo>
                  <a:lnTo>
                    <a:pt x="3192" y="7442"/>
                  </a:lnTo>
                  <a:lnTo>
                    <a:pt x="3513" y="7109"/>
                  </a:lnTo>
                  <a:cubicBezTo>
                    <a:pt x="3644" y="6978"/>
                    <a:pt x="3728" y="6811"/>
                    <a:pt x="3728" y="6620"/>
                  </a:cubicBezTo>
                  <a:lnTo>
                    <a:pt x="3728" y="6204"/>
                  </a:lnTo>
                  <a:cubicBezTo>
                    <a:pt x="4120" y="6489"/>
                    <a:pt x="4621" y="6668"/>
                    <a:pt x="5132" y="6668"/>
                  </a:cubicBezTo>
                  <a:cubicBezTo>
                    <a:pt x="5668" y="6668"/>
                    <a:pt x="6145" y="6501"/>
                    <a:pt x="6549" y="6204"/>
                  </a:cubicBezTo>
                  <a:close/>
                  <a:moveTo>
                    <a:pt x="3168" y="1"/>
                  </a:moveTo>
                  <a:cubicBezTo>
                    <a:pt x="2692" y="1"/>
                    <a:pt x="2311" y="382"/>
                    <a:pt x="2311" y="858"/>
                  </a:cubicBezTo>
                  <a:lnTo>
                    <a:pt x="2311" y="3394"/>
                  </a:lnTo>
                  <a:cubicBezTo>
                    <a:pt x="2120" y="3477"/>
                    <a:pt x="1977" y="3656"/>
                    <a:pt x="1965" y="3870"/>
                  </a:cubicBezTo>
                  <a:cubicBezTo>
                    <a:pt x="1954" y="4037"/>
                    <a:pt x="2013" y="4215"/>
                    <a:pt x="2120" y="4334"/>
                  </a:cubicBezTo>
                  <a:cubicBezTo>
                    <a:pt x="2239" y="4454"/>
                    <a:pt x="2394" y="4525"/>
                    <a:pt x="2561" y="4525"/>
                  </a:cubicBezTo>
                  <a:lnTo>
                    <a:pt x="2680" y="4525"/>
                  </a:lnTo>
                  <a:cubicBezTo>
                    <a:pt x="2751" y="5049"/>
                    <a:pt x="2989" y="5525"/>
                    <a:pt x="3347" y="5894"/>
                  </a:cubicBezTo>
                  <a:lnTo>
                    <a:pt x="3347" y="6609"/>
                  </a:lnTo>
                  <a:cubicBezTo>
                    <a:pt x="3347" y="6716"/>
                    <a:pt x="3311" y="6799"/>
                    <a:pt x="3251" y="6859"/>
                  </a:cubicBezTo>
                  <a:lnTo>
                    <a:pt x="2632" y="7466"/>
                  </a:lnTo>
                  <a:cubicBezTo>
                    <a:pt x="2573" y="7525"/>
                    <a:pt x="2513" y="7561"/>
                    <a:pt x="2442" y="7573"/>
                  </a:cubicBezTo>
                  <a:lnTo>
                    <a:pt x="1299" y="7787"/>
                  </a:lnTo>
                  <a:cubicBezTo>
                    <a:pt x="549" y="7918"/>
                    <a:pt x="1" y="8573"/>
                    <a:pt x="1" y="9335"/>
                  </a:cubicBezTo>
                  <a:lnTo>
                    <a:pt x="1" y="11038"/>
                  </a:lnTo>
                  <a:cubicBezTo>
                    <a:pt x="1" y="11133"/>
                    <a:pt x="72" y="11204"/>
                    <a:pt x="168" y="11204"/>
                  </a:cubicBezTo>
                  <a:cubicBezTo>
                    <a:pt x="251" y="11204"/>
                    <a:pt x="334" y="11133"/>
                    <a:pt x="334" y="11038"/>
                  </a:cubicBezTo>
                  <a:lnTo>
                    <a:pt x="334" y="9335"/>
                  </a:lnTo>
                  <a:cubicBezTo>
                    <a:pt x="334" y="8740"/>
                    <a:pt x="763" y="8216"/>
                    <a:pt x="1358" y="8109"/>
                  </a:cubicBezTo>
                  <a:lnTo>
                    <a:pt x="2120" y="7978"/>
                  </a:lnTo>
                  <a:lnTo>
                    <a:pt x="2120" y="11061"/>
                  </a:lnTo>
                  <a:cubicBezTo>
                    <a:pt x="2120" y="11145"/>
                    <a:pt x="2192" y="11216"/>
                    <a:pt x="2275" y="11216"/>
                  </a:cubicBezTo>
                  <a:cubicBezTo>
                    <a:pt x="2370" y="11216"/>
                    <a:pt x="2442" y="11145"/>
                    <a:pt x="2442" y="11061"/>
                  </a:cubicBezTo>
                  <a:lnTo>
                    <a:pt x="2442" y="7918"/>
                  </a:lnTo>
                  <a:lnTo>
                    <a:pt x="2501" y="7894"/>
                  </a:lnTo>
                  <a:cubicBezTo>
                    <a:pt x="2620" y="7883"/>
                    <a:pt x="2727" y="7823"/>
                    <a:pt x="2835" y="7752"/>
                  </a:cubicBezTo>
                  <a:lnTo>
                    <a:pt x="2835" y="8061"/>
                  </a:lnTo>
                  <a:cubicBezTo>
                    <a:pt x="2835" y="9311"/>
                    <a:pt x="3847" y="10347"/>
                    <a:pt x="5109" y="10347"/>
                  </a:cubicBezTo>
                  <a:cubicBezTo>
                    <a:pt x="6359" y="10347"/>
                    <a:pt x="7383" y="9335"/>
                    <a:pt x="7383" y="8061"/>
                  </a:cubicBezTo>
                  <a:lnTo>
                    <a:pt x="7383" y="7752"/>
                  </a:lnTo>
                  <a:cubicBezTo>
                    <a:pt x="7478" y="7823"/>
                    <a:pt x="7597" y="7883"/>
                    <a:pt x="7716" y="7894"/>
                  </a:cubicBezTo>
                  <a:lnTo>
                    <a:pt x="7776" y="7918"/>
                  </a:lnTo>
                  <a:lnTo>
                    <a:pt x="7776" y="8240"/>
                  </a:lnTo>
                  <a:cubicBezTo>
                    <a:pt x="7776" y="8335"/>
                    <a:pt x="7847" y="8406"/>
                    <a:pt x="7930" y="8406"/>
                  </a:cubicBezTo>
                  <a:cubicBezTo>
                    <a:pt x="8026" y="8406"/>
                    <a:pt x="8097" y="8335"/>
                    <a:pt x="8097" y="8240"/>
                  </a:cubicBezTo>
                  <a:lnTo>
                    <a:pt x="8097" y="7978"/>
                  </a:lnTo>
                  <a:lnTo>
                    <a:pt x="8859" y="8109"/>
                  </a:lnTo>
                  <a:cubicBezTo>
                    <a:pt x="9454" y="8216"/>
                    <a:pt x="9883" y="8728"/>
                    <a:pt x="9883" y="9323"/>
                  </a:cubicBezTo>
                  <a:lnTo>
                    <a:pt x="9883" y="11038"/>
                  </a:lnTo>
                  <a:cubicBezTo>
                    <a:pt x="9883" y="11133"/>
                    <a:pt x="9955" y="11204"/>
                    <a:pt x="10050" y="11204"/>
                  </a:cubicBezTo>
                  <a:cubicBezTo>
                    <a:pt x="10133" y="11204"/>
                    <a:pt x="10205" y="11133"/>
                    <a:pt x="10205" y="11038"/>
                  </a:cubicBezTo>
                  <a:lnTo>
                    <a:pt x="10205" y="9323"/>
                  </a:lnTo>
                  <a:cubicBezTo>
                    <a:pt x="10181" y="8585"/>
                    <a:pt x="9645" y="7930"/>
                    <a:pt x="8907" y="7799"/>
                  </a:cubicBezTo>
                  <a:lnTo>
                    <a:pt x="7752" y="7585"/>
                  </a:lnTo>
                  <a:cubicBezTo>
                    <a:pt x="7680" y="7573"/>
                    <a:pt x="7621" y="7549"/>
                    <a:pt x="7561" y="7490"/>
                  </a:cubicBezTo>
                  <a:lnTo>
                    <a:pt x="6954" y="6870"/>
                  </a:lnTo>
                  <a:cubicBezTo>
                    <a:pt x="6883" y="6799"/>
                    <a:pt x="6847" y="6716"/>
                    <a:pt x="6847" y="6620"/>
                  </a:cubicBezTo>
                  <a:lnTo>
                    <a:pt x="6847" y="5906"/>
                  </a:lnTo>
                  <a:cubicBezTo>
                    <a:pt x="7204" y="5549"/>
                    <a:pt x="7442" y="5073"/>
                    <a:pt x="7514" y="4537"/>
                  </a:cubicBezTo>
                  <a:lnTo>
                    <a:pt x="7621" y="4537"/>
                  </a:lnTo>
                  <a:cubicBezTo>
                    <a:pt x="7954" y="4537"/>
                    <a:pt x="8216" y="4299"/>
                    <a:pt x="8252" y="4001"/>
                  </a:cubicBezTo>
                  <a:cubicBezTo>
                    <a:pt x="8264" y="3834"/>
                    <a:pt x="8204" y="3656"/>
                    <a:pt x="8097" y="3537"/>
                  </a:cubicBezTo>
                  <a:cubicBezTo>
                    <a:pt x="8038" y="3477"/>
                    <a:pt x="7978" y="3441"/>
                    <a:pt x="7907" y="3394"/>
                  </a:cubicBezTo>
                  <a:lnTo>
                    <a:pt x="7907" y="858"/>
                  </a:lnTo>
                  <a:cubicBezTo>
                    <a:pt x="7907" y="382"/>
                    <a:pt x="7514" y="1"/>
                    <a:pt x="7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5865225" y="1594842"/>
              <a:ext cx="22683" cy="12894"/>
            </a:xfrm>
            <a:custGeom>
              <a:avLst/>
              <a:gdLst/>
              <a:ahLst/>
              <a:cxnLst/>
              <a:rect l="l" t="t" r="r" b="b"/>
              <a:pathLst>
                <a:path w="716" h="407" extrusionOk="0">
                  <a:moveTo>
                    <a:pt x="191" y="0"/>
                  </a:moveTo>
                  <a:cubicBezTo>
                    <a:pt x="104" y="0"/>
                    <a:pt x="24" y="58"/>
                    <a:pt x="13" y="145"/>
                  </a:cubicBezTo>
                  <a:cubicBezTo>
                    <a:pt x="1" y="228"/>
                    <a:pt x="60" y="323"/>
                    <a:pt x="156" y="335"/>
                  </a:cubicBezTo>
                  <a:lnTo>
                    <a:pt x="513" y="407"/>
                  </a:lnTo>
                  <a:lnTo>
                    <a:pt x="537" y="407"/>
                  </a:lnTo>
                  <a:cubicBezTo>
                    <a:pt x="608" y="407"/>
                    <a:pt x="691" y="347"/>
                    <a:pt x="703" y="276"/>
                  </a:cubicBezTo>
                  <a:cubicBezTo>
                    <a:pt x="715" y="181"/>
                    <a:pt x="656" y="97"/>
                    <a:pt x="572" y="85"/>
                  </a:cubicBezTo>
                  <a:lnTo>
                    <a:pt x="215" y="2"/>
                  </a:lnTo>
                  <a:cubicBezTo>
                    <a:pt x="207" y="1"/>
                    <a:pt x="199"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5931627" y="1594462"/>
              <a:ext cx="23412" cy="12894"/>
            </a:xfrm>
            <a:custGeom>
              <a:avLst/>
              <a:gdLst/>
              <a:ahLst/>
              <a:cxnLst/>
              <a:rect l="l" t="t" r="r" b="b"/>
              <a:pathLst>
                <a:path w="739" h="407" extrusionOk="0">
                  <a:moveTo>
                    <a:pt x="534" y="1"/>
                  </a:moveTo>
                  <a:cubicBezTo>
                    <a:pt x="527" y="1"/>
                    <a:pt x="519" y="1"/>
                    <a:pt x="512" y="2"/>
                  </a:cubicBezTo>
                  <a:lnTo>
                    <a:pt x="155" y="73"/>
                  </a:lnTo>
                  <a:cubicBezTo>
                    <a:pt x="60" y="97"/>
                    <a:pt x="0" y="181"/>
                    <a:pt x="12" y="276"/>
                  </a:cubicBezTo>
                  <a:cubicBezTo>
                    <a:pt x="36" y="347"/>
                    <a:pt x="107" y="407"/>
                    <a:pt x="179" y="407"/>
                  </a:cubicBezTo>
                  <a:lnTo>
                    <a:pt x="215" y="407"/>
                  </a:lnTo>
                  <a:lnTo>
                    <a:pt x="572" y="335"/>
                  </a:lnTo>
                  <a:cubicBezTo>
                    <a:pt x="679" y="312"/>
                    <a:pt x="739" y="228"/>
                    <a:pt x="703" y="133"/>
                  </a:cubicBezTo>
                  <a:cubicBezTo>
                    <a:pt x="692" y="57"/>
                    <a:pt x="611"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5993846" y="1778586"/>
              <a:ext cx="10613" cy="77363"/>
            </a:xfrm>
            <a:custGeom>
              <a:avLst/>
              <a:gdLst/>
              <a:ahLst/>
              <a:cxnLst/>
              <a:rect l="l" t="t" r="r" b="b"/>
              <a:pathLst>
                <a:path w="335" h="2442" extrusionOk="0">
                  <a:moveTo>
                    <a:pt x="168" y="0"/>
                  </a:moveTo>
                  <a:cubicBezTo>
                    <a:pt x="84" y="0"/>
                    <a:pt x="1" y="72"/>
                    <a:pt x="1" y="155"/>
                  </a:cubicBezTo>
                  <a:lnTo>
                    <a:pt x="1" y="2274"/>
                  </a:lnTo>
                  <a:cubicBezTo>
                    <a:pt x="1" y="2358"/>
                    <a:pt x="84" y="2441"/>
                    <a:pt x="168" y="2441"/>
                  </a:cubicBezTo>
                  <a:cubicBezTo>
                    <a:pt x="251" y="2441"/>
                    <a:pt x="334" y="2358"/>
                    <a:pt x="334" y="2274"/>
                  </a:cubicBezTo>
                  <a:lnTo>
                    <a:pt x="334" y="155"/>
                  </a:lnTo>
                  <a:cubicBezTo>
                    <a:pt x="334" y="72"/>
                    <a:pt x="263"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2"/>
          <p:cNvGrpSpPr/>
          <p:nvPr/>
        </p:nvGrpSpPr>
        <p:grpSpPr>
          <a:xfrm>
            <a:off x="4924950" y="3442951"/>
            <a:ext cx="3403994" cy="933775"/>
            <a:chOff x="5026775" y="3248201"/>
            <a:chExt cx="3403994" cy="933775"/>
          </a:xfrm>
        </p:grpSpPr>
        <p:grpSp>
          <p:nvGrpSpPr>
            <p:cNvPr id="839" name="Google Shape;839;p32"/>
            <p:cNvGrpSpPr/>
            <p:nvPr/>
          </p:nvGrpSpPr>
          <p:grpSpPr>
            <a:xfrm>
              <a:off x="6032971" y="3248201"/>
              <a:ext cx="2397798" cy="933775"/>
              <a:chOff x="5772125" y="1552576"/>
              <a:chExt cx="2658607" cy="933775"/>
            </a:xfrm>
          </p:grpSpPr>
          <p:sp>
            <p:nvSpPr>
              <p:cNvPr id="840" name="Google Shape;840;p3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By Sue Lawson</a:t>
                </a:r>
                <a:endParaRPr sz="2200">
                  <a:solidFill>
                    <a:schemeClr val="dk1"/>
                  </a:solidFill>
                  <a:latin typeface="Quantico"/>
                  <a:ea typeface="Quantico"/>
                  <a:cs typeface="Quantico"/>
                  <a:sym typeface="Quantico"/>
                </a:endParaRPr>
              </a:p>
            </p:txBody>
          </p:sp>
          <p:sp>
            <p:nvSpPr>
              <p:cNvPr id="841" name="Google Shape;841;p3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sp>
          <p:nvSpPr>
            <p:cNvPr id="842" name="Google Shape;842;p32"/>
            <p:cNvSpPr txBox="1"/>
            <p:nvPr/>
          </p:nvSpPr>
          <p:spPr>
            <a:xfrm>
              <a:off x="5026775" y="3248201"/>
              <a:ext cx="1006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{3/5</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grpSp>
        <p:nvGrpSpPr>
          <p:cNvPr id="843" name="Google Shape;843;p32"/>
          <p:cNvGrpSpPr/>
          <p:nvPr/>
        </p:nvGrpSpPr>
        <p:grpSpPr>
          <a:xfrm>
            <a:off x="815425" y="3442951"/>
            <a:ext cx="3403994" cy="933775"/>
            <a:chOff x="713225" y="3248201"/>
            <a:chExt cx="3403994" cy="933775"/>
          </a:xfrm>
        </p:grpSpPr>
        <p:grpSp>
          <p:nvGrpSpPr>
            <p:cNvPr id="844" name="Google Shape;844;p32"/>
            <p:cNvGrpSpPr/>
            <p:nvPr/>
          </p:nvGrpSpPr>
          <p:grpSpPr>
            <a:xfrm>
              <a:off x="1719421" y="3248201"/>
              <a:ext cx="2397798" cy="933775"/>
              <a:chOff x="5772125" y="1552576"/>
              <a:chExt cx="2658607" cy="933775"/>
            </a:xfrm>
          </p:grpSpPr>
          <p:sp>
            <p:nvSpPr>
              <p:cNvPr id="845" name="Google Shape;845;p3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By Kim Williams</a:t>
                </a:r>
                <a:endParaRPr sz="2200">
                  <a:solidFill>
                    <a:schemeClr val="dk1"/>
                  </a:solidFill>
                  <a:latin typeface="Quantico"/>
                  <a:ea typeface="Quantico"/>
                  <a:cs typeface="Quantico"/>
                  <a:sym typeface="Quantico"/>
                </a:endParaRPr>
              </a:p>
            </p:txBody>
          </p:sp>
          <p:sp>
            <p:nvSpPr>
              <p:cNvPr id="846" name="Google Shape;846;p3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doesn’t have a solid surface”</a:t>
                </a:r>
                <a:endParaRPr sz="1200">
                  <a:solidFill>
                    <a:schemeClr val="dk1"/>
                  </a:solidFill>
                  <a:latin typeface="Source Code Pro"/>
                  <a:ea typeface="Source Code Pro"/>
                  <a:cs typeface="Source Code Pro"/>
                  <a:sym typeface="Source Code Pro"/>
                </a:endParaRPr>
              </a:p>
            </p:txBody>
          </p:sp>
        </p:grpSp>
        <p:sp>
          <p:nvSpPr>
            <p:cNvPr id="847" name="Google Shape;847;p32"/>
            <p:cNvSpPr txBox="1"/>
            <p:nvPr/>
          </p:nvSpPr>
          <p:spPr>
            <a:xfrm>
              <a:off x="713225" y="3248201"/>
              <a:ext cx="1006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{4/5</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848" name="Google Shape;848;p32"/>
          <p:cNvGrpSpPr/>
          <p:nvPr/>
        </p:nvGrpSpPr>
        <p:grpSpPr>
          <a:xfrm>
            <a:off x="4924950" y="1789351"/>
            <a:ext cx="3403994" cy="933775"/>
            <a:chOff x="5026775" y="1594601"/>
            <a:chExt cx="3403994" cy="933775"/>
          </a:xfrm>
        </p:grpSpPr>
        <p:grpSp>
          <p:nvGrpSpPr>
            <p:cNvPr id="849" name="Google Shape;849;p32"/>
            <p:cNvGrpSpPr/>
            <p:nvPr/>
          </p:nvGrpSpPr>
          <p:grpSpPr>
            <a:xfrm>
              <a:off x="6032971" y="1594601"/>
              <a:ext cx="2397798" cy="933775"/>
              <a:chOff x="5772125" y="1552576"/>
              <a:chExt cx="2658607" cy="933775"/>
            </a:xfrm>
          </p:grpSpPr>
          <p:sp>
            <p:nvSpPr>
              <p:cNvPr id="850" name="Google Shape;850;p3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By Timmy Jimmy</a:t>
                </a:r>
                <a:endParaRPr sz="2200">
                  <a:solidFill>
                    <a:schemeClr val="dk1"/>
                  </a:solidFill>
                  <a:latin typeface="Quantico"/>
                  <a:ea typeface="Quantico"/>
                  <a:cs typeface="Quantico"/>
                  <a:sym typeface="Quantico"/>
                </a:endParaRPr>
              </a:p>
            </p:txBody>
          </p:sp>
          <p:sp>
            <p:nvSpPr>
              <p:cNvPr id="851" name="Google Shape;851;p3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sp>
          <p:nvSpPr>
            <p:cNvPr id="852" name="Google Shape;852;p32"/>
            <p:cNvSpPr txBox="1"/>
            <p:nvPr/>
          </p:nvSpPr>
          <p:spPr>
            <a:xfrm>
              <a:off x="5026775" y="1594601"/>
              <a:ext cx="1006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{5/5</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853" name="Google Shape;853;p32"/>
          <p:cNvGrpSpPr/>
          <p:nvPr/>
        </p:nvGrpSpPr>
        <p:grpSpPr>
          <a:xfrm>
            <a:off x="815050" y="1789351"/>
            <a:ext cx="3403994" cy="933775"/>
            <a:chOff x="712850" y="1594601"/>
            <a:chExt cx="3403994" cy="933775"/>
          </a:xfrm>
        </p:grpSpPr>
        <p:grpSp>
          <p:nvGrpSpPr>
            <p:cNvPr id="854" name="Google Shape;854;p32"/>
            <p:cNvGrpSpPr/>
            <p:nvPr/>
          </p:nvGrpSpPr>
          <p:grpSpPr>
            <a:xfrm>
              <a:off x="1719046" y="1594601"/>
              <a:ext cx="2397798" cy="933775"/>
              <a:chOff x="5772125" y="1552576"/>
              <a:chExt cx="2658607" cy="933775"/>
            </a:xfrm>
          </p:grpSpPr>
          <p:sp>
            <p:nvSpPr>
              <p:cNvPr id="855" name="Google Shape;855;p3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By Mark Jones</a:t>
                </a:r>
                <a:endParaRPr sz="2200">
                  <a:solidFill>
                    <a:schemeClr val="dk1"/>
                  </a:solidFill>
                  <a:latin typeface="Quantico"/>
                  <a:ea typeface="Quantico"/>
                  <a:cs typeface="Quantico"/>
                  <a:sym typeface="Quantico"/>
                </a:endParaRPr>
              </a:p>
            </p:txBody>
          </p:sp>
          <p:sp>
            <p:nvSpPr>
              <p:cNvPr id="856" name="Google Shape;856;p3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857" name="Google Shape;857;p32"/>
            <p:cNvSpPr txBox="1"/>
            <p:nvPr/>
          </p:nvSpPr>
          <p:spPr>
            <a:xfrm>
              <a:off x="712850" y="1594601"/>
              <a:ext cx="1006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{2/5</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grpSp>
      <p:grpSp>
        <p:nvGrpSpPr>
          <p:cNvPr id="858" name="Google Shape;858;p32"/>
          <p:cNvGrpSpPr/>
          <p:nvPr/>
        </p:nvGrpSpPr>
        <p:grpSpPr>
          <a:xfrm>
            <a:off x="1135147" y="2246556"/>
            <a:ext cx="366008" cy="348670"/>
            <a:chOff x="3043239" y="3215626"/>
            <a:chExt cx="366008" cy="348670"/>
          </a:xfrm>
        </p:grpSpPr>
        <p:sp>
          <p:nvSpPr>
            <p:cNvPr id="859" name="Google Shape;859;p32"/>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32"/>
          <p:cNvGrpSpPr/>
          <p:nvPr/>
        </p:nvGrpSpPr>
        <p:grpSpPr>
          <a:xfrm>
            <a:off x="1135147" y="3900156"/>
            <a:ext cx="366008" cy="348670"/>
            <a:chOff x="3043239" y="3215626"/>
            <a:chExt cx="366008" cy="348670"/>
          </a:xfrm>
        </p:grpSpPr>
        <p:sp>
          <p:nvSpPr>
            <p:cNvPr id="862" name="Google Shape;862;p32"/>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2"/>
          <p:cNvGrpSpPr/>
          <p:nvPr/>
        </p:nvGrpSpPr>
        <p:grpSpPr>
          <a:xfrm>
            <a:off x="5245047" y="2246556"/>
            <a:ext cx="366008" cy="348670"/>
            <a:chOff x="3043239" y="3215626"/>
            <a:chExt cx="366008" cy="348670"/>
          </a:xfrm>
        </p:grpSpPr>
        <p:sp>
          <p:nvSpPr>
            <p:cNvPr id="865" name="Google Shape;865;p32"/>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32"/>
          <p:cNvGrpSpPr/>
          <p:nvPr/>
        </p:nvGrpSpPr>
        <p:grpSpPr>
          <a:xfrm>
            <a:off x="5245046" y="3900156"/>
            <a:ext cx="366008" cy="348670"/>
            <a:chOff x="3043239" y="3215626"/>
            <a:chExt cx="366008" cy="348670"/>
          </a:xfrm>
        </p:grpSpPr>
        <p:sp>
          <p:nvSpPr>
            <p:cNvPr id="868" name="Google Shape;868;p32"/>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0" name="Google Shape;870;p32"/>
          <p:cNvCxnSpPr>
            <a:stCxn id="852" idx="1"/>
            <a:endCxn id="842" idx="1"/>
          </p:cNvCxnSpPr>
          <p:nvPr/>
        </p:nvCxnSpPr>
        <p:spPr>
          <a:xfrm>
            <a:off x="4924950" y="2017951"/>
            <a:ext cx="600" cy="1653600"/>
          </a:xfrm>
          <a:prstGeom prst="bentConnector3">
            <a:avLst>
              <a:gd name="adj1" fmla="val -39687500"/>
            </a:avLst>
          </a:prstGeom>
          <a:noFill/>
          <a:ln w="9525" cap="flat" cmpd="sng">
            <a:solidFill>
              <a:schemeClr val="dk1"/>
            </a:solidFill>
            <a:prstDash val="dash"/>
            <a:round/>
            <a:headEnd type="none" w="med" len="med"/>
            <a:tailEnd type="none" w="med" len="med"/>
          </a:ln>
        </p:spPr>
      </p:cxnSp>
      <p:cxnSp>
        <p:nvCxnSpPr>
          <p:cNvPr id="871" name="Google Shape;871;p32"/>
          <p:cNvCxnSpPr>
            <a:stCxn id="857" idx="1"/>
            <a:endCxn id="847" idx="1"/>
          </p:cNvCxnSpPr>
          <p:nvPr/>
        </p:nvCxnSpPr>
        <p:spPr>
          <a:xfrm>
            <a:off x="815050" y="2017951"/>
            <a:ext cx="600" cy="1653600"/>
          </a:xfrm>
          <a:prstGeom prst="bentConnector3">
            <a:avLst>
              <a:gd name="adj1" fmla="val -39687500"/>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33"/>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877" name="Google Shape;877;p33"/>
          <p:cNvGrpSpPr/>
          <p:nvPr/>
        </p:nvGrpSpPr>
        <p:grpSpPr>
          <a:xfrm>
            <a:off x="3475488" y="2277900"/>
            <a:ext cx="2193013" cy="1242175"/>
            <a:chOff x="869588" y="2886075"/>
            <a:chExt cx="2193013" cy="1242175"/>
          </a:xfrm>
        </p:grpSpPr>
        <p:sp>
          <p:nvSpPr>
            <p:cNvPr id="878" name="Google Shape;878;p33"/>
            <p:cNvSpPr txBox="1"/>
            <p:nvPr/>
          </p:nvSpPr>
          <p:spPr>
            <a:xfrm>
              <a:off x="869588" y="2886075"/>
              <a:ext cx="21930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879" name="Google Shape;879;p33"/>
            <p:cNvSpPr txBox="1"/>
            <p:nvPr/>
          </p:nvSpPr>
          <p:spPr>
            <a:xfrm>
              <a:off x="869600" y="3271150"/>
              <a:ext cx="2193000" cy="8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Mercury is the closest planet to the Sun and the smallest of them all </a:t>
              </a:r>
              <a:endParaRPr sz="1200">
                <a:solidFill>
                  <a:schemeClr val="dk1"/>
                </a:solidFill>
                <a:latin typeface="Source Code Pro"/>
                <a:ea typeface="Source Code Pro"/>
                <a:cs typeface="Source Code Pro"/>
                <a:sym typeface="Source Code Pro"/>
              </a:endParaRPr>
            </a:p>
          </p:txBody>
        </p:sp>
      </p:grpSp>
      <p:sp>
        <p:nvSpPr>
          <p:cNvPr id="880" name="Google Shape;880;p33"/>
          <p:cNvSpPr/>
          <p:nvPr/>
        </p:nvSpPr>
        <p:spPr>
          <a:xfrm>
            <a:off x="4322710" y="158869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881" name="Google Shape;881;p33"/>
          <p:cNvSpPr/>
          <p:nvPr/>
        </p:nvSpPr>
        <p:spPr>
          <a:xfrm>
            <a:off x="4322710" y="37137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882" name="Google Shape;882;p33"/>
          <p:cNvCxnSpPr>
            <a:stCxn id="880" idx="2"/>
            <a:endCxn id="878" idx="0"/>
          </p:cNvCxnSpPr>
          <p:nvPr/>
        </p:nvCxnSpPr>
        <p:spPr>
          <a:xfrm>
            <a:off x="4572010" y="2087297"/>
            <a:ext cx="0" cy="190500"/>
          </a:xfrm>
          <a:prstGeom prst="straightConnector1">
            <a:avLst/>
          </a:prstGeom>
          <a:noFill/>
          <a:ln w="9525" cap="flat" cmpd="sng">
            <a:solidFill>
              <a:schemeClr val="dk1"/>
            </a:solidFill>
            <a:prstDash val="solid"/>
            <a:round/>
            <a:headEnd type="none" w="med" len="med"/>
            <a:tailEnd type="none" w="med" len="med"/>
          </a:ln>
        </p:spPr>
      </p:cxnSp>
      <p:cxnSp>
        <p:nvCxnSpPr>
          <p:cNvPr id="883" name="Google Shape;883;p33"/>
          <p:cNvCxnSpPr>
            <a:stCxn id="879" idx="2"/>
            <a:endCxn id="881" idx="0"/>
          </p:cNvCxnSpPr>
          <p:nvPr/>
        </p:nvCxnSpPr>
        <p:spPr>
          <a:xfrm>
            <a:off x="4572000" y="3520075"/>
            <a:ext cx="0" cy="193800"/>
          </a:xfrm>
          <a:prstGeom prst="straightConnector1">
            <a:avLst/>
          </a:prstGeom>
          <a:noFill/>
          <a:ln w="9525" cap="flat" cmpd="sng">
            <a:solidFill>
              <a:schemeClr val="dk1"/>
            </a:solidFill>
            <a:prstDash val="solid"/>
            <a:round/>
            <a:headEnd type="none" w="med" len="med"/>
            <a:tailEnd type="none" w="med" len="med"/>
          </a:ln>
        </p:spPr>
      </p:cxnSp>
      <p:cxnSp>
        <p:nvCxnSpPr>
          <p:cNvPr id="884" name="Google Shape;884;p33"/>
          <p:cNvCxnSpPr>
            <a:stCxn id="878" idx="3"/>
            <a:endCxn id="885" idx="1"/>
          </p:cNvCxnSpPr>
          <p:nvPr/>
        </p:nvCxnSpPr>
        <p:spPr>
          <a:xfrm>
            <a:off x="5668488" y="2506500"/>
            <a:ext cx="391800" cy="297300"/>
          </a:xfrm>
          <a:prstGeom prst="bentConnector3">
            <a:avLst>
              <a:gd name="adj1" fmla="val 49992"/>
            </a:avLst>
          </a:prstGeom>
          <a:noFill/>
          <a:ln w="9525" cap="flat" cmpd="sng">
            <a:solidFill>
              <a:schemeClr val="dk1"/>
            </a:solidFill>
            <a:prstDash val="solid"/>
            <a:round/>
            <a:headEnd type="none" w="med" len="med"/>
            <a:tailEnd type="none" w="med" len="med"/>
          </a:ln>
        </p:spPr>
      </p:cxnSp>
      <p:grpSp>
        <p:nvGrpSpPr>
          <p:cNvPr id="886" name="Google Shape;886;p33"/>
          <p:cNvGrpSpPr/>
          <p:nvPr/>
        </p:nvGrpSpPr>
        <p:grpSpPr>
          <a:xfrm>
            <a:off x="6060225" y="2277888"/>
            <a:ext cx="2370600" cy="1051800"/>
            <a:chOff x="6060225" y="2373025"/>
            <a:chExt cx="2370600" cy="1051800"/>
          </a:xfrm>
        </p:grpSpPr>
        <p:sp>
          <p:nvSpPr>
            <p:cNvPr id="885" name="Google Shape;885;p33"/>
            <p:cNvSpPr/>
            <p:nvPr/>
          </p:nvSpPr>
          <p:spPr>
            <a:xfrm>
              <a:off x="6060225" y="2373025"/>
              <a:ext cx="2370600" cy="1051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33"/>
            <p:cNvGrpSpPr/>
            <p:nvPr/>
          </p:nvGrpSpPr>
          <p:grpSpPr>
            <a:xfrm>
              <a:off x="6241864" y="2586724"/>
              <a:ext cx="2001247" cy="624403"/>
              <a:chOff x="6241864" y="2658409"/>
              <a:chExt cx="2001247" cy="624403"/>
            </a:xfrm>
          </p:grpSpPr>
          <p:sp>
            <p:nvSpPr>
              <p:cNvPr id="888" name="Google Shape;888;p33"/>
              <p:cNvSpPr/>
              <p:nvPr/>
            </p:nvSpPr>
            <p:spPr>
              <a:xfrm>
                <a:off x="6467087" y="3029841"/>
                <a:ext cx="148234" cy="51412"/>
              </a:xfrm>
              <a:custGeom>
                <a:avLst/>
                <a:gdLst/>
                <a:ahLst/>
                <a:cxnLst/>
                <a:rect l="l" t="t" r="r" b="b"/>
                <a:pathLst>
                  <a:path w="2503" h="868" extrusionOk="0">
                    <a:moveTo>
                      <a:pt x="0" y="1"/>
                    </a:moveTo>
                    <a:lnTo>
                      <a:pt x="0" y="868"/>
                    </a:lnTo>
                    <a:lnTo>
                      <a:pt x="2502" y="868"/>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6467087" y="3231400"/>
                <a:ext cx="387256" cy="51412"/>
              </a:xfrm>
              <a:custGeom>
                <a:avLst/>
                <a:gdLst/>
                <a:ahLst/>
                <a:cxnLst/>
                <a:rect l="l" t="t" r="r" b="b"/>
                <a:pathLst>
                  <a:path w="6539" h="868" extrusionOk="0">
                    <a:moveTo>
                      <a:pt x="0" y="0"/>
                    </a:moveTo>
                    <a:lnTo>
                      <a:pt x="0" y="867"/>
                    </a:lnTo>
                    <a:lnTo>
                      <a:pt x="6538" y="867"/>
                    </a:lnTo>
                    <a:lnTo>
                      <a:pt x="6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6915520" y="3231400"/>
                <a:ext cx="606498" cy="51412"/>
              </a:xfrm>
              <a:custGeom>
                <a:avLst/>
                <a:gdLst/>
                <a:ahLst/>
                <a:cxnLst/>
                <a:rect l="l" t="t" r="r" b="b"/>
                <a:pathLst>
                  <a:path w="10241" h="868" extrusionOk="0">
                    <a:moveTo>
                      <a:pt x="0" y="0"/>
                    </a:moveTo>
                    <a:lnTo>
                      <a:pt x="0" y="867"/>
                    </a:lnTo>
                    <a:lnTo>
                      <a:pt x="10241" y="867"/>
                    </a:lnTo>
                    <a:lnTo>
                      <a:pt x="10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587163" y="3231400"/>
                <a:ext cx="515650" cy="51412"/>
              </a:xfrm>
              <a:custGeom>
                <a:avLst/>
                <a:gdLst/>
                <a:ahLst/>
                <a:cxnLst/>
                <a:rect l="l" t="t" r="r" b="b"/>
                <a:pathLst>
                  <a:path w="8707" h="868" extrusionOk="0">
                    <a:moveTo>
                      <a:pt x="1" y="0"/>
                    </a:moveTo>
                    <a:lnTo>
                      <a:pt x="1" y="867"/>
                    </a:lnTo>
                    <a:lnTo>
                      <a:pt x="8707" y="867"/>
                    </a:lnTo>
                    <a:lnTo>
                      <a:pt x="87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6467087" y="3130591"/>
                <a:ext cx="252880" cy="51471"/>
              </a:xfrm>
              <a:custGeom>
                <a:avLst/>
                <a:gdLst/>
                <a:ahLst/>
                <a:cxnLst/>
                <a:rect l="l" t="t" r="r" b="b"/>
                <a:pathLst>
                  <a:path w="4270" h="869" extrusionOk="0">
                    <a:moveTo>
                      <a:pt x="0" y="1"/>
                    </a:moveTo>
                    <a:lnTo>
                      <a:pt x="0" y="868"/>
                    </a:lnTo>
                    <a:lnTo>
                      <a:pt x="4270" y="868"/>
                    </a:ln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6785112" y="3130591"/>
                <a:ext cx="474195" cy="51471"/>
              </a:xfrm>
              <a:custGeom>
                <a:avLst/>
                <a:gdLst/>
                <a:ahLst/>
                <a:cxnLst/>
                <a:rect l="l" t="t" r="r" b="b"/>
                <a:pathLst>
                  <a:path w="8007" h="869" extrusionOk="0">
                    <a:moveTo>
                      <a:pt x="1" y="1"/>
                    </a:moveTo>
                    <a:lnTo>
                      <a:pt x="1" y="868"/>
                    </a:lnTo>
                    <a:lnTo>
                      <a:pt x="8006" y="868"/>
                    </a:lnTo>
                    <a:lnTo>
                      <a:pt x="8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320484" y="3130591"/>
                <a:ext cx="278583" cy="51471"/>
              </a:xfrm>
              <a:custGeom>
                <a:avLst/>
                <a:gdLst/>
                <a:ahLst/>
                <a:cxnLst/>
                <a:rect l="l" t="t" r="r" b="b"/>
                <a:pathLst>
                  <a:path w="4704" h="869" extrusionOk="0">
                    <a:moveTo>
                      <a:pt x="1" y="1"/>
                    </a:moveTo>
                    <a:lnTo>
                      <a:pt x="1" y="868"/>
                    </a:lnTo>
                    <a:lnTo>
                      <a:pt x="4704" y="868"/>
                    </a:lnTo>
                    <a:lnTo>
                      <a:pt x="4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6664594" y="3029841"/>
                <a:ext cx="363567" cy="51412"/>
              </a:xfrm>
              <a:custGeom>
                <a:avLst/>
                <a:gdLst/>
                <a:ahLst/>
                <a:cxnLst/>
                <a:rect l="l" t="t" r="r" b="b"/>
                <a:pathLst>
                  <a:path w="6139" h="868" extrusionOk="0">
                    <a:moveTo>
                      <a:pt x="1" y="1"/>
                    </a:moveTo>
                    <a:lnTo>
                      <a:pt x="1" y="868"/>
                    </a:lnTo>
                    <a:lnTo>
                      <a:pt x="6139" y="868"/>
                    </a:lnTo>
                    <a:lnTo>
                      <a:pt x="6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6467087" y="2853987"/>
                <a:ext cx="841611" cy="51471"/>
              </a:xfrm>
              <a:custGeom>
                <a:avLst/>
                <a:gdLst/>
                <a:ahLst/>
                <a:cxnLst/>
                <a:rect l="l" t="t" r="r" b="b"/>
                <a:pathLst>
                  <a:path w="14211" h="869" extrusionOk="0">
                    <a:moveTo>
                      <a:pt x="0" y="1"/>
                    </a:moveTo>
                    <a:lnTo>
                      <a:pt x="0" y="868"/>
                    </a:lnTo>
                    <a:lnTo>
                      <a:pt x="14210" y="868"/>
                    </a:lnTo>
                    <a:lnTo>
                      <a:pt x="142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7373843" y="2853987"/>
                <a:ext cx="189690" cy="51471"/>
              </a:xfrm>
              <a:custGeom>
                <a:avLst/>
                <a:gdLst/>
                <a:ahLst/>
                <a:cxnLst/>
                <a:rect l="l" t="t" r="r" b="b"/>
                <a:pathLst>
                  <a:path w="3203" h="869" extrusionOk="0">
                    <a:moveTo>
                      <a:pt x="0" y="1"/>
                    </a:moveTo>
                    <a:lnTo>
                      <a:pt x="0" y="868"/>
                    </a:lnTo>
                    <a:lnTo>
                      <a:pt x="3202" y="868"/>
                    </a:lnTo>
                    <a:lnTo>
                      <a:pt x="3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6467087" y="2755250"/>
                <a:ext cx="252880" cy="51412"/>
              </a:xfrm>
              <a:custGeom>
                <a:avLst/>
                <a:gdLst/>
                <a:ahLst/>
                <a:cxnLst/>
                <a:rect l="l" t="t" r="r" b="b"/>
                <a:pathLst>
                  <a:path w="4270" h="868" extrusionOk="0">
                    <a:moveTo>
                      <a:pt x="0" y="0"/>
                    </a:moveTo>
                    <a:lnTo>
                      <a:pt x="0" y="867"/>
                    </a:lnTo>
                    <a:lnTo>
                      <a:pt x="4270" y="867"/>
                    </a:lnTo>
                    <a:lnTo>
                      <a:pt x="4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6785112" y="2755250"/>
                <a:ext cx="997721" cy="51412"/>
              </a:xfrm>
              <a:custGeom>
                <a:avLst/>
                <a:gdLst/>
                <a:ahLst/>
                <a:cxnLst/>
                <a:rect l="l" t="t" r="r" b="b"/>
                <a:pathLst>
                  <a:path w="16847" h="868" extrusionOk="0">
                    <a:moveTo>
                      <a:pt x="1" y="0"/>
                    </a:moveTo>
                    <a:lnTo>
                      <a:pt x="1" y="867"/>
                    </a:lnTo>
                    <a:lnTo>
                      <a:pt x="16846" y="867"/>
                    </a:lnTo>
                    <a:lnTo>
                      <a:pt x="16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7814340" y="2755250"/>
                <a:ext cx="428771" cy="51412"/>
              </a:xfrm>
              <a:custGeom>
                <a:avLst/>
                <a:gdLst/>
                <a:ahLst/>
                <a:cxnLst/>
                <a:rect l="l" t="t" r="r" b="b"/>
                <a:pathLst>
                  <a:path w="7240" h="868" extrusionOk="0">
                    <a:moveTo>
                      <a:pt x="1" y="0"/>
                    </a:moveTo>
                    <a:lnTo>
                      <a:pt x="1" y="867"/>
                    </a:lnTo>
                    <a:lnTo>
                      <a:pt x="7239" y="867"/>
                    </a:lnTo>
                    <a:lnTo>
                      <a:pt x="7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6467087" y="2658409"/>
                <a:ext cx="367476" cy="51412"/>
              </a:xfrm>
              <a:custGeom>
                <a:avLst/>
                <a:gdLst/>
                <a:ahLst/>
                <a:cxnLst/>
                <a:rect l="l" t="t" r="r" b="b"/>
                <a:pathLst>
                  <a:path w="6205" h="868" extrusionOk="0">
                    <a:moveTo>
                      <a:pt x="0" y="1"/>
                    </a:moveTo>
                    <a:lnTo>
                      <a:pt x="0" y="868"/>
                    </a:lnTo>
                    <a:lnTo>
                      <a:pt x="6205" y="868"/>
                    </a:lnTo>
                    <a:lnTo>
                      <a:pt x="6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6901662" y="2658409"/>
                <a:ext cx="156170" cy="51412"/>
              </a:xfrm>
              <a:custGeom>
                <a:avLst/>
                <a:gdLst/>
                <a:ahLst/>
                <a:cxnLst/>
                <a:rect l="l" t="t" r="r" b="b"/>
                <a:pathLst>
                  <a:path w="2637" h="868" extrusionOk="0">
                    <a:moveTo>
                      <a:pt x="1" y="1"/>
                    </a:moveTo>
                    <a:lnTo>
                      <a:pt x="1" y="868"/>
                    </a:lnTo>
                    <a:lnTo>
                      <a:pt x="2636" y="868"/>
                    </a:lnTo>
                    <a:lnTo>
                      <a:pt x="2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7097274" y="2658409"/>
                <a:ext cx="341773" cy="51412"/>
              </a:xfrm>
              <a:custGeom>
                <a:avLst/>
                <a:gdLst/>
                <a:ahLst/>
                <a:cxnLst/>
                <a:rect l="l" t="t" r="r" b="b"/>
                <a:pathLst>
                  <a:path w="5771" h="868" extrusionOk="0">
                    <a:moveTo>
                      <a:pt x="0" y="1"/>
                    </a:moveTo>
                    <a:lnTo>
                      <a:pt x="0" y="868"/>
                    </a:lnTo>
                    <a:lnTo>
                      <a:pt x="5771" y="868"/>
                    </a:lnTo>
                    <a:lnTo>
                      <a:pt x="5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6241864" y="2660364"/>
                <a:ext cx="41574" cy="39625"/>
              </a:xfrm>
              <a:custGeom>
                <a:avLst/>
                <a:gdLst/>
                <a:ahLst/>
                <a:cxnLst/>
                <a:rect l="l" t="t" r="r" b="b"/>
                <a:pathLst>
                  <a:path w="702" h="669" extrusionOk="0">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6241864" y="2759159"/>
                <a:ext cx="41574" cy="39566"/>
              </a:xfrm>
              <a:custGeom>
                <a:avLst/>
                <a:gdLst/>
                <a:ahLst/>
                <a:cxnLst/>
                <a:rect l="l" t="t" r="r" b="b"/>
                <a:pathLst>
                  <a:path w="702" h="668" extrusionOk="0">
                    <a:moveTo>
                      <a:pt x="334" y="1"/>
                    </a:moveTo>
                    <a:cubicBezTo>
                      <a:pt x="167" y="1"/>
                      <a:pt x="1" y="168"/>
                      <a:pt x="1" y="334"/>
                    </a:cubicBezTo>
                    <a:cubicBezTo>
                      <a:pt x="1" y="501"/>
                      <a:pt x="167" y="668"/>
                      <a:pt x="334" y="668"/>
                    </a:cubicBezTo>
                    <a:cubicBezTo>
                      <a:pt x="534" y="668"/>
                      <a:pt x="701" y="501"/>
                      <a:pt x="701" y="334"/>
                    </a:cubicBezTo>
                    <a:cubicBezTo>
                      <a:pt x="701" y="168"/>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6241864" y="2859910"/>
                <a:ext cx="41574" cy="41579"/>
              </a:xfrm>
              <a:custGeom>
                <a:avLst/>
                <a:gdLst/>
                <a:ahLst/>
                <a:cxnLst/>
                <a:rect l="l" t="t" r="r" b="b"/>
                <a:pathLst>
                  <a:path w="702" h="702" extrusionOk="0">
                    <a:moveTo>
                      <a:pt x="334" y="1"/>
                    </a:moveTo>
                    <a:cubicBezTo>
                      <a:pt x="167" y="1"/>
                      <a:pt x="1" y="201"/>
                      <a:pt x="1" y="368"/>
                    </a:cubicBezTo>
                    <a:cubicBezTo>
                      <a:pt x="1" y="535"/>
                      <a:pt x="167" y="701"/>
                      <a:pt x="334" y="701"/>
                    </a:cubicBezTo>
                    <a:cubicBezTo>
                      <a:pt x="534" y="701"/>
                      <a:pt x="701" y="535"/>
                      <a:pt x="701" y="368"/>
                    </a:cubicBezTo>
                    <a:cubicBezTo>
                      <a:pt x="701" y="201"/>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6241864" y="3035764"/>
                <a:ext cx="41574" cy="39566"/>
              </a:xfrm>
              <a:custGeom>
                <a:avLst/>
                <a:gdLst/>
                <a:ahLst/>
                <a:cxnLst/>
                <a:rect l="l" t="t" r="r" b="b"/>
                <a:pathLst>
                  <a:path w="702" h="668" extrusionOk="0">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6241864" y="3136277"/>
                <a:ext cx="41574" cy="41816"/>
              </a:xfrm>
              <a:custGeom>
                <a:avLst/>
                <a:gdLst/>
                <a:ahLst/>
                <a:cxnLst/>
                <a:rect l="l" t="t" r="r" b="b"/>
                <a:pathLst>
                  <a:path w="702" h="706" extrusionOk="0">
                    <a:moveTo>
                      <a:pt x="392" y="1"/>
                    </a:moveTo>
                    <a:cubicBezTo>
                      <a:pt x="374" y="1"/>
                      <a:pt x="354" y="2"/>
                      <a:pt x="334" y="5"/>
                    </a:cubicBezTo>
                    <a:cubicBezTo>
                      <a:pt x="167" y="5"/>
                      <a:pt x="1" y="172"/>
                      <a:pt x="1" y="339"/>
                    </a:cubicBezTo>
                    <a:cubicBezTo>
                      <a:pt x="1" y="539"/>
                      <a:pt x="167" y="705"/>
                      <a:pt x="334" y="705"/>
                    </a:cubicBezTo>
                    <a:cubicBezTo>
                      <a:pt x="534" y="705"/>
                      <a:pt x="701" y="539"/>
                      <a:pt x="701" y="339"/>
                    </a:cubicBezTo>
                    <a:cubicBezTo>
                      <a:pt x="701" y="156"/>
                      <a:pt x="590"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6241864" y="3235309"/>
                <a:ext cx="41574" cy="41579"/>
              </a:xfrm>
              <a:custGeom>
                <a:avLst/>
                <a:gdLst/>
                <a:ahLst/>
                <a:cxnLst/>
                <a:rect l="l" t="t" r="r" b="b"/>
                <a:pathLst>
                  <a:path w="702" h="702" extrusionOk="0">
                    <a:moveTo>
                      <a:pt x="334" y="1"/>
                    </a:moveTo>
                    <a:cubicBezTo>
                      <a:pt x="167" y="1"/>
                      <a:pt x="1" y="168"/>
                      <a:pt x="1" y="334"/>
                    </a:cubicBezTo>
                    <a:cubicBezTo>
                      <a:pt x="1" y="535"/>
                      <a:pt x="167" y="701"/>
                      <a:pt x="334" y="701"/>
                    </a:cubicBezTo>
                    <a:cubicBezTo>
                      <a:pt x="534" y="701"/>
                      <a:pt x="701" y="535"/>
                      <a:pt x="701" y="334"/>
                    </a:cubicBezTo>
                    <a:cubicBezTo>
                      <a:pt x="701" y="201"/>
                      <a:pt x="568" y="34"/>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0" name="Google Shape;910;p33"/>
          <p:cNvGrpSpPr/>
          <p:nvPr/>
        </p:nvGrpSpPr>
        <p:grpSpPr>
          <a:xfrm flipH="1">
            <a:off x="713660" y="3030334"/>
            <a:ext cx="1825400" cy="933775"/>
            <a:chOff x="5772125" y="1552576"/>
            <a:chExt cx="2658607" cy="933775"/>
          </a:xfrm>
        </p:grpSpPr>
        <p:sp>
          <p:nvSpPr>
            <p:cNvPr id="911" name="Google Shape;911;p3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912" name="Google Shape;912;p3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913" name="Google Shape;913;p33"/>
          <p:cNvGrpSpPr/>
          <p:nvPr/>
        </p:nvGrpSpPr>
        <p:grpSpPr>
          <a:xfrm flipH="1">
            <a:off x="713660" y="1525633"/>
            <a:ext cx="1825400" cy="933775"/>
            <a:chOff x="5772125" y="1552576"/>
            <a:chExt cx="2658607" cy="933775"/>
          </a:xfrm>
        </p:grpSpPr>
        <p:sp>
          <p:nvSpPr>
            <p:cNvPr id="914" name="Google Shape;914;p3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915" name="Google Shape;915;p3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cxnSp>
        <p:nvCxnSpPr>
          <p:cNvPr id="916" name="Google Shape;916;p33"/>
          <p:cNvCxnSpPr>
            <a:stCxn id="878" idx="1"/>
            <a:endCxn id="914" idx="1"/>
          </p:cNvCxnSpPr>
          <p:nvPr/>
        </p:nvCxnSpPr>
        <p:spPr>
          <a:xfrm rot="10800000">
            <a:off x="2539188" y="1754100"/>
            <a:ext cx="936300" cy="752400"/>
          </a:xfrm>
          <a:prstGeom prst="bentConnector3">
            <a:avLst>
              <a:gd name="adj1" fmla="val 50007"/>
            </a:avLst>
          </a:prstGeom>
          <a:noFill/>
          <a:ln w="9525" cap="flat" cmpd="sng">
            <a:solidFill>
              <a:schemeClr val="dk1"/>
            </a:solidFill>
            <a:prstDash val="solid"/>
            <a:round/>
            <a:headEnd type="none" w="med" len="med"/>
            <a:tailEnd type="none" w="med" len="med"/>
          </a:ln>
        </p:spPr>
      </p:cxnSp>
      <p:cxnSp>
        <p:nvCxnSpPr>
          <p:cNvPr id="917" name="Google Shape;917;p33"/>
          <p:cNvCxnSpPr>
            <a:stCxn id="878" idx="1"/>
            <a:endCxn id="911" idx="1"/>
          </p:cNvCxnSpPr>
          <p:nvPr/>
        </p:nvCxnSpPr>
        <p:spPr>
          <a:xfrm flipH="1">
            <a:off x="2539188" y="2506500"/>
            <a:ext cx="936300" cy="752400"/>
          </a:xfrm>
          <a:prstGeom prst="bentConnector3">
            <a:avLst>
              <a:gd name="adj1" fmla="val 50007"/>
            </a:avLst>
          </a:prstGeom>
          <a:noFill/>
          <a:ln w="9525" cap="flat" cmpd="sng">
            <a:solidFill>
              <a:schemeClr val="dk1"/>
            </a:solidFill>
            <a:prstDash val="solid"/>
            <a:round/>
            <a:headEnd type="none" w="med" len="med"/>
            <a:tailEnd type="none" w="med" len="med"/>
          </a:ln>
        </p:spPr>
      </p:cxnSp>
      <p:grpSp>
        <p:nvGrpSpPr>
          <p:cNvPr id="918" name="Google Shape;918;p33"/>
          <p:cNvGrpSpPr/>
          <p:nvPr/>
        </p:nvGrpSpPr>
        <p:grpSpPr>
          <a:xfrm>
            <a:off x="4380432" y="1655113"/>
            <a:ext cx="383156" cy="365768"/>
            <a:chOff x="3782474" y="1390029"/>
            <a:chExt cx="498382" cy="470987"/>
          </a:xfrm>
        </p:grpSpPr>
        <p:sp>
          <p:nvSpPr>
            <p:cNvPr id="919" name="Google Shape;919;p33"/>
            <p:cNvSpPr/>
            <p:nvPr/>
          </p:nvSpPr>
          <p:spPr>
            <a:xfrm>
              <a:off x="3782474" y="1390029"/>
              <a:ext cx="498382" cy="470987"/>
            </a:xfrm>
            <a:custGeom>
              <a:avLst/>
              <a:gdLst/>
              <a:ahLst/>
              <a:cxnLst/>
              <a:rect l="l" t="t" r="r" b="b"/>
              <a:pathLst>
                <a:path w="16500" h="15593" extrusionOk="0">
                  <a:moveTo>
                    <a:pt x="10397" y="13379"/>
                  </a:moveTo>
                  <a:lnTo>
                    <a:pt x="10397" y="13555"/>
                  </a:lnTo>
                  <a:cubicBezTo>
                    <a:pt x="10397" y="13733"/>
                    <a:pt x="10252" y="13878"/>
                    <a:pt x="10075" y="13878"/>
                  </a:cubicBezTo>
                  <a:lnTo>
                    <a:pt x="6429" y="13878"/>
                  </a:lnTo>
                  <a:cubicBezTo>
                    <a:pt x="6251" y="13878"/>
                    <a:pt x="6106" y="13733"/>
                    <a:pt x="6106" y="13555"/>
                  </a:cubicBezTo>
                  <a:lnTo>
                    <a:pt x="6106" y="13379"/>
                  </a:lnTo>
                  <a:close/>
                  <a:moveTo>
                    <a:pt x="14294" y="3482"/>
                  </a:moveTo>
                  <a:cubicBezTo>
                    <a:pt x="14815" y="3482"/>
                    <a:pt x="15239" y="3905"/>
                    <a:pt x="15239" y="4427"/>
                  </a:cubicBezTo>
                  <a:lnTo>
                    <a:pt x="15239" y="12898"/>
                  </a:lnTo>
                  <a:lnTo>
                    <a:pt x="4216" y="12898"/>
                  </a:lnTo>
                  <a:cubicBezTo>
                    <a:pt x="4083" y="12898"/>
                    <a:pt x="3975" y="13006"/>
                    <a:pt x="3975" y="13139"/>
                  </a:cubicBezTo>
                  <a:cubicBezTo>
                    <a:pt x="3975" y="13272"/>
                    <a:pt x="4083" y="13380"/>
                    <a:pt x="4216" y="13380"/>
                  </a:cubicBezTo>
                  <a:lnTo>
                    <a:pt x="5625" y="13380"/>
                  </a:lnTo>
                  <a:lnTo>
                    <a:pt x="5625" y="13557"/>
                  </a:lnTo>
                  <a:cubicBezTo>
                    <a:pt x="5625" y="14000"/>
                    <a:pt x="5984" y="14359"/>
                    <a:pt x="6427" y="14359"/>
                  </a:cubicBezTo>
                  <a:lnTo>
                    <a:pt x="10073" y="14359"/>
                  </a:lnTo>
                  <a:cubicBezTo>
                    <a:pt x="10516" y="14359"/>
                    <a:pt x="10876" y="14000"/>
                    <a:pt x="10876" y="13557"/>
                  </a:cubicBezTo>
                  <a:lnTo>
                    <a:pt x="10876" y="13380"/>
                  </a:lnTo>
                  <a:lnTo>
                    <a:pt x="15480" y="13380"/>
                  </a:lnTo>
                  <a:cubicBezTo>
                    <a:pt x="15649" y="13380"/>
                    <a:pt x="15799" y="13462"/>
                    <a:pt x="15890" y="13603"/>
                  </a:cubicBezTo>
                  <a:cubicBezTo>
                    <a:pt x="15983" y="13744"/>
                    <a:pt x="15995" y="13913"/>
                    <a:pt x="15926" y="14066"/>
                  </a:cubicBezTo>
                  <a:lnTo>
                    <a:pt x="15737" y="14484"/>
                  </a:lnTo>
                  <a:cubicBezTo>
                    <a:pt x="15565" y="14865"/>
                    <a:pt x="15182" y="15112"/>
                    <a:pt x="14763" y="15112"/>
                  </a:cubicBezTo>
                  <a:lnTo>
                    <a:pt x="1742" y="15112"/>
                  </a:lnTo>
                  <a:cubicBezTo>
                    <a:pt x="1323" y="15112"/>
                    <a:pt x="940" y="14865"/>
                    <a:pt x="768" y="14484"/>
                  </a:cubicBezTo>
                  <a:lnTo>
                    <a:pt x="580" y="14066"/>
                  </a:lnTo>
                  <a:cubicBezTo>
                    <a:pt x="510" y="13913"/>
                    <a:pt x="522" y="13744"/>
                    <a:pt x="614" y="13601"/>
                  </a:cubicBezTo>
                  <a:cubicBezTo>
                    <a:pt x="705" y="13459"/>
                    <a:pt x="855" y="13379"/>
                    <a:pt x="1024" y="13379"/>
                  </a:cubicBezTo>
                  <a:lnTo>
                    <a:pt x="3099" y="13379"/>
                  </a:lnTo>
                  <a:cubicBezTo>
                    <a:pt x="3232" y="13379"/>
                    <a:pt x="3339" y="13271"/>
                    <a:pt x="3339" y="13138"/>
                  </a:cubicBezTo>
                  <a:cubicBezTo>
                    <a:pt x="3339" y="13005"/>
                    <a:pt x="3232" y="12897"/>
                    <a:pt x="3099" y="12897"/>
                  </a:cubicBezTo>
                  <a:lnTo>
                    <a:pt x="1262" y="12897"/>
                  </a:lnTo>
                  <a:lnTo>
                    <a:pt x="1262" y="4428"/>
                  </a:lnTo>
                  <a:cubicBezTo>
                    <a:pt x="1262" y="3907"/>
                    <a:pt x="1686" y="3483"/>
                    <a:pt x="2207" y="3483"/>
                  </a:cubicBezTo>
                  <a:lnTo>
                    <a:pt x="3105" y="3483"/>
                  </a:lnTo>
                  <a:cubicBezTo>
                    <a:pt x="3043" y="3639"/>
                    <a:pt x="3023" y="3803"/>
                    <a:pt x="3039" y="3964"/>
                  </a:cubicBezTo>
                  <a:lnTo>
                    <a:pt x="2517" y="3964"/>
                  </a:lnTo>
                  <a:cubicBezTo>
                    <a:pt x="2091" y="3964"/>
                    <a:pt x="1742" y="4310"/>
                    <a:pt x="1742" y="4738"/>
                  </a:cubicBezTo>
                  <a:lnTo>
                    <a:pt x="1742" y="11535"/>
                  </a:lnTo>
                  <a:cubicBezTo>
                    <a:pt x="1742" y="12022"/>
                    <a:pt x="2138" y="12417"/>
                    <a:pt x="2624" y="12417"/>
                  </a:cubicBezTo>
                  <a:lnTo>
                    <a:pt x="13877" y="12417"/>
                  </a:lnTo>
                  <a:cubicBezTo>
                    <a:pt x="14364" y="12417"/>
                    <a:pt x="14759" y="12022"/>
                    <a:pt x="14759" y="11535"/>
                  </a:cubicBezTo>
                  <a:lnTo>
                    <a:pt x="14759" y="8215"/>
                  </a:lnTo>
                  <a:cubicBezTo>
                    <a:pt x="14759" y="8082"/>
                    <a:pt x="14651" y="7974"/>
                    <a:pt x="14518" y="7974"/>
                  </a:cubicBezTo>
                  <a:cubicBezTo>
                    <a:pt x="14385" y="7974"/>
                    <a:pt x="14278" y="8081"/>
                    <a:pt x="14278" y="8215"/>
                  </a:cubicBezTo>
                  <a:lnTo>
                    <a:pt x="14278" y="11535"/>
                  </a:lnTo>
                  <a:cubicBezTo>
                    <a:pt x="14278" y="11756"/>
                    <a:pt x="14097" y="11937"/>
                    <a:pt x="13876" y="11937"/>
                  </a:cubicBezTo>
                  <a:lnTo>
                    <a:pt x="2623" y="11937"/>
                  </a:lnTo>
                  <a:cubicBezTo>
                    <a:pt x="2402" y="11937"/>
                    <a:pt x="2221" y="11756"/>
                    <a:pt x="2221" y="11535"/>
                  </a:cubicBezTo>
                  <a:lnTo>
                    <a:pt x="2221" y="4738"/>
                  </a:lnTo>
                  <a:cubicBezTo>
                    <a:pt x="2221" y="4575"/>
                    <a:pt x="2353" y="4443"/>
                    <a:pt x="2516" y="4443"/>
                  </a:cubicBezTo>
                  <a:lnTo>
                    <a:pt x="3212" y="4443"/>
                  </a:lnTo>
                  <a:cubicBezTo>
                    <a:pt x="3296" y="4568"/>
                    <a:pt x="3411" y="4677"/>
                    <a:pt x="3549" y="4756"/>
                  </a:cubicBezTo>
                  <a:lnTo>
                    <a:pt x="3919" y="4970"/>
                  </a:lnTo>
                  <a:cubicBezTo>
                    <a:pt x="3901" y="5125"/>
                    <a:pt x="3894" y="5286"/>
                    <a:pt x="3894" y="5446"/>
                  </a:cubicBezTo>
                  <a:cubicBezTo>
                    <a:pt x="3894" y="5606"/>
                    <a:pt x="3902" y="5766"/>
                    <a:pt x="3919" y="5923"/>
                  </a:cubicBezTo>
                  <a:lnTo>
                    <a:pt x="3549" y="6137"/>
                  </a:lnTo>
                  <a:cubicBezTo>
                    <a:pt x="3056" y="6422"/>
                    <a:pt x="2886" y="7054"/>
                    <a:pt x="3171" y="7549"/>
                  </a:cubicBezTo>
                  <a:lnTo>
                    <a:pt x="3890" y="8794"/>
                  </a:lnTo>
                  <a:cubicBezTo>
                    <a:pt x="4028" y="9032"/>
                    <a:pt x="4251" y="9204"/>
                    <a:pt x="4516" y="9275"/>
                  </a:cubicBezTo>
                  <a:cubicBezTo>
                    <a:pt x="4607" y="9299"/>
                    <a:pt x="4698" y="9311"/>
                    <a:pt x="4788" y="9311"/>
                  </a:cubicBezTo>
                  <a:cubicBezTo>
                    <a:pt x="4968" y="9311"/>
                    <a:pt x="5144" y="9265"/>
                    <a:pt x="5303" y="9173"/>
                  </a:cubicBezTo>
                  <a:lnTo>
                    <a:pt x="5673" y="8959"/>
                  </a:lnTo>
                  <a:cubicBezTo>
                    <a:pt x="5930" y="9147"/>
                    <a:pt x="6207" y="9307"/>
                    <a:pt x="6497" y="9435"/>
                  </a:cubicBezTo>
                  <a:lnTo>
                    <a:pt x="6497" y="9862"/>
                  </a:lnTo>
                  <a:cubicBezTo>
                    <a:pt x="6497" y="10433"/>
                    <a:pt x="6962" y="10896"/>
                    <a:pt x="7531" y="10896"/>
                  </a:cubicBezTo>
                  <a:lnTo>
                    <a:pt x="8969" y="10896"/>
                  </a:lnTo>
                  <a:cubicBezTo>
                    <a:pt x="9539" y="10896"/>
                    <a:pt x="10002" y="10433"/>
                    <a:pt x="10002" y="9862"/>
                  </a:cubicBezTo>
                  <a:lnTo>
                    <a:pt x="10002" y="9435"/>
                  </a:lnTo>
                  <a:cubicBezTo>
                    <a:pt x="10294" y="9307"/>
                    <a:pt x="10570" y="9147"/>
                    <a:pt x="10829" y="8959"/>
                  </a:cubicBezTo>
                  <a:lnTo>
                    <a:pt x="11198" y="9173"/>
                  </a:lnTo>
                  <a:cubicBezTo>
                    <a:pt x="11360" y="9266"/>
                    <a:pt x="11537" y="9310"/>
                    <a:pt x="11712" y="9310"/>
                  </a:cubicBezTo>
                  <a:cubicBezTo>
                    <a:pt x="12070" y="9310"/>
                    <a:pt x="12419" y="9125"/>
                    <a:pt x="12611" y="8794"/>
                  </a:cubicBezTo>
                  <a:lnTo>
                    <a:pt x="13330" y="7549"/>
                  </a:lnTo>
                  <a:cubicBezTo>
                    <a:pt x="13615" y="7055"/>
                    <a:pt x="13446" y="6422"/>
                    <a:pt x="12951" y="6137"/>
                  </a:cubicBezTo>
                  <a:lnTo>
                    <a:pt x="12581" y="5923"/>
                  </a:lnTo>
                  <a:cubicBezTo>
                    <a:pt x="12598" y="5766"/>
                    <a:pt x="12607" y="5606"/>
                    <a:pt x="12607" y="5446"/>
                  </a:cubicBezTo>
                  <a:cubicBezTo>
                    <a:pt x="12607" y="5287"/>
                    <a:pt x="12598" y="5128"/>
                    <a:pt x="12581" y="4970"/>
                  </a:cubicBezTo>
                  <a:lnTo>
                    <a:pt x="12950" y="4756"/>
                  </a:lnTo>
                  <a:cubicBezTo>
                    <a:pt x="13087" y="4677"/>
                    <a:pt x="13202" y="4570"/>
                    <a:pt x="13288" y="4442"/>
                  </a:cubicBezTo>
                  <a:lnTo>
                    <a:pt x="13984" y="4442"/>
                  </a:lnTo>
                  <a:cubicBezTo>
                    <a:pt x="14145" y="4442"/>
                    <a:pt x="14278" y="4574"/>
                    <a:pt x="14278" y="4737"/>
                  </a:cubicBezTo>
                  <a:lnTo>
                    <a:pt x="14278" y="7106"/>
                  </a:lnTo>
                  <a:cubicBezTo>
                    <a:pt x="14278" y="7239"/>
                    <a:pt x="14385" y="7346"/>
                    <a:pt x="14518" y="7346"/>
                  </a:cubicBezTo>
                  <a:cubicBezTo>
                    <a:pt x="14651" y="7346"/>
                    <a:pt x="14759" y="7239"/>
                    <a:pt x="14759" y="7106"/>
                  </a:cubicBezTo>
                  <a:lnTo>
                    <a:pt x="14759" y="4737"/>
                  </a:lnTo>
                  <a:cubicBezTo>
                    <a:pt x="14759" y="4310"/>
                    <a:pt x="14412" y="3962"/>
                    <a:pt x="13985" y="3962"/>
                  </a:cubicBezTo>
                  <a:lnTo>
                    <a:pt x="13463" y="3962"/>
                  </a:lnTo>
                  <a:cubicBezTo>
                    <a:pt x="13480" y="3798"/>
                    <a:pt x="13457" y="3634"/>
                    <a:pt x="13397" y="3482"/>
                  </a:cubicBezTo>
                  <a:close/>
                  <a:moveTo>
                    <a:pt x="7534" y="1"/>
                  </a:moveTo>
                  <a:cubicBezTo>
                    <a:pt x="6964" y="1"/>
                    <a:pt x="6501" y="464"/>
                    <a:pt x="6501" y="1034"/>
                  </a:cubicBezTo>
                  <a:lnTo>
                    <a:pt x="6501" y="1460"/>
                  </a:lnTo>
                  <a:cubicBezTo>
                    <a:pt x="6209" y="1588"/>
                    <a:pt x="5933" y="1748"/>
                    <a:pt x="5676" y="1938"/>
                  </a:cubicBezTo>
                  <a:lnTo>
                    <a:pt x="5306" y="1724"/>
                  </a:lnTo>
                  <a:cubicBezTo>
                    <a:pt x="5147" y="1632"/>
                    <a:pt x="4968" y="1585"/>
                    <a:pt x="4789" y="1585"/>
                  </a:cubicBezTo>
                  <a:cubicBezTo>
                    <a:pt x="4678" y="1585"/>
                    <a:pt x="4566" y="1603"/>
                    <a:pt x="4458" y="1640"/>
                  </a:cubicBezTo>
                  <a:cubicBezTo>
                    <a:pt x="4333" y="1682"/>
                    <a:pt x="4264" y="1818"/>
                    <a:pt x="4307" y="1944"/>
                  </a:cubicBezTo>
                  <a:cubicBezTo>
                    <a:pt x="4341" y="2044"/>
                    <a:pt x="4434" y="2108"/>
                    <a:pt x="4535" y="2108"/>
                  </a:cubicBezTo>
                  <a:cubicBezTo>
                    <a:pt x="4560" y="2108"/>
                    <a:pt x="4586" y="2104"/>
                    <a:pt x="4612" y="2095"/>
                  </a:cubicBezTo>
                  <a:cubicBezTo>
                    <a:pt x="4670" y="2076"/>
                    <a:pt x="4730" y="2066"/>
                    <a:pt x="4790" y="2066"/>
                  </a:cubicBezTo>
                  <a:cubicBezTo>
                    <a:pt x="4886" y="2066"/>
                    <a:pt x="4981" y="2091"/>
                    <a:pt x="5066" y="2140"/>
                  </a:cubicBezTo>
                  <a:lnTo>
                    <a:pt x="5575" y="2433"/>
                  </a:lnTo>
                  <a:cubicBezTo>
                    <a:pt x="5612" y="2454"/>
                    <a:pt x="5654" y="2465"/>
                    <a:pt x="5695" y="2465"/>
                  </a:cubicBezTo>
                  <a:cubicBezTo>
                    <a:pt x="5748" y="2465"/>
                    <a:pt x="5801" y="2448"/>
                    <a:pt x="5844" y="2413"/>
                  </a:cubicBezTo>
                  <a:cubicBezTo>
                    <a:pt x="6143" y="2174"/>
                    <a:pt x="6475" y="1984"/>
                    <a:pt x="6829" y="1843"/>
                  </a:cubicBezTo>
                  <a:cubicBezTo>
                    <a:pt x="6921" y="1807"/>
                    <a:pt x="6981" y="1718"/>
                    <a:pt x="6981" y="1620"/>
                  </a:cubicBezTo>
                  <a:lnTo>
                    <a:pt x="6981" y="1034"/>
                  </a:lnTo>
                  <a:cubicBezTo>
                    <a:pt x="6981" y="729"/>
                    <a:pt x="7229" y="481"/>
                    <a:pt x="7534" y="481"/>
                  </a:cubicBezTo>
                  <a:lnTo>
                    <a:pt x="8971" y="481"/>
                  </a:lnTo>
                  <a:cubicBezTo>
                    <a:pt x="9277" y="481"/>
                    <a:pt x="9524" y="729"/>
                    <a:pt x="9524" y="1034"/>
                  </a:cubicBezTo>
                  <a:lnTo>
                    <a:pt x="9524" y="1620"/>
                  </a:lnTo>
                  <a:cubicBezTo>
                    <a:pt x="9524" y="1718"/>
                    <a:pt x="9585" y="1808"/>
                    <a:pt x="9676" y="1843"/>
                  </a:cubicBezTo>
                  <a:cubicBezTo>
                    <a:pt x="10032" y="1984"/>
                    <a:pt x="10363" y="2176"/>
                    <a:pt x="10662" y="2413"/>
                  </a:cubicBezTo>
                  <a:cubicBezTo>
                    <a:pt x="10705" y="2448"/>
                    <a:pt x="10758" y="2465"/>
                    <a:pt x="10811" y="2465"/>
                  </a:cubicBezTo>
                  <a:cubicBezTo>
                    <a:pt x="10852" y="2465"/>
                    <a:pt x="10894" y="2454"/>
                    <a:pt x="10931" y="2433"/>
                  </a:cubicBezTo>
                  <a:lnTo>
                    <a:pt x="11440" y="2140"/>
                  </a:lnTo>
                  <a:cubicBezTo>
                    <a:pt x="11525" y="2091"/>
                    <a:pt x="11619" y="2066"/>
                    <a:pt x="11715" y="2066"/>
                  </a:cubicBezTo>
                  <a:cubicBezTo>
                    <a:pt x="11763" y="2066"/>
                    <a:pt x="11812" y="2072"/>
                    <a:pt x="11860" y="2085"/>
                  </a:cubicBezTo>
                  <a:cubicBezTo>
                    <a:pt x="12002" y="2123"/>
                    <a:pt x="12123" y="2214"/>
                    <a:pt x="12197" y="2342"/>
                  </a:cubicBezTo>
                  <a:lnTo>
                    <a:pt x="12915" y="3587"/>
                  </a:lnTo>
                  <a:cubicBezTo>
                    <a:pt x="12990" y="3715"/>
                    <a:pt x="13009" y="3864"/>
                    <a:pt x="12970" y="4007"/>
                  </a:cubicBezTo>
                  <a:cubicBezTo>
                    <a:pt x="12933" y="4149"/>
                    <a:pt x="12841" y="4269"/>
                    <a:pt x="12712" y="4343"/>
                  </a:cubicBezTo>
                  <a:lnTo>
                    <a:pt x="12203" y="4637"/>
                  </a:lnTo>
                  <a:cubicBezTo>
                    <a:pt x="12118" y="4687"/>
                    <a:pt x="12072" y="4783"/>
                    <a:pt x="12085" y="4881"/>
                  </a:cubicBezTo>
                  <a:cubicBezTo>
                    <a:pt x="12114" y="5067"/>
                    <a:pt x="12126" y="5258"/>
                    <a:pt x="12126" y="5449"/>
                  </a:cubicBezTo>
                  <a:cubicBezTo>
                    <a:pt x="12126" y="5640"/>
                    <a:pt x="12113" y="5831"/>
                    <a:pt x="12084" y="6019"/>
                  </a:cubicBezTo>
                  <a:cubicBezTo>
                    <a:pt x="12070" y="6116"/>
                    <a:pt x="12116" y="6212"/>
                    <a:pt x="12202" y="6262"/>
                  </a:cubicBezTo>
                  <a:lnTo>
                    <a:pt x="12710" y="6555"/>
                  </a:lnTo>
                  <a:cubicBezTo>
                    <a:pt x="12975" y="6707"/>
                    <a:pt x="13067" y="7046"/>
                    <a:pt x="12913" y="7310"/>
                  </a:cubicBezTo>
                  <a:lnTo>
                    <a:pt x="12195" y="8555"/>
                  </a:lnTo>
                  <a:cubicBezTo>
                    <a:pt x="12093" y="8732"/>
                    <a:pt x="11906" y="8832"/>
                    <a:pt x="11715" y="8832"/>
                  </a:cubicBezTo>
                  <a:cubicBezTo>
                    <a:pt x="11621" y="8832"/>
                    <a:pt x="11526" y="8808"/>
                    <a:pt x="11439" y="8758"/>
                  </a:cubicBezTo>
                  <a:lnTo>
                    <a:pt x="10930" y="8464"/>
                  </a:lnTo>
                  <a:cubicBezTo>
                    <a:pt x="10892" y="8443"/>
                    <a:pt x="10851" y="8432"/>
                    <a:pt x="10810" y="8432"/>
                  </a:cubicBezTo>
                  <a:cubicBezTo>
                    <a:pt x="10756" y="8432"/>
                    <a:pt x="10704" y="8450"/>
                    <a:pt x="10661" y="8484"/>
                  </a:cubicBezTo>
                  <a:cubicBezTo>
                    <a:pt x="10361" y="8723"/>
                    <a:pt x="10030" y="8914"/>
                    <a:pt x="9675" y="9055"/>
                  </a:cubicBezTo>
                  <a:cubicBezTo>
                    <a:pt x="9583" y="9091"/>
                    <a:pt x="9522" y="9179"/>
                    <a:pt x="9522" y="9277"/>
                  </a:cubicBezTo>
                  <a:lnTo>
                    <a:pt x="9522" y="9864"/>
                  </a:lnTo>
                  <a:cubicBezTo>
                    <a:pt x="9522" y="10168"/>
                    <a:pt x="9274" y="10417"/>
                    <a:pt x="8969" y="10417"/>
                  </a:cubicBezTo>
                  <a:lnTo>
                    <a:pt x="7531" y="10417"/>
                  </a:lnTo>
                  <a:cubicBezTo>
                    <a:pt x="7227" y="10417"/>
                    <a:pt x="6978" y="10168"/>
                    <a:pt x="6978" y="9864"/>
                  </a:cubicBezTo>
                  <a:lnTo>
                    <a:pt x="6978" y="9277"/>
                  </a:lnTo>
                  <a:cubicBezTo>
                    <a:pt x="6978" y="9179"/>
                    <a:pt x="6917" y="9091"/>
                    <a:pt x="6825" y="9055"/>
                  </a:cubicBezTo>
                  <a:cubicBezTo>
                    <a:pt x="6471" y="8914"/>
                    <a:pt x="6139" y="8723"/>
                    <a:pt x="5840" y="8484"/>
                  </a:cubicBezTo>
                  <a:cubicBezTo>
                    <a:pt x="5797" y="8450"/>
                    <a:pt x="5744" y="8432"/>
                    <a:pt x="5690" y="8432"/>
                  </a:cubicBezTo>
                  <a:cubicBezTo>
                    <a:pt x="5649" y="8432"/>
                    <a:pt x="5608" y="8443"/>
                    <a:pt x="5570" y="8464"/>
                  </a:cubicBezTo>
                  <a:lnTo>
                    <a:pt x="5062" y="8758"/>
                  </a:lnTo>
                  <a:cubicBezTo>
                    <a:pt x="4977" y="8807"/>
                    <a:pt x="4883" y="8832"/>
                    <a:pt x="4787" y="8832"/>
                  </a:cubicBezTo>
                  <a:cubicBezTo>
                    <a:pt x="4739" y="8832"/>
                    <a:pt x="4690" y="8825"/>
                    <a:pt x="4641" y="8812"/>
                  </a:cubicBezTo>
                  <a:cubicBezTo>
                    <a:pt x="4499" y="8774"/>
                    <a:pt x="4380" y="8683"/>
                    <a:pt x="4305" y="8554"/>
                  </a:cubicBezTo>
                  <a:lnTo>
                    <a:pt x="3586" y="7309"/>
                  </a:lnTo>
                  <a:cubicBezTo>
                    <a:pt x="3434" y="7045"/>
                    <a:pt x="3525" y="6706"/>
                    <a:pt x="3788" y="6553"/>
                  </a:cubicBezTo>
                  <a:lnTo>
                    <a:pt x="4297" y="6260"/>
                  </a:lnTo>
                  <a:cubicBezTo>
                    <a:pt x="4382" y="6210"/>
                    <a:pt x="4428" y="6115"/>
                    <a:pt x="4415" y="6018"/>
                  </a:cubicBezTo>
                  <a:cubicBezTo>
                    <a:pt x="4386" y="5831"/>
                    <a:pt x="4372" y="5640"/>
                    <a:pt x="4372" y="5447"/>
                  </a:cubicBezTo>
                  <a:cubicBezTo>
                    <a:pt x="4372" y="5256"/>
                    <a:pt x="4386" y="5065"/>
                    <a:pt x="4415" y="4879"/>
                  </a:cubicBezTo>
                  <a:cubicBezTo>
                    <a:pt x="4430" y="4781"/>
                    <a:pt x="4382" y="4684"/>
                    <a:pt x="4297" y="4636"/>
                  </a:cubicBezTo>
                  <a:lnTo>
                    <a:pt x="3788" y="4341"/>
                  </a:lnTo>
                  <a:cubicBezTo>
                    <a:pt x="3525" y="4189"/>
                    <a:pt x="3434" y="3849"/>
                    <a:pt x="3586" y="3586"/>
                  </a:cubicBezTo>
                  <a:lnTo>
                    <a:pt x="4026" y="2825"/>
                  </a:lnTo>
                  <a:cubicBezTo>
                    <a:pt x="4092" y="2710"/>
                    <a:pt x="4052" y="2564"/>
                    <a:pt x="3937" y="2497"/>
                  </a:cubicBezTo>
                  <a:cubicBezTo>
                    <a:pt x="3899" y="2475"/>
                    <a:pt x="3858" y="2465"/>
                    <a:pt x="3817" y="2465"/>
                  </a:cubicBezTo>
                  <a:cubicBezTo>
                    <a:pt x="3734" y="2465"/>
                    <a:pt x="3653" y="2508"/>
                    <a:pt x="3609" y="2586"/>
                  </a:cubicBezTo>
                  <a:lnTo>
                    <a:pt x="3367" y="3004"/>
                  </a:lnTo>
                  <a:lnTo>
                    <a:pt x="2204" y="3004"/>
                  </a:lnTo>
                  <a:cubicBezTo>
                    <a:pt x="1419" y="3004"/>
                    <a:pt x="779" y="3644"/>
                    <a:pt x="779" y="4430"/>
                  </a:cubicBezTo>
                  <a:lnTo>
                    <a:pt x="779" y="12928"/>
                  </a:lnTo>
                  <a:cubicBezTo>
                    <a:pt x="545" y="12987"/>
                    <a:pt x="340" y="13133"/>
                    <a:pt x="206" y="13342"/>
                  </a:cubicBezTo>
                  <a:cubicBezTo>
                    <a:pt x="27" y="13620"/>
                    <a:pt x="1" y="13964"/>
                    <a:pt x="138" y="14265"/>
                  </a:cubicBezTo>
                  <a:lnTo>
                    <a:pt x="326" y="14682"/>
                  </a:lnTo>
                  <a:cubicBezTo>
                    <a:pt x="577" y="15235"/>
                    <a:pt x="1132" y="15593"/>
                    <a:pt x="1738" y="15593"/>
                  </a:cubicBezTo>
                  <a:lnTo>
                    <a:pt x="14759" y="15593"/>
                  </a:lnTo>
                  <a:cubicBezTo>
                    <a:pt x="15366" y="15593"/>
                    <a:pt x="15921" y="15235"/>
                    <a:pt x="16172" y="14681"/>
                  </a:cubicBezTo>
                  <a:lnTo>
                    <a:pt x="16360" y="14264"/>
                  </a:lnTo>
                  <a:cubicBezTo>
                    <a:pt x="16499" y="13964"/>
                    <a:pt x="16474" y="13620"/>
                    <a:pt x="16295" y="13342"/>
                  </a:cubicBezTo>
                  <a:cubicBezTo>
                    <a:pt x="16160" y="13133"/>
                    <a:pt x="15956" y="12989"/>
                    <a:pt x="15721" y="12928"/>
                  </a:cubicBezTo>
                  <a:lnTo>
                    <a:pt x="15721" y="4430"/>
                  </a:lnTo>
                  <a:cubicBezTo>
                    <a:pt x="15721" y="3643"/>
                    <a:pt x="15082" y="3004"/>
                    <a:pt x="14296" y="3004"/>
                  </a:cubicBezTo>
                  <a:lnTo>
                    <a:pt x="13133" y="3004"/>
                  </a:lnTo>
                  <a:lnTo>
                    <a:pt x="12612" y="2102"/>
                  </a:lnTo>
                  <a:cubicBezTo>
                    <a:pt x="12474" y="1862"/>
                    <a:pt x="12251" y="1692"/>
                    <a:pt x="11985" y="1620"/>
                  </a:cubicBezTo>
                  <a:cubicBezTo>
                    <a:pt x="11896" y="1596"/>
                    <a:pt x="11806" y="1584"/>
                    <a:pt x="11716" y="1584"/>
                  </a:cubicBezTo>
                  <a:cubicBezTo>
                    <a:pt x="11537" y="1584"/>
                    <a:pt x="11360" y="1631"/>
                    <a:pt x="11201" y="1724"/>
                  </a:cubicBezTo>
                  <a:lnTo>
                    <a:pt x="10831" y="1938"/>
                  </a:lnTo>
                  <a:cubicBezTo>
                    <a:pt x="10573" y="1749"/>
                    <a:pt x="10298" y="1589"/>
                    <a:pt x="10005" y="1460"/>
                  </a:cubicBezTo>
                  <a:lnTo>
                    <a:pt x="10005" y="1034"/>
                  </a:lnTo>
                  <a:cubicBezTo>
                    <a:pt x="10005" y="464"/>
                    <a:pt x="9542" y="1"/>
                    <a:pt x="8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3961227" y="1484117"/>
              <a:ext cx="140967" cy="140967"/>
            </a:xfrm>
            <a:custGeom>
              <a:avLst/>
              <a:gdLst/>
              <a:ahLst/>
              <a:cxnLst/>
              <a:rect l="l" t="t" r="r" b="b"/>
              <a:pathLst>
                <a:path w="4667" h="4667" extrusionOk="0">
                  <a:moveTo>
                    <a:pt x="2334" y="481"/>
                  </a:moveTo>
                  <a:cubicBezTo>
                    <a:pt x="2749" y="481"/>
                    <a:pt x="3133" y="618"/>
                    <a:pt x="3442" y="850"/>
                  </a:cubicBezTo>
                  <a:lnTo>
                    <a:pt x="1227" y="850"/>
                  </a:lnTo>
                  <a:cubicBezTo>
                    <a:pt x="1535" y="618"/>
                    <a:pt x="1919" y="481"/>
                    <a:pt x="2334" y="481"/>
                  </a:cubicBezTo>
                  <a:close/>
                  <a:moveTo>
                    <a:pt x="3890" y="1330"/>
                  </a:moveTo>
                  <a:cubicBezTo>
                    <a:pt x="4077" y="1619"/>
                    <a:pt x="4187" y="1963"/>
                    <a:pt x="4187" y="2334"/>
                  </a:cubicBezTo>
                  <a:cubicBezTo>
                    <a:pt x="4187" y="3355"/>
                    <a:pt x="3356" y="4186"/>
                    <a:pt x="2335" y="4186"/>
                  </a:cubicBezTo>
                  <a:cubicBezTo>
                    <a:pt x="1312" y="4185"/>
                    <a:pt x="481" y="3354"/>
                    <a:pt x="481" y="2334"/>
                  </a:cubicBezTo>
                  <a:cubicBezTo>
                    <a:pt x="481" y="1963"/>
                    <a:pt x="590" y="1619"/>
                    <a:pt x="778" y="1330"/>
                  </a:cubicBezTo>
                  <a:close/>
                  <a:moveTo>
                    <a:pt x="2334" y="1"/>
                  </a:moveTo>
                  <a:cubicBezTo>
                    <a:pt x="1048" y="1"/>
                    <a:pt x="1" y="1047"/>
                    <a:pt x="1" y="2334"/>
                  </a:cubicBezTo>
                  <a:cubicBezTo>
                    <a:pt x="1" y="3621"/>
                    <a:pt x="1048" y="4667"/>
                    <a:pt x="2334" y="4667"/>
                  </a:cubicBezTo>
                  <a:cubicBezTo>
                    <a:pt x="3621" y="4667"/>
                    <a:pt x="4667" y="3620"/>
                    <a:pt x="4667" y="2334"/>
                  </a:cubicBezTo>
                  <a:cubicBezTo>
                    <a:pt x="4667" y="1049"/>
                    <a:pt x="3621" y="1"/>
                    <a:pt x="2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33"/>
          <p:cNvGrpSpPr/>
          <p:nvPr/>
        </p:nvGrpSpPr>
        <p:grpSpPr>
          <a:xfrm>
            <a:off x="4389141" y="3780167"/>
            <a:ext cx="365738" cy="365780"/>
            <a:chOff x="5696867" y="4058157"/>
            <a:chExt cx="494909" cy="495302"/>
          </a:xfrm>
        </p:grpSpPr>
        <p:sp>
          <p:nvSpPr>
            <p:cNvPr id="922" name="Google Shape;922;p33"/>
            <p:cNvSpPr/>
            <p:nvPr/>
          </p:nvSpPr>
          <p:spPr>
            <a:xfrm>
              <a:off x="5696867" y="4058157"/>
              <a:ext cx="494909" cy="495302"/>
            </a:xfrm>
            <a:custGeom>
              <a:avLst/>
              <a:gdLst/>
              <a:ahLst/>
              <a:cxnLst/>
              <a:rect l="l" t="t" r="r" b="b"/>
              <a:pathLst>
                <a:path w="16385" h="16398" extrusionOk="0">
                  <a:moveTo>
                    <a:pt x="6587" y="481"/>
                  </a:moveTo>
                  <a:cubicBezTo>
                    <a:pt x="6908" y="481"/>
                    <a:pt x="7170" y="742"/>
                    <a:pt x="7170" y="1065"/>
                  </a:cubicBezTo>
                  <a:lnTo>
                    <a:pt x="7170" y="4356"/>
                  </a:lnTo>
                  <a:cubicBezTo>
                    <a:pt x="7170" y="4677"/>
                    <a:pt x="6909" y="4940"/>
                    <a:pt x="6587" y="4940"/>
                  </a:cubicBezTo>
                  <a:lnTo>
                    <a:pt x="1065" y="4940"/>
                  </a:lnTo>
                  <a:cubicBezTo>
                    <a:pt x="744" y="4940"/>
                    <a:pt x="481" y="4677"/>
                    <a:pt x="481" y="4356"/>
                  </a:cubicBezTo>
                  <a:lnTo>
                    <a:pt x="481" y="1065"/>
                  </a:lnTo>
                  <a:cubicBezTo>
                    <a:pt x="481" y="743"/>
                    <a:pt x="743" y="481"/>
                    <a:pt x="1065" y="481"/>
                  </a:cubicBezTo>
                  <a:close/>
                  <a:moveTo>
                    <a:pt x="4894" y="5419"/>
                  </a:moveTo>
                  <a:lnTo>
                    <a:pt x="5097" y="5872"/>
                  </a:lnTo>
                  <a:lnTo>
                    <a:pt x="2554" y="5870"/>
                  </a:lnTo>
                  <a:lnTo>
                    <a:pt x="2756" y="5419"/>
                  </a:lnTo>
                  <a:close/>
                  <a:moveTo>
                    <a:pt x="13626" y="5419"/>
                  </a:moveTo>
                  <a:lnTo>
                    <a:pt x="13830" y="5872"/>
                  </a:lnTo>
                  <a:lnTo>
                    <a:pt x="11286" y="5870"/>
                  </a:lnTo>
                  <a:lnTo>
                    <a:pt x="11489" y="5419"/>
                  </a:lnTo>
                  <a:close/>
                  <a:moveTo>
                    <a:pt x="12228" y="10216"/>
                  </a:moveTo>
                  <a:cubicBezTo>
                    <a:pt x="12595" y="10216"/>
                    <a:pt x="12895" y="10516"/>
                    <a:pt x="12895" y="10884"/>
                  </a:cubicBezTo>
                  <a:lnTo>
                    <a:pt x="12895" y="12158"/>
                  </a:lnTo>
                  <a:cubicBezTo>
                    <a:pt x="12895" y="12526"/>
                    <a:pt x="12595" y="12825"/>
                    <a:pt x="12226" y="12825"/>
                  </a:cubicBezTo>
                  <a:lnTo>
                    <a:pt x="4160" y="12825"/>
                  </a:lnTo>
                  <a:cubicBezTo>
                    <a:pt x="3791" y="12825"/>
                    <a:pt x="3492" y="12526"/>
                    <a:pt x="3492" y="12158"/>
                  </a:cubicBezTo>
                  <a:lnTo>
                    <a:pt x="3492" y="10884"/>
                  </a:lnTo>
                  <a:cubicBezTo>
                    <a:pt x="3492" y="10516"/>
                    <a:pt x="3791" y="10216"/>
                    <a:pt x="4160" y="10216"/>
                  </a:cubicBezTo>
                  <a:lnTo>
                    <a:pt x="12226" y="10216"/>
                  </a:lnTo>
                  <a:cubicBezTo>
                    <a:pt x="12226" y="10216"/>
                    <a:pt x="12227" y="10216"/>
                    <a:pt x="12228" y="10216"/>
                  </a:cubicBezTo>
                  <a:close/>
                  <a:moveTo>
                    <a:pt x="1065" y="0"/>
                  </a:moveTo>
                  <a:cubicBezTo>
                    <a:pt x="479" y="0"/>
                    <a:pt x="1" y="478"/>
                    <a:pt x="1" y="1065"/>
                  </a:cubicBezTo>
                  <a:lnTo>
                    <a:pt x="1" y="4356"/>
                  </a:lnTo>
                  <a:cubicBezTo>
                    <a:pt x="1" y="4942"/>
                    <a:pt x="479" y="5419"/>
                    <a:pt x="1065" y="5419"/>
                  </a:cubicBezTo>
                  <a:lnTo>
                    <a:pt x="2231" y="5419"/>
                  </a:lnTo>
                  <a:lnTo>
                    <a:pt x="2116" y="5673"/>
                  </a:lnTo>
                  <a:cubicBezTo>
                    <a:pt x="2049" y="5823"/>
                    <a:pt x="2062" y="5995"/>
                    <a:pt x="2151" y="6131"/>
                  </a:cubicBezTo>
                  <a:cubicBezTo>
                    <a:pt x="2239" y="6270"/>
                    <a:pt x="2391" y="6351"/>
                    <a:pt x="2555" y="6351"/>
                  </a:cubicBezTo>
                  <a:lnTo>
                    <a:pt x="3586" y="6351"/>
                  </a:lnTo>
                  <a:lnTo>
                    <a:pt x="3586" y="7322"/>
                  </a:lnTo>
                  <a:cubicBezTo>
                    <a:pt x="3586" y="7803"/>
                    <a:pt x="3979" y="8194"/>
                    <a:pt x="4460" y="8194"/>
                  </a:cubicBezTo>
                  <a:lnTo>
                    <a:pt x="7945" y="8194"/>
                  </a:lnTo>
                  <a:lnTo>
                    <a:pt x="7945" y="9735"/>
                  </a:lnTo>
                  <a:lnTo>
                    <a:pt x="4160" y="9735"/>
                  </a:lnTo>
                  <a:cubicBezTo>
                    <a:pt x="3527" y="9735"/>
                    <a:pt x="3011" y="10251"/>
                    <a:pt x="3011" y="10884"/>
                  </a:cubicBezTo>
                  <a:lnTo>
                    <a:pt x="3011" y="12158"/>
                  </a:lnTo>
                  <a:cubicBezTo>
                    <a:pt x="3011" y="12527"/>
                    <a:pt x="3186" y="12856"/>
                    <a:pt x="3457" y="13066"/>
                  </a:cubicBezTo>
                  <a:cubicBezTo>
                    <a:pt x="3186" y="13276"/>
                    <a:pt x="3011" y="13606"/>
                    <a:pt x="3011" y="13976"/>
                  </a:cubicBezTo>
                  <a:lnTo>
                    <a:pt x="3011" y="14688"/>
                  </a:lnTo>
                  <a:cubicBezTo>
                    <a:pt x="3011" y="14821"/>
                    <a:pt x="3118" y="14929"/>
                    <a:pt x="3251" y="14929"/>
                  </a:cubicBezTo>
                  <a:cubicBezTo>
                    <a:pt x="3384" y="14929"/>
                    <a:pt x="3492" y="14821"/>
                    <a:pt x="3492" y="14688"/>
                  </a:cubicBezTo>
                  <a:lnTo>
                    <a:pt x="3492" y="13976"/>
                  </a:lnTo>
                  <a:cubicBezTo>
                    <a:pt x="3492" y="13607"/>
                    <a:pt x="3791" y="13307"/>
                    <a:pt x="4160" y="13307"/>
                  </a:cubicBezTo>
                  <a:lnTo>
                    <a:pt x="12226" y="13307"/>
                  </a:lnTo>
                  <a:cubicBezTo>
                    <a:pt x="12595" y="13307"/>
                    <a:pt x="12895" y="13607"/>
                    <a:pt x="12895" y="13976"/>
                  </a:cubicBezTo>
                  <a:lnTo>
                    <a:pt x="12895" y="15248"/>
                  </a:lnTo>
                  <a:cubicBezTo>
                    <a:pt x="12895" y="15617"/>
                    <a:pt x="12595" y="15917"/>
                    <a:pt x="12226" y="15917"/>
                  </a:cubicBezTo>
                  <a:lnTo>
                    <a:pt x="4160" y="15917"/>
                  </a:lnTo>
                  <a:cubicBezTo>
                    <a:pt x="3947" y="15917"/>
                    <a:pt x="3744" y="15814"/>
                    <a:pt x="3619" y="15640"/>
                  </a:cubicBezTo>
                  <a:cubicBezTo>
                    <a:pt x="3571" y="15575"/>
                    <a:pt x="3498" y="15541"/>
                    <a:pt x="3423" y="15541"/>
                  </a:cubicBezTo>
                  <a:cubicBezTo>
                    <a:pt x="3374" y="15541"/>
                    <a:pt x="3325" y="15555"/>
                    <a:pt x="3283" y="15586"/>
                  </a:cubicBezTo>
                  <a:cubicBezTo>
                    <a:pt x="3175" y="15664"/>
                    <a:pt x="3151" y="15815"/>
                    <a:pt x="3230" y="15922"/>
                  </a:cubicBezTo>
                  <a:cubicBezTo>
                    <a:pt x="3445" y="16219"/>
                    <a:pt x="3793" y="16397"/>
                    <a:pt x="4160" y="16397"/>
                  </a:cubicBezTo>
                  <a:lnTo>
                    <a:pt x="12226" y="16397"/>
                  </a:lnTo>
                  <a:cubicBezTo>
                    <a:pt x="12860" y="16397"/>
                    <a:pt x="13376" y="15881"/>
                    <a:pt x="13376" y="15247"/>
                  </a:cubicBezTo>
                  <a:lnTo>
                    <a:pt x="13376" y="13975"/>
                  </a:lnTo>
                  <a:cubicBezTo>
                    <a:pt x="13376" y="13604"/>
                    <a:pt x="13200" y="13275"/>
                    <a:pt x="12928" y="13065"/>
                  </a:cubicBezTo>
                  <a:cubicBezTo>
                    <a:pt x="13200" y="12855"/>
                    <a:pt x="13376" y="12526"/>
                    <a:pt x="13376" y="12157"/>
                  </a:cubicBezTo>
                  <a:lnTo>
                    <a:pt x="13376" y="10883"/>
                  </a:lnTo>
                  <a:cubicBezTo>
                    <a:pt x="13376" y="10249"/>
                    <a:pt x="12860" y="9734"/>
                    <a:pt x="12226" y="9734"/>
                  </a:cubicBezTo>
                  <a:lnTo>
                    <a:pt x="8426" y="9734"/>
                  </a:lnTo>
                  <a:lnTo>
                    <a:pt x="8426" y="8193"/>
                  </a:lnTo>
                  <a:lnTo>
                    <a:pt x="11912" y="8193"/>
                  </a:lnTo>
                  <a:cubicBezTo>
                    <a:pt x="12394" y="8193"/>
                    <a:pt x="12785" y="7801"/>
                    <a:pt x="12785" y="7319"/>
                  </a:cubicBezTo>
                  <a:lnTo>
                    <a:pt x="12785" y="6350"/>
                  </a:lnTo>
                  <a:lnTo>
                    <a:pt x="13832" y="6350"/>
                  </a:lnTo>
                  <a:cubicBezTo>
                    <a:pt x="13996" y="6350"/>
                    <a:pt x="14146" y="6268"/>
                    <a:pt x="14235" y="6130"/>
                  </a:cubicBezTo>
                  <a:cubicBezTo>
                    <a:pt x="14324" y="5992"/>
                    <a:pt x="14337" y="5822"/>
                    <a:pt x="14269" y="5672"/>
                  </a:cubicBezTo>
                  <a:lnTo>
                    <a:pt x="14156" y="5418"/>
                  </a:lnTo>
                  <a:lnTo>
                    <a:pt x="15320" y="5418"/>
                  </a:lnTo>
                  <a:cubicBezTo>
                    <a:pt x="15907" y="5418"/>
                    <a:pt x="16385" y="4941"/>
                    <a:pt x="16385" y="4354"/>
                  </a:cubicBezTo>
                  <a:lnTo>
                    <a:pt x="16385" y="1064"/>
                  </a:lnTo>
                  <a:cubicBezTo>
                    <a:pt x="16384" y="479"/>
                    <a:pt x="15906" y="0"/>
                    <a:pt x="15319" y="0"/>
                  </a:cubicBezTo>
                  <a:lnTo>
                    <a:pt x="9798" y="0"/>
                  </a:lnTo>
                  <a:cubicBezTo>
                    <a:pt x="9212" y="0"/>
                    <a:pt x="8734" y="478"/>
                    <a:pt x="8734" y="1065"/>
                  </a:cubicBezTo>
                  <a:lnTo>
                    <a:pt x="8734" y="2046"/>
                  </a:lnTo>
                  <a:cubicBezTo>
                    <a:pt x="8734" y="2179"/>
                    <a:pt x="8841" y="2287"/>
                    <a:pt x="8974" y="2287"/>
                  </a:cubicBezTo>
                  <a:cubicBezTo>
                    <a:pt x="9108" y="2287"/>
                    <a:pt x="9215" y="2179"/>
                    <a:pt x="9215" y="2046"/>
                  </a:cubicBezTo>
                  <a:lnTo>
                    <a:pt x="9215" y="1065"/>
                  </a:lnTo>
                  <a:cubicBezTo>
                    <a:pt x="9215" y="743"/>
                    <a:pt x="9476" y="481"/>
                    <a:pt x="9799" y="481"/>
                  </a:cubicBezTo>
                  <a:lnTo>
                    <a:pt x="15320" y="481"/>
                  </a:lnTo>
                  <a:cubicBezTo>
                    <a:pt x="15642" y="481"/>
                    <a:pt x="15904" y="742"/>
                    <a:pt x="15904" y="1065"/>
                  </a:cubicBezTo>
                  <a:lnTo>
                    <a:pt x="15904" y="4356"/>
                  </a:lnTo>
                  <a:cubicBezTo>
                    <a:pt x="15904" y="4677"/>
                    <a:pt x="15642" y="4940"/>
                    <a:pt x="15320" y="4940"/>
                  </a:cubicBezTo>
                  <a:lnTo>
                    <a:pt x="9798" y="4940"/>
                  </a:lnTo>
                  <a:cubicBezTo>
                    <a:pt x="9476" y="4940"/>
                    <a:pt x="9214" y="4677"/>
                    <a:pt x="9214" y="4356"/>
                  </a:cubicBezTo>
                  <a:lnTo>
                    <a:pt x="9214" y="3166"/>
                  </a:lnTo>
                  <a:cubicBezTo>
                    <a:pt x="9214" y="3032"/>
                    <a:pt x="9107" y="2925"/>
                    <a:pt x="8973" y="2925"/>
                  </a:cubicBezTo>
                  <a:cubicBezTo>
                    <a:pt x="8840" y="2925"/>
                    <a:pt x="8733" y="3032"/>
                    <a:pt x="8733" y="3166"/>
                  </a:cubicBezTo>
                  <a:lnTo>
                    <a:pt x="8733" y="4356"/>
                  </a:lnTo>
                  <a:cubicBezTo>
                    <a:pt x="8733" y="4942"/>
                    <a:pt x="9210" y="5419"/>
                    <a:pt x="9797" y="5419"/>
                  </a:cubicBezTo>
                  <a:lnTo>
                    <a:pt x="10962" y="5419"/>
                  </a:lnTo>
                  <a:lnTo>
                    <a:pt x="10848" y="5673"/>
                  </a:lnTo>
                  <a:cubicBezTo>
                    <a:pt x="10780" y="5823"/>
                    <a:pt x="10793" y="5995"/>
                    <a:pt x="10883" y="6131"/>
                  </a:cubicBezTo>
                  <a:cubicBezTo>
                    <a:pt x="10971" y="6270"/>
                    <a:pt x="11123" y="6351"/>
                    <a:pt x="11286" y="6351"/>
                  </a:cubicBezTo>
                  <a:lnTo>
                    <a:pt x="12303" y="6351"/>
                  </a:lnTo>
                  <a:lnTo>
                    <a:pt x="12303" y="7322"/>
                  </a:lnTo>
                  <a:cubicBezTo>
                    <a:pt x="12303" y="7538"/>
                    <a:pt x="12126" y="7714"/>
                    <a:pt x="11909" y="7714"/>
                  </a:cubicBezTo>
                  <a:lnTo>
                    <a:pt x="4457" y="7714"/>
                  </a:lnTo>
                  <a:cubicBezTo>
                    <a:pt x="4241" y="7714"/>
                    <a:pt x="4065" y="7538"/>
                    <a:pt x="4065" y="7322"/>
                  </a:cubicBezTo>
                  <a:lnTo>
                    <a:pt x="4065" y="6351"/>
                  </a:lnTo>
                  <a:lnTo>
                    <a:pt x="5096" y="6351"/>
                  </a:lnTo>
                  <a:cubicBezTo>
                    <a:pt x="5260" y="6351"/>
                    <a:pt x="5412" y="6270"/>
                    <a:pt x="5500" y="6131"/>
                  </a:cubicBezTo>
                  <a:cubicBezTo>
                    <a:pt x="5588" y="5993"/>
                    <a:pt x="5602" y="5823"/>
                    <a:pt x="5535" y="5673"/>
                  </a:cubicBezTo>
                  <a:lnTo>
                    <a:pt x="5420" y="5419"/>
                  </a:lnTo>
                  <a:lnTo>
                    <a:pt x="6586" y="5419"/>
                  </a:lnTo>
                  <a:cubicBezTo>
                    <a:pt x="7172" y="5419"/>
                    <a:pt x="7650" y="4942"/>
                    <a:pt x="7650" y="4356"/>
                  </a:cubicBezTo>
                  <a:lnTo>
                    <a:pt x="7650" y="1065"/>
                  </a:lnTo>
                  <a:cubicBezTo>
                    <a:pt x="7650" y="479"/>
                    <a:pt x="7172" y="0"/>
                    <a:pt x="6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5986775" y="4084224"/>
              <a:ext cx="178874" cy="111487"/>
            </a:xfrm>
            <a:custGeom>
              <a:avLst/>
              <a:gdLst/>
              <a:ahLst/>
              <a:cxnLst/>
              <a:rect l="l" t="t" r="r" b="b"/>
              <a:pathLst>
                <a:path w="5922" h="3691" extrusionOk="0">
                  <a:moveTo>
                    <a:pt x="5440" y="483"/>
                  </a:moveTo>
                  <a:lnTo>
                    <a:pt x="5440" y="3212"/>
                  </a:lnTo>
                  <a:lnTo>
                    <a:pt x="481" y="3212"/>
                  </a:lnTo>
                  <a:lnTo>
                    <a:pt x="481" y="483"/>
                  </a:lnTo>
                  <a:close/>
                  <a:moveTo>
                    <a:pt x="241" y="1"/>
                  </a:moveTo>
                  <a:cubicBezTo>
                    <a:pt x="108" y="1"/>
                    <a:pt x="0" y="108"/>
                    <a:pt x="0" y="242"/>
                  </a:cubicBezTo>
                  <a:lnTo>
                    <a:pt x="0" y="3450"/>
                  </a:lnTo>
                  <a:cubicBezTo>
                    <a:pt x="0" y="3583"/>
                    <a:pt x="108" y="3691"/>
                    <a:pt x="241" y="3691"/>
                  </a:cubicBezTo>
                  <a:lnTo>
                    <a:pt x="5680" y="3691"/>
                  </a:lnTo>
                  <a:cubicBezTo>
                    <a:pt x="5814" y="3691"/>
                    <a:pt x="5921" y="3583"/>
                    <a:pt x="5921" y="3450"/>
                  </a:cubicBezTo>
                  <a:lnTo>
                    <a:pt x="5921" y="242"/>
                  </a:lnTo>
                  <a:cubicBezTo>
                    <a:pt x="5921" y="108"/>
                    <a:pt x="5814" y="1"/>
                    <a:pt x="5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5722994" y="4084254"/>
              <a:ext cx="178874" cy="111517"/>
            </a:xfrm>
            <a:custGeom>
              <a:avLst/>
              <a:gdLst/>
              <a:ahLst/>
              <a:cxnLst/>
              <a:rect l="l" t="t" r="r" b="b"/>
              <a:pathLst>
                <a:path w="5922" h="3692" extrusionOk="0">
                  <a:moveTo>
                    <a:pt x="5441" y="481"/>
                  </a:moveTo>
                  <a:lnTo>
                    <a:pt x="5441" y="3210"/>
                  </a:lnTo>
                  <a:lnTo>
                    <a:pt x="482" y="3210"/>
                  </a:lnTo>
                  <a:lnTo>
                    <a:pt x="482" y="481"/>
                  </a:lnTo>
                  <a:close/>
                  <a:moveTo>
                    <a:pt x="241" y="1"/>
                  </a:moveTo>
                  <a:cubicBezTo>
                    <a:pt x="108" y="1"/>
                    <a:pt x="0" y="108"/>
                    <a:pt x="0" y="242"/>
                  </a:cubicBezTo>
                  <a:lnTo>
                    <a:pt x="0" y="3451"/>
                  </a:lnTo>
                  <a:cubicBezTo>
                    <a:pt x="0" y="3584"/>
                    <a:pt x="108" y="3692"/>
                    <a:pt x="241" y="3692"/>
                  </a:cubicBezTo>
                  <a:lnTo>
                    <a:pt x="5681" y="3692"/>
                  </a:lnTo>
                  <a:cubicBezTo>
                    <a:pt x="5814" y="3690"/>
                    <a:pt x="5921" y="3582"/>
                    <a:pt x="5921" y="3451"/>
                  </a:cubicBezTo>
                  <a:lnTo>
                    <a:pt x="5921" y="242"/>
                  </a:lnTo>
                  <a:cubicBezTo>
                    <a:pt x="5921" y="108"/>
                    <a:pt x="5814" y="1"/>
                    <a:pt x="5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6029182" y="4373437"/>
              <a:ext cx="39961" cy="65394"/>
            </a:xfrm>
            <a:custGeom>
              <a:avLst/>
              <a:gdLst/>
              <a:ahLst/>
              <a:cxnLst/>
              <a:rect l="l" t="t" r="r" b="b"/>
              <a:pathLst>
                <a:path w="1323" h="2165" extrusionOk="0">
                  <a:moveTo>
                    <a:pt x="661" y="481"/>
                  </a:moveTo>
                  <a:cubicBezTo>
                    <a:pt x="762" y="481"/>
                    <a:pt x="843" y="562"/>
                    <a:pt x="843" y="661"/>
                  </a:cubicBezTo>
                  <a:lnTo>
                    <a:pt x="843" y="1503"/>
                  </a:lnTo>
                  <a:cubicBezTo>
                    <a:pt x="843" y="1603"/>
                    <a:pt x="762" y="1684"/>
                    <a:pt x="661" y="1684"/>
                  </a:cubicBezTo>
                  <a:cubicBezTo>
                    <a:pt x="562" y="1684"/>
                    <a:pt x="481" y="1603"/>
                    <a:pt x="481" y="1503"/>
                  </a:cubicBezTo>
                  <a:lnTo>
                    <a:pt x="481" y="661"/>
                  </a:lnTo>
                  <a:cubicBezTo>
                    <a:pt x="481" y="562"/>
                    <a:pt x="562" y="481"/>
                    <a:pt x="661" y="481"/>
                  </a:cubicBezTo>
                  <a:close/>
                  <a:moveTo>
                    <a:pt x="661" y="1"/>
                  </a:moveTo>
                  <a:cubicBezTo>
                    <a:pt x="297" y="1"/>
                    <a:pt x="1" y="298"/>
                    <a:pt x="1" y="661"/>
                  </a:cubicBezTo>
                  <a:lnTo>
                    <a:pt x="1" y="1503"/>
                  </a:lnTo>
                  <a:cubicBezTo>
                    <a:pt x="1" y="1868"/>
                    <a:pt x="298" y="2164"/>
                    <a:pt x="661" y="2164"/>
                  </a:cubicBezTo>
                  <a:cubicBezTo>
                    <a:pt x="1027" y="2164"/>
                    <a:pt x="1322" y="1867"/>
                    <a:pt x="1322" y="1503"/>
                  </a:cubicBezTo>
                  <a:lnTo>
                    <a:pt x="1322" y="661"/>
                  </a:lnTo>
                  <a:cubicBezTo>
                    <a:pt x="1322" y="297"/>
                    <a:pt x="1025"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5983633" y="4373437"/>
              <a:ext cx="39961" cy="65394"/>
            </a:xfrm>
            <a:custGeom>
              <a:avLst/>
              <a:gdLst/>
              <a:ahLst/>
              <a:cxnLst/>
              <a:rect l="l" t="t" r="r" b="b"/>
              <a:pathLst>
                <a:path w="1323" h="2165" extrusionOk="0">
                  <a:moveTo>
                    <a:pt x="662" y="481"/>
                  </a:moveTo>
                  <a:cubicBezTo>
                    <a:pt x="761" y="481"/>
                    <a:pt x="842" y="562"/>
                    <a:pt x="842" y="661"/>
                  </a:cubicBezTo>
                  <a:lnTo>
                    <a:pt x="842" y="1503"/>
                  </a:lnTo>
                  <a:cubicBezTo>
                    <a:pt x="842" y="1603"/>
                    <a:pt x="761" y="1684"/>
                    <a:pt x="662" y="1684"/>
                  </a:cubicBezTo>
                  <a:cubicBezTo>
                    <a:pt x="561" y="1684"/>
                    <a:pt x="481" y="1603"/>
                    <a:pt x="481" y="1503"/>
                  </a:cubicBezTo>
                  <a:lnTo>
                    <a:pt x="481" y="661"/>
                  </a:lnTo>
                  <a:cubicBezTo>
                    <a:pt x="481" y="562"/>
                    <a:pt x="561" y="481"/>
                    <a:pt x="662" y="481"/>
                  </a:cubicBezTo>
                  <a:close/>
                  <a:moveTo>
                    <a:pt x="662" y="1"/>
                  </a:moveTo>
                  <a:cubicBezTo>
                    <a:pt x="298" y="1"/>
                    <a:pt x="1" y="298"/>
                    <a:pt x="1" y="661"/>
                  </a:cubicBezTo>
                  <a:lnTo>
                    <a:pt x="1" y="1503"/>
                  </a:lnTo>
                  <a:cubicBezTo>
                    <a:pt x="1" y="1868"/>
                    <a:pt x="298" y="2164"/>
                    <a:pt x="662" y="2164"/>
                  </a:cubicBezTo>
                  <a:cubicBezTo>
                    <a:pt x="1026" y="2164"/>
                    <a:pt x="1322" y="1867"/>
                    <a:pt x="1322" y="1503"/>
                  </a:cubicBezTo>
                  <a:lnTo>
                    <a:pt x="1322" y="661"/>
                  </a:lnTo>
                  <a:cubicBezTo>
                    <a:pt x="1322" y="297"/>
                    <a:pt x="1025"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5822973" y="4386184"/>
              <a:ext cx="139064" cy="39961"/>
            </a:xfrm>
            <a:custGeom>
              <a:avLst/>
              <a:gdLst/>
              <a:ahLst/>
              <a:cxnLst/>
              <a:rect l="l" t="t" r="r" b="b"/>
              <a:pathLst>
                <a:path w="4604" h="1323" extrusionOk="0">
                  <a:moveTo>
                    <a:pt x="3943" y="480"/>
                  </a:moveTo>
                  <a:cubicBezTo>
                    <a:pt x="4042" y="480"/>
                    <a:pt x="4123" y="561"/>
                    <a:pt x="4123" y="661"/>
                  </a:cubicBezTo>
                  <a:cubicBezTo>
                    <a:pt x="4123" y="761"/>
                    <a:pt x="4043" y="842"/>
                    <a:pt x="3943" y="842"/>
                  </a:cubicBezTo>
                  <a:lnTo>
                    <a:pt x="661" y="842"/>
                  </a:lnTo>
                  <a:cubicBezTo>
                    <a:pt x="562" y="842"/>
                    <a:pt x="481" y="761"/>
                    <a:pt x="481" y="661"/>
                  </a:cubicBezTo>
                  <a:cubicBezTo>
                    <a:pt x="481" y="561"/>
                    <a:pt x="562" y="480"/>
                    <a:pt x="661" y="480"/>
                  </a:cubicBezTo>
                  <a:close/>
                  <a:moveTo>
                    <a:pt x="661" y="1"/>
                  </a:moveTo>
                  <a:cubicBezTo>
                    <a:pt x="296" y="1"/>
                    <a:pt x="0" y="298"/>
                    <a:pt x="0" y="661"/>
                  </a:cubicBezTo>
                  <a:cubicBezTo>
                    <a:pt x="0" y="1025"/>
                    <a:pt x="297" y="1322"/>
                    <a:pt x="661" y="1322"/>
                  </a:cubicBezTo>
                  <a:lnTo>
                    <a:pt x="3943" y="1322"/>
                  </a:lnTo>
                  <a:cubicBezTo>
                    <a:pt x="4308" y="1322"/>
                    <a:pt x="4604" y="1025"/>
                    <a:pt x="4604" y="661"/>
                  </a:cubicBezTo>
                  <a:cubicBezTo>
                    <a:pt x="4604" y="296"/>
                    <a:pt x="4307" y="1"/>
                    <a:pt x="3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6029243" y="4466831"/>
              <a:ext cx="39961" cy="65333"/>
            </a:xfrm>
            <a:custGeom>
              <a:avLst/>
              <a:gdLst/>
              <a:ahLst/>
              <a:cxnLst/>
              <a:rect l="l" t="t" r="r" b="b"/>
              <a:pathLst>
                <a:path w="1323" h="2163" extrusionOk="0">
                  <a:moveTo>
                    <a:pt x="659" y="481"/>
                  </a:moveTo>
                  <a:cubicBezTo>
                    <a:pt x="760" y="481"/>
                    <a:pt x="841" y="561"/>
                    <a:pt x="841" y="661"/>
                  </a:cubicBezTo>
                  <a:lnTo>
                    <a:pt x="841" y="1502"/>
                  </a:lnTo>
                  <a:cubicBezTo>
                    <a:pt x="841" y="1602"/>
                    <a:pt x="760" y="1682"/>
                    <a:pt x="659" y="1682"/>
                  </a:cubicBezTo>
                  <a:cubicBezTo>
                    <a:pt x="561" y="1682"/>
                    <a:pt x="479" y="1602"/>
                    <a:pt x="479" y="1502"/>
                  </a:cubicBezTo>
                  <a:lnTo>
                    <a:pt x="479" y="661"/>
                  </a:lnTo>
                  <a:cubicBezTo>
                    <a:pt x="479" y="561"/>
                    <a:pt x="560" y="481"/>
                    <a:pt x="659" y="481"/>
                  </a:cubicBezTo>
                  <a:close/>
                  <a:moveTo>
                    <a:pt x="661" y="0"/>
                  </a:moveTo>
                  <a:cubicBezTo>
                    <a:pt x="296" y="0"/>
                    <a:pt x="1" y="297"/>
                    <a:pt x="1" y="661"/>
                  </a:cubicBezTo>
                  <a:lnTo>
                    <a:pt x="1" y="1502"/>
                  </a:lnTo>
                  <a:cubicBezTo>
                    <a:pt x="1" y="1867"/>
                    <a:pt x="298" y="2163"/>
                    <a:pt x="661" y="2163"/>
                  </a:cubicBezTo>
                  <a:cubicBezTo>
                    <a:pt x="1025" y="2163"/>
                    <a:pt x="1322" y="1867"/>
                    <a:pt x="1322" y="1502"/>
                  </a:cubicBezTo>
                  <a:lnTo>
                    <a:pt x="1322" y="661"/>
                  </a:lnTo>
                  <a:cubicBezTo>
                    <a:pt x="1322" y="296"/>
                    <a:pt x="1025"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5983633" y="4466831"/>
              <a:ext cx="39961" cy="65333"/>
            </a:xfrm>
            <a:custGeom>
              <a:avLst/>
              <a:gdLst/>
              <a:ahLst/>
              <a:cxnLst/>
              <a:rect l="l" t="t" r="r" b="b"/>
              <a:pathLst>
                <a:path w="1323" h="2163" extrusionOk="0">
                  <a:moveTo>
                    <a:pt x="662" y="481"/>
                  </a:moveTo>
                  <a:cubicBezTo>
                    <a:pt x="761" y="481"/>
                    <a:pt x="842" y="561"/>
                    <a:pt x="842" y="661"/>
                  </a:cubicBezTo>
                  <a:lnTo>
                    <a:pt x="842" y="1502"/>
                  </a:lnTo>
                  <a:cubicBezTo>
                    <a:pt x="842" y="1602"/>
                    <a:pt x="761" y="1682"/>
                    <a:pt x="662" y="1682"/>
                  </a:cubicBezTo>
                  <a:cubicBezTo>
                    <a:pt x="561" y="1682"/>
                    <a:pt x="481" y="1602"/>
                    <a:pt x="481" y="1502"/>
                  </a:cubicBezTo>
                  <a:lnTo>
                    <a:pt x="481" y="661"/>
                  </a:lnTo>
                  <a:cubicBezTo>
                    <a:pt x="481" y="561"/>
                    <a:pt x="561" y="481"/>
                    <a:pt x="662" y="481"/>
                  </a:cubicBezTo>
                  <a:close/>
                  <a:moveTo>
                    <a:pt x="662" y="0"/>
                  </a:moveTo>
                  <a:cubicBezTo>
                    <a:pt x="298" y="0"/>
                    <a:pt x="1" y="297"/>
                    <a:pt x="1" y="661"/>
                  </a:cubicBezTo>
                  <a:lnTo>
                    <a:pt x="1" y="1502"/>
                  </a:lnTo>
                  <a:cubicBezTo>
                    <a:pt x="1" y="1867"/>
                    <a:pt x="298" y="2163"/>
                    <a:pt x="662" y="2163"/>
                  </a:cubicBezTo>
                  <a:cubicBezTo>
                    <a:pt x="1025" y="2163"/>
                    <a:pt x="1322" y="1867"/>
                    <a:pt x="1322" y="1502"/>
                  </a:cubicBezTo>
                  <a:lnTo>
                    <a:pt x="1322" y="661"/>
                  </a:lnTo>
                  <a:cubicBezTo>
                    <a:pt x="1322" y="296"/>
                    <a:pt x="1025" y="0"/>
                    <a:pt x="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5822973" y="4479547"/>
              <a:ext cx="139064" cy="39931"/>
            </a:xfrm>
            <a:custGeom>
              <a:avLst/>
              <a:gdLst/>
              <a:ahLst/>
              <a:cxnLst/>
              <a:rect l="l" t="t" r="r" b="b"/>
              <a:pathLst>
                <a:path w="4604" h="1322" extrusionOk="0">
                  <a:moveTo>
                    <a:pt x="3943" y="480"/>
                  </a:moveTo>
                  <a:cubicBezTo>
                    <a:pt x="4042" y="480"/>
                    <a:pt x="4123" y="560"/>
                    <a:pt x="4123" y="660"/>
                  </a:cubicBezTo>
                  <a:cubicBezTo>
                    <a:pt x="4123" y="759"/>
                    <a:pt x="4043" y="840"/>
                    <a:pt x="3943" y="840"/>
                  </a:cubicBezTo>
                  <a:lnTo>
                    <a:pt x="661" y="840"/>
                  </a:lnTo>
                  <a:cubicBezTo>
                    <a:pt x="562" y="840"/>
                    <a:pt x="481" y="759"/>
                    <a:pt x="481" y="660"/>
                  </a:cubicBezTo>
                  <a:cubicBezTo>
                    <a:pt x="481" y="560"/>
                    <a:pt x="562" y="480"/>
                    <a:pt x="661" y="480"/>
                  </a:cubicBezTo>
                  <a:close/>
                  <a:moveTo>
                    <a:pt x="661" y="0"/>
                  </a:moveTo>
                  <a:cubicBezTo>
                    <a:pt x="296" y="0"/>
                    <a:pt x="0" y="297"/>
                    <a:pt x="0" y="661"/>
                  </a:cubicBezTo>
                  <a:cubicBezTo>
                    <a:pt x="0" y="1026"/>
                    <a:pt x="297" y="1322"/>
                    <a:pt x="661" y="1322"/>
                  </a:cubicBezTo>
                  <a:lnTo>
                    <a:pt x="3943" y="1322"/>
                  </a:lnTo>
                  <a:cubicBezTo>
                    <a:pt x="4308" y="1322"/>
                    <a:pt x="4604" y="1025"/>
                    <a:pt x="4604" y="661"/>
                  </a:cubicBezTo>
                  <a:cubicBezTo>
                    <a:pt x="4604" y="296"/>
                    <a:pt x="4307" y="0"/>
                    <a:pt x="3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6046762" y="4109536"/>
              <a:ext cx="64729" cy="63431"/>
            </a:xfrm>
            <a:custGeom>
              <a:avLst/>
              <a:gdLst/>
              <a:ahLst/>
              <a:cxnLst/>
              <a:rect l="l" t="t" r="r" b="b"/>
              <a:pathLst>
                <a:path w="2143" h="2100" extrusionOk="0">
                  <a:moveTo>
                    <a:pt x="1868" y="1"/>
                  </a:moveTo>
                  <a:cubicBezTo>
                    <a:pt x="1787" y="1"/>
                    <a:pt x="1708" y="42"/>
                    <a:pt x="1662" y="117"/>
                  </a:cubicBezTo>
                  <a:lnTo>
                    <a:pt x="855" y="1445"/>
                  </a:lnTo>
                  <a:lnTo>
                    <a:pt x="455" y="962"/>
                  </a:lnTo>
                  <a:cubicBezTo>
                    <a:pt x="408" y="904"/>
                    <a:pt x="339" y="874"/>
                    <a:pt x="270" y="874"/>
                  </a:cubicBezTo>
                  <a:cubicBezTo>
                    <a:pt x="216" y="874"/>
                    <a:pt x="162" y="893"/>
                    <a:pt x="117" y="930"/>
                  </a:cubicBezTo>
                  <a:cubicBezTo>
                    <a:pt x="15" y="1014"/>
                    <a:pt x="1" y="1166"/>
                    <a:pt x="85" y="1268"/>
                  </a:cubicBezTo>
                  <a:lnTo>
                    <a:pt x="699" y="2013"/>
                  </a:lnTo>
                  <a:cubicBezTo>
                    <a:pt x="745" y="2068"/>
                    <a:pt x="814" y="2100"/>
                    <a:pt x="886" y="2100"/>
                  </a:cubicBezTo>
                  <a:cubicBezTo>
                    <a:pt x="891" y="2100"/>
                    <a:pt x="897" y="2100"/>
                    <a:pt x="902" y="2099"/>
                  </a:cubicBezTo>
                  <a:cubicBezTo>
                    <a:pt x="980" y="2094"/>
                    <a:pt x="1049" y="2051"/>
                    <a:pt x="1090" y="1983"/>
                  </a:cubicBezTo>
                  <a:lnTo>
                    <a:pt x="2074" y="364"/>
                  </a:lnTo>
                  <a:cubicBezTo>
                    <a:pt x="2142" y="253"/>
                    <a:pt x="2107" y="105"/>
                    <a:pt x="1993" y="36"/>
                  </a:cubicBezTo>
                  <a:cubicBezTo>
                    <a:pt x="1954" y="12"/>
                    <a:pt x="1911" y="1"/>
                    <a:pt x="1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5781713" y="4109264"/>
              <a:ext cx="62313" cy="60833"/>
            </a:xfrm>
            <a:custGeom>
              <a:avLst/>
              <a:gdLst/>
              <a:ahLst/>
              <a:cxnLst/>
              <a:rect l="l" t="t" r="r" b="b"/>
              <a:pathLst>
                <a:path w="2063" h="2014" extrusionOk="0">
                  <a:moveTo>
                    <a:pt x="267" y="0"/>
                  </a:moveTo>
                  <a:cubicBezTo>
                    <a:pt x="206" y="0"/>
                    <a:pt x="144" y="24"/>
                    <a:pt x="97" y="70"/>
                  </a:cubicBezTo>
                  <a:cubicBezTo>
                    <a:pt x="4" y="165"/>
                    <a:pt x="4" y="316"/>
                    <a:pt x="97" y="410"/>
                  </a:cubicBezTo>
                  <a:lnTo>
                    <a:pt x="694" y="1007"/>
                  </a:lnTo>
                  <a:lnTo>
                    <a:pt x="97" y="1604"/>
                  </a:lnTo>
                  <a:cubicBezTo>
                    <a:pt x="1" y="1697"/>
                    <a:pt x="1" y="1850"/>
                    <a:pt x="95" y="1943"/>
                  </a:cubicBezTo>
                  <a:cubicBezTo>
                    <a:pt x="142" y="1990"/>
                    <a:pt x="204" y="2013"/>
                    <a:pt x="265" y="2013"/>
                  </a:cubicBezTo>
                  <a:cubicBezTo>
                    <a:pt x="326" y="2013"/>
                    <a:pt x="388" y="1990"/>
                    <a:pt x="436" y="1943"/>
                  </a:cubicBezTo>
                  <a:lnTo>
                    <a:pt x="1032" y="1346"/>
                  </a:lnTo>
                  <a:lnTo>
                    <a:pt x="1629" y="1943"/>
                  </a:lnTo>
                  <a:cubicBezTo>
                    <a:pt x="1677" y="1990"/>
                    <a:pt x="1738" y="2013"/>
                    <a:pt x="1800" y="2013"/>
                  </a:cubicBezTo>
                  <a:cubicBezTo>
                    <a:pt x="1861" y="2013"/>
                    <a:pt x="1922" y="1990"/>
                    <a:pt x="1970" y="1943"/>
                  </a:cubicBezTo>
                  <a:cubicBezTo>
                    <a:pt x="2063" y="1850"/>
                    <a:pt x="2063" y="1697"/>
                    <a:pt x="1970" y="1604"/>
                  </a:cubicBezTo>
                  <a:lnTo>
                    <a:pt x="1372" y="1007"/>
                  </a:lnTo>
                  <a:lnTo>
                    <a:pt x="1970" y="410"/>
                  </a:lnTo>
                  <a:cubicBezTo>
                    <a:pt x="2063" y="316"/>
                    <a:pt x="2063" y="165"/>
                    <a:pt x="1970" y="70"/>
                  </a:cubicBezTo>
                  <a:cubicBezTo>
                    <a:pt x="1923" y="24"/>
                    <a:pt x="1862" y="0"/>
                    <a:pt x="1800" y="0"/>
                  </a:cubicBezTo>
                  <a:cubicBezTo>
                    <a:pt x="1739" y="0"/>
                    <a:pt x="1677" y="24"/>
                    <a:pt x="1631" y="70"/>
                  </a:cubicBezTo>
                  <a:lnTo>
                    <a:pt x="1033" y="667"/>
                  </a:lnTo>
                  <a:lnTo>
                    <a:pt x="437" y="70"/>
                  </a:lnTo>
                  <a:cubicBezTo>
                    <a:pt x="390" y="24"/>
                    <a:pt x="329"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About new operating system design pitch deck infographics</a:t>
            </a:r>
            <a:endParaRPr/>
          </a:p>
        </p:txBody>
      </p:sp>
      <p:sp>
        <p:nvSpPr>
          <p:cNvPr id="103" name="Google Shape;103;p16"/>
          <p:cNvSpPr txBox="1">
            <a:spLocks noGrp="1"/>
          </p:cNvSpPr>
          <p:nvPr>
            <p:ph type="body" idx="1"/>
          </p:nvPr>
        </p:nvSpPr>
        <p:spPr>
          <a:xfrm>
            <a:off x="720000" y="1809700"/>
            <a:ext cx="7704000" cy="2581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This template contains an assortment of complementary infographic resources for the </a:t>
            </a:r>
            <a:r>
              <a:rPr lang="en" b="1" u="sng">
                <a:hlinkClick r:id="rId3"/>
              </a:rPr>
              <a:t>New Operating System Design Pitch Deck</a:t>
            </a:r>
            <a:r>
              <a:rPr lang="en"/>
              <a:t> presentation</a:t>
            </a:r>
            <a:endParaRPr/>
          </a:p>
          <a:p>
            <a:pPr marL="0" lvl="0" indent="0" algn="l" rtl="0">
              <a:spcBef>
                <a:spcPts val="1000"/>
              </a:spcBef>
              <a:spcAft>
                <a:spcPts val="0"/>
              </a:spcAft>
              <a:buNone/>
            </a:pPr>
            <a:endParaRPr/>
          </a:p>
          <a:p>
            <a:pPr marL="457200" lvl="0" indent="-304800" algn="l" rtl="0">
              <a:spcBef>
                <a:spcPts val="1000"/>
              </a:spcBef>
              <a:spcAft>
                <a:spcPts val="0"/>
              </a:spcAft>
              <a:buSzPts val="1200"/>
              <a:buChar char="●"/>
            </a:pPr>
            <a:r>
              <a:rPr lang="en"/>
              <a:t>These infographics are adapted to the style of the aforementioned presentation, so you can insert them easily and have them completely integrated at once. You just need to do the following:</a:t>
            </a:r>
            <a:endParaRPr/>
          </a:p>
          <a:p>
            <a:pPr marL="914400" lvl="1" indent="-304800" algn="l" rtl="0">
              <a:spcBef>
                <a:spcPts val="0"/>
              </a:spcBef>
              <a:spcAft>
                <a:spcPts val="0"/>
              </a:spcAft>
              <a:buSzPts val="1200"/>
              <a:buChar char="○"/>
            </a:pPr>
            <a:r>
              <a:rPr lang="en"/>
              <a:t>Select the element that you want to copy</a:t>
            </a:r>
            <a:endParaRPr/>
          </a:p>
          <a:p>
            <a:pPr marL="914400" lvl="1" indent="-304800" algn="l" rtl="0">
              <a:spcBef>
                <a:spcPts val="0"/>
              </a:spcBef>
              <a:spcAft>
                <a:spcPts val="0"/>
              </a:spcAft>
              <a:buSzPts val="1200"/>
              <a:buChar char="○"/>
            </a:pPr>
            <a:r>
              <a:rPr lang="en"/>
              <a:t>Right-click and choose “Copy”</a:t>
            </a:r>
            <a:endParaRPr/>
          </a:p>
          <a:p>
            <a:pPr marL="914400" lvl="1" indent="-304800" algn="l" rtl="0">
              <a:spcBef>
                <a:spcPts val="0"/>
              </a:spcBef>
              <a:spcAft>
                <a:spcPts val="0"/>
              </a:spcAft>
              <a:buSzPts val="1200"/>
              <a:buChar char="○"/>
            </a:pPr>
            <a:r>
              <a:rPr lang="en"/>
              <a:t>Go to the slide where you want the element to appear</a:t>
            </a:r>
            <a:endParaRPr/>
          </a:p>
          <a:p>
            <a:pPr marL="914400" lvl="1" indent="-304800" algn="l" rtl="0">
              <a:spcBef>
                <a:spcPts val="0"/>
              </a:spcBef>
              <a:spcAft>
                <a:spcPts val="0"/>
              </a:spcAft>
              <a:buSzPts val="1200"/>
              <a:buChar char="○"/>
            </a:pPr>
            <a:r>
              <a:rPr lang="en"/>
              <a:t>Right-click and choose “Paste”</a:t>
            </a:r>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4"/>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sp>
        <p:nvSpPr>
          <p:cNvPr id="938" name="Google Shape;938;p34"/>
          <p:cNvSpPr/>
          <p:nvPr/>
        </p:nvSpPr>
        <p:spPr>
          <a:xfrm>
            <a:off x="1377048" y="20696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
            </a:r>
            <a:endParaRPr sz="2200">
              <a:solidFill>
                <a:schemeClr val="dk1"/>
              </a:solidFill>
              <a:latin typeface="Quantico"/>
              <a:ea typeface="Quantico"/>
              <a:cs typeface="Quantico"/>
              <a:sym typeface="Quantico"/>
            </a:endParaRPr>
          </a:p>
        </p:txBody>
      </p:sp>
      <p:sp>
        <p:nvSpPr>
          <p:cNvPr id="939" name="Google Shape;939;p34"/>
          <p:cNvSpPr/>
          <p:nvPr/>
        </p:nvSpPr>
        <p:spPr>
          <a:xfrm>
            <a:off x="5300314" y="20696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O</a:t>
            </a:r>
            <a:endParaRPr sz="2200">
              <a:solidFill>
                <a:schemeClr val="dk1"/>
              </a:solidFill>
              <a:latin typeface="Quantico"/>
              <a:ea typeface="Quantico"/>
              <a:cs typeface="Quantico"/>
              <a:sym typeface="Quantico"/>
            </a:endParaRPr>
          </a:p>
        </p:txBody>
      </p:sp>
      <p:sp>
        <p:nvSpPr>
          <p:cNvPr id="940" name="Google Shape;940;p34"/>
          <p:cNvSpPr/>
          <p:nvPr/>
        </p:nvSpPr>
        <p:spPr>
          <a:xfrm>
            <a:off x="7261948" y="20696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T</a:t>
            </a:r>
            <a:endParaRPr sz="2200">
              <a:solidFill>
                <a:schemeClr val="dk1"/>
              </a:solidFill>
              <a:latin typeface="Quantico"/>
              <a:ea typeface="Quantico"/>
              <a:cs typeface="Quantico"/>
              <a:sym typeface="Quantico"/>
            </a:endParaRPr>
          </a:p>
        </p:txBody>
      </p:sp>
      <p:sp>
        <p:nvSpPr>
          <p:cNvPr id="941" name="Google Shape;941;p34"/>
          <p:cNvSpPr/>
          <p:nvPr/>
        </p:nvSpPr>
        <p:spPr>
          <a:xfrm>
            <a:off x="3338696" y="20696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W</a:t>
            </a:r>
            <a:endParaRPr sz="2200">
              <a:solidFill>
                <a:schemeClr val="dk1"/>
              </a:solidFill>
              <a:latin typeface="Quantico"/>
              <a:ea typeface="Quantico"/>
              <a:cs typeface="Quantico"/>
              <a:sym typeface="Quantico"/>
            </a:endParaRPr>
          </a:p>
        </p:txBody>
      </p:sp>
      <p:grpSp>
        <p:nvGrpSpPr>
          <p:cNvPr id="942" name="Google Shape;942;p34"/>
          <p:cNvGrpSpPr/>
          <p:nvPr/>
        </p:nvGrpSpPr>
        <p:grpSpPr>
          <a:xfrm>
            <a:off x="713660" y="3598608"/>
            <a:ext cx="1825400" cy="933775"/>
            <a:chOff x="5772125" y="1552576"/>
            <a:chExt cx="2658607" cy="933775"/>
          </a:xfrm>
        </p:grpSpPr>
        <p:sp>
          <p:nvSpPr>
            <p:cNvPr id="943" name="Google Shape;943;p34"/>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Quantico"/>
                  <a:ea typeface="Quantico"/>
                  <a:cs typeface="Quantico"/>
                  <a:sym typeface="Quantico"/>
                </a:rPr>
                <a:t>Strengths</a:t>
              </a:r>
              <a:endParaRPr sz="2000">
                <a:solidFill>
                  <a:schemeClr val="dk1"/>
                </a:solidFill>
                <a:latin typeface="Quantico"/>
                <a:ea typeface="Quantico"/>
                <a:cs typeface="Quantico"/>
                <a:sym typeface="Quantico"/>
              </a:endParaRPr>
            </a:p>
          </p:txBody>
        </p:sp>
        <p:sp>
          <p:nvSpPr>
            <p:cNvPr id="944" name="Google Shape;944;p34"/>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945" name="Google Shape;945;p34"/>
          <p:cNvGrpSpPr/>
          <p:nvPr/>
        </p:nvGrpSpPr>
        <p:grpSpPr>
          <a:xfrm>
            <a:off x="4636927" y="3598608"/>
            <a:ext cx="1825400" cy="933775"/>
            <a:chOff x="5772125" y="1552576"/>
            <a:chExt cx="2658607" cy="933775"/>
          </a:xfrm>
        </p:grpSpPr>
        <p:sp>
          <p:nvSpPr>
            <p:cNvPr id="946" name="Google Shape;946;p34"/>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Quantico"/>
                  <a:ea typeface="Quantico"/>
                  <a:cs typeface="Quantico"/>
                  <a:sym typeface="Quantico"/>
                </a:rPr>
                <a:t>Opportunities</a:t>
              </a:r>
              <a:endParaRPr sz="2000">
                <a:solidFill>
                  <a:schemeClr val="dk1"/>
                </a:solidFill>
                <a:latin typeface="Quantico"/>
                <a:ea typeface="Quantico"/>
                <a:cs typeface="Quantico"/>
                <a:sym typeface="Quantico"/>
              </a:endParaRPr>
            </a:p>
          </p:txBody>
        </p:sp>
        <p:sp>
          <p:nvSpPr>
            <p:cNvPr id="947" name="Google Shape;947;p34"/>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is actually a cold place</a:t>
              </a:r>
              <a:endParaRPr sz="1200">
                <a:solidFill>
                  <a:schemeClr val="dk1"/>
                </a:solidFill>
                <a:latin typeface="Source Code Pro"/>
                <a:ea typeface="Source Code Pro"/>
                <a:cs typeface="Source Code Pro"/>
                <a:sym typeface="Source Code Pro"/>
              </a:endParaRPr>
            </a:p>
          </p:txBody>
        </p:sp>
      </p:grpSp>
      <p:grpSp>
        <p:nvGrpSpPr>
          <p:cNvPr id="948" name="Google Shape;948;p34"/>
          <p:cNvGrpSpPr/>
          <p:nvPr/>
        </p:nvGrpSpPr>
        <p:grpSpPr>
          <a:xfrm>
            <a:off x="2675296" y="3598608"/>
            <a:ext cx="1825400" cy="933775"/>
            <a:chOff x="5772125" y="1552576"/>
            <a:chExt cx="2658607" cy="933775"/>
          </a:xfrm>
        </p:grpSpPr>
        <p:sp>
          <p:nvSpPr>
            <p:cNvPr id="949" name="Google Shape;949;p34"/>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Quantico"/>
                  <a:ea typeface="Quantico"/>
                  <a:cs typeface="Quantico"/>
                  <a:sym typeface="Quantico"/>
                </a:rPr>
                <a:t>Weaknesses</a:t>
              </a:r>
              <a:endParaRPr sz="2000">
                <a:solidFill>
                  <a:schemeClr val="dk1"/>
                </a:solidFill>
                <a:latin typeface="Quantico"/>
                <a:ea typeface="Quantico"/>
                <a:cs typeface="Quantico"/>
                <a:sym typeface="Quantico"/>
              </a:endParaRPr>
            </a:p>
          </p:txBody>
        </p:sp>
        <p:sp>
          <p:nvSpPr>
            <p:cNvPr id="950" name="Google Shape;950;p34"/>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grpSp>
      <p:grpSp>
        <p:nvGrpSpPr>
          <p:cNvPr id="951" name="Google Shape;951;p34"/>
          <p:cNvGrpSpPr/>
          <p:nvPr/>
        </p:nvGrpSpPr>
        <p:grpSpPr>
          <a:xfrm>
            <a:off x="6598560" y="3598608"/>
            <a:ext cx="1825400" cy="933775"/>
            <a:chOff x="5772125" y="1552576"/>
            <a:chExt cx="2658607" cy="933775"/>
          </a:xfrm>
        </p:grpSpPr>
        <p:sp>
          <p:nvSpPr>
            <p:cNvPr id="952" name="Google Shape;952;p34"/>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Quantico"/>
                  <a:ea typeface="Quantico"/>
                  <a:cs typeface="Quantico"/>
                  <a:sym typeface="Quantico"/>
                </a:rPr>
                <a:t>Threats</a:t>
              </a:r>
              <a:endParaRPr sz="2000">
                <a:solidFill>
                  <a:schemeClr val="dk1"/>
                </a:solidFill>
                <a:latin typeface="Quantico"/>
                <a:ea typeface="Quantico"/>
                <a:cs typeface="Quantico"/>
                <a:sym typeface="Quantico"/>
              </a:endParaRPr>
            </a:p>
          </p:txBody>
        </p:sp>
        <p:sp>
          <p:nvSpPr>
            <p:cNvPr id="953" name="Google Shape;953;p34"/>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Neptune is very far from us</a:t>
              </a:r>
              <a:endParaRPr sz="1200">
                <a:solidFill>
                  <a:schemeClr val="dk1"/>
                </a:solidFill>
                <a:latin typeface="Source Code Pro"/>
                <a:ea typeface="Source Code Pro"/>
                <a:cs typeface="Source Code Pro"/>
                <a:sym typeface="Source Code Pro"/>
              </a:endParaRPr>
            </a:p>
          </p:txBody>
        </p:sp>
      </p:grpSp>
      <p:cxnSp>
        <p:nvCxnSpPr>
          <p:cNvPr id="954" name="Google Shape;954;p34"/>
          <p:cNvCxnSpPr>
            <a:endCxn id="943" idx="0"/>
          </p:cNvCxnSpPr>
          <p:nvPr/>
        </p:nvCxnSpPr>
        <p:spPr>
          <a:xfrm>
            <a:off x="1626363" y="2568108"/>
            <a:ext cx="0" cy="1030500"/>
          </a:xfrm>
          <a:prstGeom prst="straightConnector1">
            <a:avLst/>
          </a:prstGeom>
          <a:noFill/>
          <a:ln w="9525" cap="flat" cmpd="sng">
            <a:solidFill>
              <a:schemeClr val="dk1"/>
            </a:solidFill>
            <a:prstDash val="solid"/>
            <a:round/>
            <a:headEnd type="none" w="med" len="med"/>
            <a:tailEnd type="none" w="med" len="med"/>
          </a:ln>
        </p:spPr>
      </p:cxnSp>
      <p:cxnSp>
        <p:nvCxnSpPr>
          <p:cNvPr id="955" name="Google Shape;955;p34"/>
          <p:cNvCxnSpPr>
            <a:stCxn id="941" idx="2"/>
            <a:endCxn id="949" idx="0"/>
          </p:cNvCxnSpPr>
          <p:nvPr/>
        </p:nvCxnSpPr>
        <p:spPr>
          <a:xfrm>
            <a:off x="3587996" y="2568257"/>
            <a:ext cx="0" cy="1030500"/>
          </a:xfrm>
          <a:prstGeom prst="straightConnector1">
            <a:avLst/>
          </a:prstGeom>
          <a:noFill/>
          <a:ln w="9525" cap="flat" cmpd="sng">
            <a:solidFill>
              <a:schemeClr val="dk1"/>
            </a:solidFill>
            <a:prstDash val="solid"/>
            <a:round/>
            <a:headEnd type="none" w="med" len="med"/>
            <a:tailEnd type="none" w="med" len="med"/>
          </a:ln>
        </p:spPr>
      </p:cxnSp>
      <p:cxnSp>
        <p:nvCxnSpPr>
          <p:cNvPr id="956" name="Google Shape;956;p34"/>
          <p:cNvCxnSpPr>
            <a:stCxn id="939" idx="2"/>
            <a:endCxn id="946" idx="0"/>
          </p:cNvCxnSpPr>
          <p:nvPr/>
        </p:nvCxnSpPr>
        <p:spPr>
          <a:xfrm>
            <a:off x="5549614" y="2568257"/>
            <a:ext cx="0" cy="1030500"/>
          </a:xfrm>
          <a:prstGeom prst="straightConnector1">
            <a:avLst/>
          </a:prstGeom>
          <a:noFill/>
          <a:ln w="9525" cap="flat" cmpd="sng">
            <a:solidFill>
              <a:schemeClr val="dk1"/>
            </a:solidFill>
            <a:prstDash val="solid"/>
            <a:round/>
            <a:headEnd type="none" w="med" len="med"/>
            <a:tailEnd type="none" w="med" len="med"/>
          </a:ln>
        </p:spPr>
      </p:cxnSp>
      <p:cxnSp>
        <p:nvCxnSpPr>
          <p:cNvPr id="957" name="Google Shape;957;p34"/>
          <p:cNvCxnSpPr>
            <a:stCxn id="940" idx="2"/>
            <a:endCxn id="952" idx="0"/>
          </p:cNvCxnSpPr>
          <p:nvPr/>
        </p:nvCxnSpPr>
        <p:spPr>
          <a:xfrm>
            <a:off x="7511248" y="2568257"/>
            <a:ext cx="0" cy="1030500"/>
          </a:xfrm>
          <a:prstGeom prst="straightConnector1">
            <a:avLst/>
          </a:prstGeom>
          <a:noFill/>
          <a:ln w="9525" cap="flat" cmpd="sng">
            <a:solidFill>
              <a:schemeClr val="dk1"/>
            </a:solidFill>
            <a:prstDash val="solid"/>
            <a:round/>
            <a:headEnd type="none" w="med" len="med"/>
            <a:tailEnd type="none" w="med" len="med"/>
          </a:ln>
        </p:spPr>
      </p:cxnSp>
      <p:cxnSp>
        <p:nvCxnSpPr>
          <p:cNvPr id="958" name="Google Shape;958;p34"/>
          <p:cNvCxnSpPr>
            <a:stCxn id="938" idx="3"/>
            <a:endCxn id="941" idx="1"/>
          </p:cNvCxnSpPr>
          <p:nvPr/>
        </p:nvCxnSpPr>
        <p:spPr>
          <a:xfrm>
            <a:off x="1875648" y="2318957"/>
            <a:ext cx="1463100" cy="0"/>
          </a:xfrm>
          <a:prstGeom prst="straightConnector1">
            <a:avLst/>
          </a:prstGeom>
          <a:noFill/>
          <a:ln w="9525" cap="flat" cmpd="sng">
            <a:solidFill>
              <a:schemeClr val="dk1"/>
            </a:solidFill>
            <a:prstDash val="dash"/>
            <a:round/>
            <a:headEnd type="none" w="med" len="med"/>
            <a:tailEnd type="none" w="med" len="med"/>
          </a:ln>
        </p:spPr>
      </p:cxnSp>
      <p:cxnSp>
        <p:nvCxnSpPr>
          <p:cNvPr id="959" name="Google Shape;959;p34"/>
          <p:cNvCxnSpPr>
            <a:stCxn id="941" idx="3"/>
            <a:endCxn id="939" idx="1"/>
          </p:cNvCxnSpPr>
          <p:nvPr/>
        </p:nvCxnSpPr>
        <p:spPr>
          <a:xfrm>
            <a:off x="3837296" y="2318957"/>
            <a:ext cx="1463100" cy="0"/>
          </a:xfrm>
          <a:prstGeom prst="straightConnector1">
            <a:avLst/>
          </a:prstGeom>
          <a:noFill/>
          <a:ln w="9525" cap="flat" cmpd="sng">
            <a:solidFill>
              <a:schemeClr val="dk1"/>
            </a:solidFill>
            <a:prstDash val="dash"/>
            <a:round/>
            <a:headEnd type="none" w="med" len="med"/>
            <a:tailEnd type="none" w="med" len="med"/>
          </a:ln>
        </p:spPr>
      </p:cxnSp>
      <p:cxnSp>
        <p:nvCxnSpPr>
          <p:cNvPr id="960" name="Google Shape;960;p34"/>
          <p:cNvCxnSpPr>
            <a:stCxn id="939" idx="3"/>
            <a:endCxn id="940" idx="1"/>
          </p:cNvCxnSpPr>
          <p:nvPr/>
        </p:nvCxnSpPr>
        <p:spPr>
          <a:xfrm>
            <a:off x="5798914" y="2318957"/>
            <a:ext cx="1463100" cy="0"/>
          </a:xfrm>
          <a:prstGeom prst="straightConnector1">
            <a:avLst/>
          </a:prstGeom>
          <a:noFill/>
          <a:ln w="9525" cap="flat" cmpd="sng">
            <a:solidFill>
              <a:schemeClr val="dk1"/>
            </a:solidFill>
            <a:prstDash val="dash"/>
            <a:round/>
            <a:headEnd type="none" w="med" len="med"/>
            <a:tailEnd type="none" w="med" len="med"/>
          </a:ln>
        </p:spPr>
      </p:cxnSp>
      <p:grpSp>
        <p:nvGrpSpPr>
          <p:cNvPr id="961" name="Google Shape;961;p34"/>
          <p:cNvGrpSpPr/>
          <p:nvPr/>
        </p:nvGrpSpPr>
        <p:grpSpPr>
          <a:xfrm>
            <a:off x="7308806" y="1571486"/>
            <a:ext cx="404884" cy="381158"/>
            <a:chOff x="3146538" y="2047139"/>
            <a:chExt cx="495332" cy="466305"/>
          </a:xfrm>
        </p:grpSpPr>
        <p:sp>
          <p:nvSpPr>
            <p:cNvPr id="962" name="Google Shape;962;p34"/>
            <p:cNvSpPr/>
            <p:nvPr/>
          </p:nvSpPr>
          <p:spPr>
            <a:xfrm>
              <a:off x="3245067" y="2178712"/>
              <a:ext cx="299996" cy="308695"/>
            </a:xfrm>
            <a:custGeom>
              <a:avLst/>
              <a:gdLst/>
              <a:ahLst/>
              <a:cxnLst/>
              <a:rect l="l" t="t" r="r" b="b"/>
              <a:pathLst>
                <a:path w="9932" h="10220" extrusionOk="0">
                  <a:moveTo>
                    <a:pt x="1475" y="4080"/>
                  </a:moveTo>
                  <a:cubicBezTo>
                    <a:pt x="1531" y="4184"/>
                    <a:pt x="1593" y="4285"/>
                    <a:pt x="1664" y="4381"/>
                  </a:cubicBezTo>
                  <a:cubicBezTo>
                    <a:pt x="1964" y="4797"/>
                    <a:pt x="2367" y="5117"/>
                    <a:pt x="2834" y="5312"/>
                  </a:cubicBezTo>
                  <a:lnTo>
                    <a:pt x="2834" y="5820"/>
                  </a:lnTo>
                  <a:cubicBezTo>
                    <a:pt x="2834" y="6138"/>
                    <a:pt x="3007" y="6415"/>
                    <a:pt x="3264" y="6564"/>
                  </a:cubicBezTo>
                  <a:lnTo>
                    <a:pt x="3116" y="6636"/>
                  </a:lnTo>
                  <a:lnTo>
                    <a:pt x="1926" y="6061"/>
                  </a:lnTo>
                  <a:cubicBezTo>
                    <a:pt x="1894" y="6045"/>
                    <a:pt x="1858" y="6037"/>
                    <a:pt x="1822" y="6037"/>
                  </a:cubicBezTo>
                  <a:cubicBezTo>
                    <a:pt x="1796" y="6037"/>
                    <a:pt x="1769" y="6042"/>
                    <a:pt x="1743" y="6051"/>
                  </a:cubicBezTo>
                  <a:lnTo>
                    <a:pt x="1243" y="6225"/>
                  </a:lnTo>
                  <a:cubicBezTo>
                    <a:pt x="1184" y="6246"/>
                    <a:pt x="1123" y="6256"/>
                    <a:pt x="1063" y="6256"/>
                  </a:cubicBezTo>
                  <a:cubicBezTo>
                    <a:pt x="981" y="6256"/>
                    <a:pt x="900" y="6237"/>
                    <a:pt x="824" y="6200"/>
                  </a:cubicBezTo>
                  <a:cubicBezTo>
                    <a:pt x="692" y="6137"/>
                    <a:pt x="594" y="6025"/>
                    <a:pt x="545" y="5887"/>
                  </a:cubicBezTo>
                  <a:cubicBezTo>
                    <a:pt x="496" y="5749"/>
                    <a:pt x="505" y="5600"/>
                    <a:pt x="569" y="5468"/>
                  </a:cubicBezTo>
                  <a:cubicBezTo>
                    <a:pt x="633" y="5337"/>
                    <a:pt x="744" y="5237"/>
                    <a:pt x="883" y="5189"/>
                  </a:cubicBezTo>
                  <a:lnTo>
                    <a:pt x="947" y="5166"/>
                  </a:lnTo>
                  <a:cubicBezTo>
                    <a:pt x="1071" y="5123"/>
                    <a:pt x="1138" y="4986"/>
                    <a:pt x="1094" y="4861"/>
                  </a:cubicBezTo>
                  <a:lnTo>
                    <a:pt x="1071" y="4796"/>
                  </a:lnTo>
                  <a:cubicBezTo>
                    <a:pt x="1022" y="4658"/>
                    <a:pt x="1031" y="4509"/>
                    <a:pt x="1096" y="4377"/>
                  </a:cubicBezTo>
                  <a:cubicBezTo>
                    <a:pt x="1159" y="4246"/>
                    <a:pt x="1271" y="4146"/>
                    <a:pt x="1408" y="4098"/>
                  </a:cubicBezTo>
                  <a:cubicBezTo>
                    <a:pt x="1430" y="4090"/>
                    <a:pt x="1452" y="4085"/>
                    <a:pt x="1475" y="4080"/>
                  </a:cubicBezTo>
                  <a:close/>
                  <a:moveTo>
                    <a:pt x="6741" y="7168"/>
                  </a:moveTo>
                  <a:lnTo>
                    <a:pt x="7932" y="7745"/>
                  </a:lnTo>
                  <a:cubicBezTo>
                    <a:pt x="7965" y="7761"/>
                    <a:pt x="8001" y="7769"/>
                    <a:pt x="8036" y="7769"/>
                  </a:cubicBezTo>
                  <a:cubicBezTo>
                    <a:pt x="8063" y="7769"/>
                    <a:pt x="8089" y="7765"/>
                    <a:pt x="8115" y="7755"/>
                  </a:cubicBezTo>
                  <a:lnTo>
                    <a:pt x="8616" y="7581"/>
                  </a:lnTo>
                  <a:cubicBezTo>
                    <a:pt x="8675" y="7560"/>
                    <a:pt x="8736" y="7550"/>
                    <a:pt x="8796" y="7550"/>
                  </a:cubicBezTo>
                  <a:cubicBezTo>
                    <a:pt x="8878" y="7550"/>
                    <a:pt x="8959" y="7568"/>
                    <a:pt x="9035" y="7605"/>
                  </a:cubicBezTo>
                  <a:cubicBezTo>
                    <a:pt x="9167" y="7669"/>
                    <a:pt x="9265" y="7781"/>
                    <a:pt x="9313" y="7919"/>
                  </a:cubicBezTo>
                  <a:cubicBezTo>
                    <a:pt x="9414" y="8205"/>
                    <a:pt x="9261" y="8517"/>
                    <a:pt x="8977" y="8617"/>
                  </a:cubicBezTo>
                  <a:lnTo>
                    <a:pt x="8913" y="8639"/>
                  </a:lnTo>
                  <a:cubicBezTo>
                    <a:pt x="8852" y="8660"/>
                    <a:pt x="8803" y="8705"/>
                    <a:pt x="8775" y="8762"/>
                  </a:cubicBezTo>
                  <a:cubicBezTo>
                    <a:pt x="8748" y="8821"/>
                    <a:pt x="8744" y="8885"/>
                    <a:pt x="8765" y="8946"/>
                  </a:cubicBezTo>
                  <a:lnTo>
                    <a:pt x="8788" y="9010"/>
                  </a:lnTo>
                  <a:cubicBezTo>
                    <a:pt x="8887" y="9295"/>
                    <a:pt x="8734" y="9609"/>
                    <a:pt x="8450" y="9708"/>
                  </a:cubicBezTo>
                  <a:cubicBezTo>
                    <a:pt x="8390" y="9728"/>
                    <a:pt x="8330" y="9739"/>
                    <a:pt x="8269" y="9739"/>
                  </a:cubicBezTo>
                  <a:cubicBezTo>
                    <a:pt x="8187" y="9739"/>
                    <a:pt x="8106" y="9720"/>
                    <a:pt x="8031" y="9683"/>
                  </a:cubicBezTo>
                  <a:cubicBezTo>
                    <a:pt x="7898" y="9620"/>
                    <a:pt x="7800" y="9508"/>
                    <a:pt x="7751" y="9370"/>
                  </a:cubicBezTo>
                  <a:lnTo>
                    <a:pt x="7577" y="8869"/>
                  </a:lnTo>
                  <a:cubicBezTo>
                    <a:pt x="7556" y="8808"/>
                    <a:pt x="7512" y="8760"/>
                    <a:pt x="7454" y="8732"/>
                  </a:cubicBezTo>
                  <a:lnTo>
                    <a:pt x="5481" y="7778"/>
                  </a:lnTo>
                  <a:lnTo>
                    <a:pt x="6741" y="7168"/>
                  </a:lnTo>
                  <a:close/>
                  <a:moveTo>
                    <a:pt x="3905" y="1"/>
                  </a:moveTo>
                  <a:cubicBezTo>
                    <a:pt x="2382" y="1"/>
                    <a:pt x="1142" y="1240"/>
                    <a:pt x="1142" y="2765"/>
                  </a:cubicBezTo>
                  <a:cubicBezTo>
                    <a:pt x="1142" y="3065"/>
                    <a:pt x="1189" y="3358"/>
                    <a:pt x="1281" y="3635"/>
                  </a:cubicBezTo>
                  <a:cubicBezTo>
                    <a:pt x="1271" y="3639"/>
                    <a:pt x="1261" y="3642"/>
                    <a:pt x="1250" y="3646"/>
                  </a:cubicBezTo>
                  <a:cubicBezTo>
                    <a:pt x="990" y="3737"/>
                    <a:pt x="781" y="3922"/>
                    <a:pt x="662" y="4170"/>
                  </a:cubicBezTo>
                  <a:cubicBezTo>
                    <a:pt x="566" y="4368"/>
                    <a:pt x="537" y="4588"/>
                    <a:pt x="577" y="4801"/>
                  </a:cubicBezTo>
                  <a:cubicBezTo>
                    <a:pt x="386" y="4902"/>
                    <a:pt x="232" y="5062"/>
                    <a:pt x="137" y="5261"/>
                  </a:cubicBezTo>
                  <a:cubicBezTo>
                    <a:pt x="17" y="5508"/>
                    <a:pt x="1" y="5786"/>
                    <a:pt x="92" y="6047"/>
                  </a:cubicBezTo>
                  <a:cubicBezTo>
                    <a:pt x="181" y="6307"/>
                    <a:pt x="368" y="6516"/>
                    <a:pt x="615" y="6635"/>
                  </a:cubicBezTo>
                  <a:cubicBezTo>
                    <a:pt x="757" y="6703"/>
                    <a:pt x="909" y="6737"/>
                    <a:pt x="1063" y="6737"/>
                  </a:cubicBezTo>
                  <a:cubicBezTo>
                    <a:pt x="1177" y="6737"/>
                    <a:pt x="1291" y="6718"/>
                    <a:pt x="1401" y="6680"/>
                  </a:cubicBezTo>
                  <a:lnTo>
                    <a:pt x="1808" y="6538"/>
                  </a:lnTo>
                  <a:lnTo>
                    <a:pt x="2566" y="6905"/>
                  </a:lnTo>
                  <a:lnTo>
                    <a:pt x="1808" y="7271"/>
                  </a:lnTo>
                  <a:lnTo>
                    <a:pt x="1401" y="7128"/>
                  </a:lnTo>
                  <a:cubicBezTo>
                    <a:pt x="1290" y="7090"/>
                    <a:pt x="1176" y="7071"/>
                    <a:pt x="1062" y="7071"/>
                  </a:cubicBezTo>
                  <a:cubicBezTo>
                    <a:pt x="909" y="7071"/>
                    <a:pt x="757" y="7105"/>
                    <a:pt x="615" y="7173"/>
                  </a:cubicBezTo>
                  <a:cubicBezTo>
                    <a:pt x="368" y="7292"/>
                    <a:pt x="181" y="7501"/>
                    <a:pt x="92" y="7761"/>
                  </a:cubicBezTo>
                  <a:cubicBezTo>
                    <a:pt x="1" y="8022"/>
                    <a:pt x="17" y="8300"/>
                    <a:pt x="137" y="8547"/>
                  </a:cubicBezTo>
                  <a:cubicBezTo>
                    <a:pt x="232" y="8746"/>
                    <a:pt x="386" y="8905"/>
                    <a:pt x="577" y="9007"/>
                  </a:cubicBezTo>
                  <a:cubicBezTo>
                    <a:pt x="537" y="9220"/>
                    <a:pt x="566" y="9440"/>
                    <a:pt x="662" y="9638"/>
                  </a:cubicBezTo>
                  <a:cubicBezTo>
                    <a:pt x="782" y="9886"/>
                    <a:pt x="990" y="10072"/>
                    <a:pt x="1250" y="10163"/>
                  </a:cubicBezTo>
                  <a:cubicBezTo>
                    <a:pt x="1362" y="10201"/>
                    <a:pt x="1476" y="10220"/>
                    <a:pt x="1589" y="10220"/>
                  </a:cubicBezTo>
                  <a:cubicBezTo>
                    <a:pt x="1742" y="10220"/>
                    <a:pt x="1895" y="10185"/>
                    <a:pt x="2036" y="10118"/>
                  </a:cubicBezTo>
                  <a:cubicBezTo>
                    <a:pt x="2284" y="9999"/>
                    <a:pt x="2469" y="9790"/>
                    <a:pt x="2560" y="9530"/>
                  </a:cubicBezTo>
                  <a:lnTo>
                    <a:pt x="2701" y="9124"/>
                  </a:lnTo>
                  <a:lnTo>
                    <a:pt x="3114" y="8924"/>
                  </a:lnTo>
                  <a:cubicBezTo>
                    <a:pt x="3232" y="8867"/>
                    <a:pt x="3283" y="8723"/>
                    <a:pt x="3224" y="8604"/>
                  </a:cubicBezTo>
                  <a:cubicBezTo>
                    <a:pt x="3183" y="8518"/>
                    <a:pt x="3098" y="8468"/>
                    <a:pt x="3009" y="8468"/>
                  </a:cubicBezTo>
                  <a:cubicBezTo>
                    <a:pt x="2974" y="8468"/>
                    <a:pt x="2938" y="8476"/>
                    <a:pt x="2905" y="8493"/>
                  </a:cubicBezTo>
                  <a:lnTo>
                    <a:pt x="2403" y="8735"/>
                  </a:lnTo>
                  <a:cubicBezTo>
                    <a:pt x="2345" y="8762"/>
                    <a:pt x="2301" y="8811"/>
                    <a:pt x="2280" y="8872"/>
                  </a:cubicBezTo>
                  <a:lnTo>
                    <a:pt x="2106" y="9372"/>
                  </a:lnTo>
                  <a:cubicBezTo>
                    <a:pt x="2056" y="9510"/>
                    <a:pt x="1958" y="9622"/>
                    <a:pt x="1826" y="9686"/>
                  </a:cubicBezTo>
                  <a:cubicBezTo>
                    <a:pt x="1751" y="9723"/>
                    <a:pt x="1671" y="9741"/>
                    <a:pt x="1589" y="9741"/>
                  </a:cubicBezTo>
                  <a:cubicBezTo>
                    <a:pt x="1529" y="9741"/>
                    <a:pt x="1467" y="9730"/>
                    <a:pt x="1408" y="9710"/>
                  </a:cubicBezTo>
                  <a:cubicBezTo>
                    <a:pt x="1270" y="9662"/>
                    <a:pt x="1158" y="9563"/>
                    <a:pt x="1094" y="9431"/>
                  </a:cubicBezTo>
                  <a:cubicBezTo>
                    <a:pt x="1030" y="9299"/>
                    <a:pt x="1022" y="9151"/>
                    <a:pt x="1070" y="9012"/>
                  </a:cubicBezTo>
                  <a:lnTo>
                    <a:pt x="1093" y="8949"/>
                  </a:lnTo>
                  <a:cubicBezTo>
                    <a:pt x="1113" y="8888"/>
                    <a:pt x="1111" y="8822"/>
                    <a:pt x="1082" y="8765"/>
                  </a:cubicBezTo>
                  <a:cubicBezTo>
                    <a:pt x="1055" y="8708"/>
                    <a:pt x="1005" y="8664"/>
                    <a:pt x="945" y="8642"/>
                  </a:cubicBezTo>
                  <a:lnTo>
                    <a:pt x="882" y="8621"/>
                  </a:lnTo>
                  <a:cubicBezTo>
                    <a:pt x="596" y="8521"/>
                    <a:pt x="445" y="8208"/>
                    <a:pt x="543" y="7922"/>
                  </a:cubicBezTo>
                  <a:cubicBezTo>
                    <a:pt x="592" y="7784"/>
                    <a:pt x="691" y="7673"/>
                    <a:pt x="822" y="7609"/>
                  </a:cubicBezTo>
                  <a:cubicBezTo>
                    <a:pt x="898" y="7572"/>
                    <a:pt x="979" y="7554"/>
                    <a:pt x="1061" y="7554"/>
                  </a:cubicBezTo>
                  <a:cubicBezTo>
                    <a:pt x="1121" y="7554"/>
                    <a:pt x="1182" y="7564"/>
                    <a:pt x="1241" y="7584"/>
                  </a:cubicBezTo>
                  <a:lnTo>
                    <a:pt x="1742" y="7758"/>
                  </a:lnTo>
                  <a:cubicBezTo>
                    <a:pt x="1768" y="7767"/>
                    <a:pt x="1795" y="7772"/>
                    <a:pt x="1822" y="7772"/>
                  </a:cubicBezTo>
                  <a:cubicBezTo>
                    <a:pt x="1858" y="7772"/>
                    <a:pt x="1893" y="7764"/>
                    <a:pt x="1925" y="7748"/>
                  </a:cubicBezTo>
                  <a:lnTo>
                    <a:pt x="4442" y="6532"/>
                  </a:lnTo>
                  <a:cubicBezTo>
                    <a:pt x="4581" y="6626"/>
                    <a:pt x="4748" y="6683"/>
                    <a:pt x="4927" y="6683"/>
                  </a:cubicBezTo>
                  <a:cubicBezTo>
                    <a:pt x="5155" y="6683"/>
                    <a:pt x="5370" y="6594"/>
                    <a:pt x="5533" y="6432"/>
                  </a:cubicBezTo>
                  <a:lnTo>
                    <a:pt x="5544" y="6421"/>
                  </a:lnTo>
                  <a:cubicBezTo>
                    <a:pt x="5701" y="6582"/>
                    <a:pt x="5920" y="6683"/>
                    <a:pt x="6162" y="6683"/>
                  </a:cubicBezTo>
                  <a:cubicBezTo>
                    <a:pt x="6392" y="6683"/>
                    <a:pt x="6607" y="6594"/>
                    <a:pt x="6769" y="6432"/>
                  </a:cubicBezTo>
                  <a:cubicBezTo>
                    <a:pt x="6931" y="6270"/>
                    <a:pt x="7020" y="6055"/>
                    <a:pt x="7020" y="5825"/>
                  </a:cubicBezTo>
                  <a:lnTo>
                    <a:pt x="7020" y="5317"/>
                  </a:lnTo>
                  <a:cubicBezTo>
                    <a:pt x="7611" y="5068"/>
                    <a:pt x="8084" y="4628"/>
                    <a:pt x="8379" y="4084"/>
                  </a:cubicBezTo>
                  <a:cubicBezTo>
                    <a:pt x="8401" y="4089"/>
                    <a:pt x="8425" y="4094"/>
                    <a:pt x="8447" y="4101"/>
                  </a:cubicBezTo>
                  <a:cubicBezTo>
                    <a:pt x="8732" y="4202"/>
                    <a:pt x="8883" y="4514"/>
                    <a:pt x="8784" y="4800"/>
                  </a:cubicBezTo>
                  <a:lnTo>
                    <a:pt x="8760" y="4864"/>
                  </a:lnTo>
                  <a:cubicBezTo>
                    <a:pt x="8739" y="4924"/>
                    <a:pt x="8744" y="4991"/>
                    <a:pt x="8770" y="5047"/>
                  </a:cubicBezTo>
                  <a:cubicBezTo>
                    <a:pt x="8799" y="5104"/>
                    <a:pt x="8847" y="5148"/>
                    <a:pt x="8907" y="5169"/>
                  </a:cubicBezTo>
                  <a:lnTo>
                    <a:pt x="8971" y="5191"/>
                  </a:lnTo>
                  <a:cubicBezTo>
                    <a:pt x="9109" y="5240"/>
                    <a:pt x="9221" y="5339"/>
                    <a:pt x="9285" y="5471"/>
                  </a:cubicBezTo>
                  <a:cubicBezTo>
                    <a:pt x="9349" y="5602"/>
                    <a:pt x="9357" y="5751"/>
                    <a:pt x="9309" y="5889"/>
                  </a:cubicBezTo>
                  <a:cubicBezTo>
                    <a:pt x="9261" y="6027"/>
                    <a:pt x="9163" y="6139"/>
                    <a:pt x="9030" y="6203"/>
                  </a:cubicBezTo>
                  <a:cubicBezTo>
                    <a:pt x="8955" y="6240"/>
                    <a:pt x="8874" y="6258"/>
                    <a:pt x="8793" y="6258"/>
                  </a:cubicBezTo>
                  <a:cubicBezTo>
                    <a:pt x="8732" y="6258"/>
                    <a:pt x="8671" y="6248"/>
                    <a:pt x="8611" y="6227"/>
                  </a:cubicBezTo>
                  <a:lnTo>
                    <a:pt x="8111" y="6053"/>
                  </a:lnTo>
                  <a:cubicBezTo>
                    <a:pt x="8085" y="6044"/>
                    <a:pt x="8059" y="6040"/>
                    <a:pt x="8033" y="6040"/>
                  </a:cubicBezTo>
                  <a:cubicBezTo>
                    <a:pt x="7997" y="6040"/>
                    <a:pt x="7961" y="6048"/>
                    <a:pt x="7928" y="6063"/>
                  </a:cubicBezTo>
                  <a:lnTo>
                    <a:pt x="3911" y="8004"/>
                  </a:lnTo>
                  <a:cubicBezTo>
                    <a:pt x="3792" y="8063"/>
                    <a:pt x="3742" y="8206"/>
                    <a:pt x="3800" y="8326"/>
                  </a:cubicBezTo>
                  <a:cubicBezTo>
                    <a:pt x="3841" y="8412"/>
                    <a:pt x="3926" y="8462"/>
                    <a:pt x="4016" y="8462"/>
                  </a:cubicBezTo>
                  <a:cubicBezTo>
                    <a:pt x="4051" y="8462"/>
                    <a:pt x="4087" y="8454"/>
                    <a:pt x="4120" y="8438"/>
                  </a:cubicBezTo>
                  <a:lnTo>
                    <a:pt x="4925" y="8048"/>
                  </a:lnTo>
                  <a:lnTo>
                    <a:pt x="7152" y="9124"/>
                  </a:lnTo>
                  <a:lnTo>
                    <a:pt x="7294" y="9530"/>
                  </a:lnTo>
                  <a:cubicBezTo>
                    <a:pt x="7383" y="9790"/>
                    <a:pt x="7571" y="9999"/>
                    <a:pt x="7818" y="10118"/>
                  </a:cubicBezTo>
                  <a:cubicBezTo>
                    <a:pt x="7960" y="10185"/>
                    <a:pt x="8113" y="10220"/>
                    <a:pt x="8264" y="10220"/>
                  </a:cubicBezTo>
                  <a:cubicBezTo>
                    <a:pt x="8379" y="10220"/>
                    <a:pt x="8493" y="10201"/>
                    <a:pt x="8604" y="10163"/>
                  </a:cubicBezTo>
                  <a:cubicBezTo>
                    <a:pt x="9088" y="9994"/>
                    <a:pt x="9367" y="9498"/>
                    <a:pt x="9277" y="9007"/>
                  </a:cubicBezTo>
                  <a:cubicBezTo>
                    <a:pt x="9717" y="8773"/>
                    <a:pt x="9932" y="8245"/>
                    <a:pt x="9764" y="7761"/>
                  </a:cubicBezTo>
                  <a:cubicBezTo>
                    <a:pt x="9673" y="7501"/>
                    <a:pt x="9487" y="7292"/>
                    <a:pt x="9240" y="7173"/>
                  </a:cubicBezTo>
                  <a:cubicBezTo>
                    <a:pt x="9099" y="7105"/>
                    <a:pt x="8946" y="7071"/>
                    <a:pt x="8793" y="7071"/>
                  </a:cubicBezTo>
                  <a:cubicBezTo>
                    <a:pt x="8679" y="7071"/>
                    <a:pt x="8565" y="7090"/>
                    <a:pt x="8454" y="7128"/>
                  </a:cubicBezTo>
                  <a:lnTo>
                    <a:pt x="8048" y="7271"/>
                  </a:lnTo>
                  <a:lnTo>
                    <a:pt x="7290" y="6905"/>
                  </a:lnTo>
                  <a:lnTo>
                    <a:pt x="8048" y="6538"/>
                  </a:lnTo>
                  <a:lnTo>
                    <a:pt x="8458" y="6679"/>
                  </a:lnTo>
                  <a:cubicBezTo>
                    <a:pt x="8569" y="6717"/>
                    <a:pt x="8683" y="6736"/>
                    <a:pt x="8797" y="6736"/>
                  </a:cubicBezTo>
                  <a:cubicBezTo>
                    <a:pt x="8951" y="6736"/>
                    <a:pt x="9103" y="6702"/>
                    <a:pt x="9244" y="6634"/>
                  </a:cubicBezTo>
                  <a:cubicBezTo>
                    <a:pt x="9491" y="6515"/>
                    <a:pt x="9677" y="6306"/>
                    <a:pt x="9768" y="6046"/>
                  </a:cubicBezTo>
                  <a:cubicBezTo>
                    <a:pt x="9859" y="5785"/>
                    <a:pt x="9843" y="5507"/>
                    <a:pt x="9723" y="5260"/>
                  </a:cubicBezTo>
                  <a:cubicBezTo>
                    <a:pt x="9628" y="5061"/>
                    <a:pt x="9474" y="4901"/>
                    <a:pt x="9282" y="4800"/>
                  </a:cubicBezTo>
                  <a:cubicBezTo>
                    <a:pt x="9372" y="4310"/>
                    <a:pt x="9093" y="3814"/>
                    <a:pt x="8609" y="3645"/>
                  </a:cubicBezTo>
                  <a:cubicBezTo>
                    <a:pt x="8599" y="3641"/>
                    <a:pt x="8588" y="3637"/>
                    <a:pt x="8578" y="3634"/>
                  </a:cubicBezTo>
                  <a:cubicBezTo>
                    <a:pt x="8670" y="3360"/>
                    <a:pt x="8718" y="3066"/>
                    <a:pt x="8718" y="2766"/>
                  </a:cubicBezTo>
                  <a:cubicBezTo>
                    <a:pt x="8718" y="2134"/>
                    <a:pt x="8511" y="1538"/>
                    <a:pt x="8119" y="1046"/>
                  </a:cubicBezTo>
                  <a:cubicBezTo>
                    <a:pt x="8071" y="986"/>
                    <a:pt x="8001" y="955"/>
                    <a:pt x="7930" y="955"/>
                  </a:cubicBezTo>
                  <a:cubicBezTo>
                    <a:pt x="7878" y="955"/>
                    <a:pt x="7825" y="972"/>
                    <a:pt x="7781" y="1007"/>
                  </a:cubicBezTo>
                  <a:cubicBezTo>
                    <a:pt x="7677" y="1091"/>
                    <a:pt x="7661" y="1240"/>
                    <a:pt x="7743" y="1345"/>
                  </a:cubicBezTo>
                  <a:cubicBezTo>
                    <a:pt x="8066" y="1752"/>
                    <a:pt x="8238" y="2244"/>
                    <a:pt x="8238" y="2766"/>
                  </a:cubicBezTo>
                  <a:cubicBezTo>
                    <a:pt x="8238" y="3736"/>
                    <a:pt x="7622" y="4602"/>
                    <a:pt x="6705" y="4922"/>
                  </a:cubicBezTo>
                  <a:cubicBezTo>
                    <a:pt x="6609" y="4955"/>
                    <a:pt x="6544" y="5046"/>
                    <a:pt x="6544" y="5148"/>
                  </a:cubicBezTo>
                  <a:lnTo>
                    <a:pt x="6544" y="5820"/>
                  </a:lnTo>
                  <a:cubicBezTo>
                    <a:pt x="6544" y="5922"/>
                    <a:pt x="6504" y="6016"/>
                    <a:pt x="6433" y="6088"/>
                  </a:cubicBezTo>
                  <a:cubicBezTo>
                    <a:pt x="6362" y="6159"/>
                    <a:pt x="6268" y="6198"/>
                    <a:pt x="6166" y="6198"/>
                  </a:cubicBezTo>
                  <a:cubicBezTo>
                    <a:pt x="5957" y="6198"/>
                    <a:pt x="5788" y="6029"/>
                    <a:pt x="5788" y="5820"/>
                  </a:cubicBezTo>
                  <a:cubicBezTo>
                    <a:pt x="5788" y="5687"/>
                    <a:pt x="5681" y="5580"/>
                    <a:pt x="5548" y="5580"/>
                  </a:cubicBezTo>
                  <a:cubicBezTo>
                    <a:pt x="5414" y="5580"/>
                    <a:pt x="5307" y="5687"/>
                    <a:pt x="5307" y="5820"/>
                  </a:cubicBezTo>
                  <a:cubicBezTo>
                    <a:pt x="5307" y="5922"/>
                    <a:pt x="5267" y="6016"/>
                    <a:pt x="5196" y="6087"/>
                  </a:cubicBezTo>
                  <a:cubicBezTo>
                    <a:pt x="5124" y="6158"/>
                    <a:pt x="5030" y="6197"/>
                    <a:pt x="4929" y="6197"/>
                  </a:cubicBezTo>
                  <a:cubicBezTo>
                    <a:pt x="4722" y="6197"/>
                    <a:pt x="4551" y="6028"/>
                    <a:pt x="4551" y="5819"/>
                  </a:cubicBezTo>
                  <a:cubicBezTo>
                    <a:pt x="4551" y="5686"/>
                    <a:pt x="4444" y="5579"/>
                    <a:pt x="4310" y="5579"/>
                  </a:cubicBezTo>
                  <a:cubicBezTo>
                    <a:pt x="4177" y="5579"/>
                    <a:pt x="4069" y="5686"/>
                    <a:pt x="4069" y="5819"/>
                  </a:cubicBezTo>
                  <a:cubicBezTo>
                    <a:pt x="4069" y="5921"/>
                    <a:pt x="4030" y="6015"/>
                    <a:pt x="3960" y="6087"/>
                  </a:cubicBezTo>
                  <a:cubicBezTo>
                    <a:pt x="3888" y="6158"/>
                    <a:pt x="3793" y="6197"/>
                    <a:pt x="3693" y="6197"/>
                  </a:cubicBezTo>
                  <a:cubicBezTo>
                    <a:pt x="3484" y="6197"/>
                    <a:pt x="3315" y="6028"/>
                    <a:pt x="3315" y="5819"/>
                  </a:cubicBezTo>
                  <a:lnTo>
                    <a:pt x="3315" y="5147"/>
                  </a:lnTo>
                  <a:cubicBezTo>
                    <a:pt x="3315" y="5045"/>
                    <a:pt x="3250" y="4954"/>
                    <a:pt x="3155" y="4920"/>
                  </a:cubicBezTo>
                  <a:cubicBezTo>
                    <a:pt x="2711" y="4765"/>
                    <a:pt x="2330" y="4482"/>
                    <a:pt x="2053" y="4099"/>
                  </a:cubicBezTo>
                  <a:cubicBezTo>
                    <a:pt x="1772" y="3709"/>
                    <a:pt x="1621" y="3247"/>
                    <a:pt x="1621" y="2764"/>
                  </a:cubicBezTo>
                  <a:cubicBezTo>
                    <a:pt x="1621" y="1506"/>
                    <a:pt x="2645" y="481"/>
                    <a:pt x="3904" y="481"/>
                  </a:cubicBezTo>
                  <a:lnTo>
                    <a:pt x="5949" y="481"/>
                  </a:lnTo>
                  <a:cubicBezTo>
                    <a:pt x="6303" y="481"/>
                    <a:pt x="6643" y="559"/>
                    <a:pt x="6957" y="714"/>
                  </a:cubicBezTo>
                  <a:cubicBezTo>
                    <a:pt x="6991" y="731"/>
                    <a:pt x="7028" y="739"/>
                    <a:pt x="7063" y="739"/>
                  </a:cubicBezTo>
                  <a:cubicBezTo>
                    <a:pt x="7152" y="739"/>
                    <a:pt x="7236" y="690"/>
                    <a:pt x="7279" y="605"/>
                  </a:cubicBezTo>
                  <a:cubicBezTo>
                    <a:pt x="7337" y="485"/>
                    <a:pt x="7289" y="343"/>
                    <a:pt x="7170" y="284"/>
                  </a:cubicBezTo>
                  <a:cubicBezTo>
                    <a:pt x="6788" y="95"/>
                    <a:pt x="6378" y="1"/>
                    <a:pt x="5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3146538" y="2047139"/>
              <a:ext cx="495332" cy="466305"/>
            </a:xfrm>
            <a:custGeom>
              <a:avLst/>
              <a:gdLst/>
              <a:ahLst/>
              <a:cxnLst/>
              <a:rect l="l" t="t" r="r" b="b"/>
              <a:pathLst>
                <a:path w="16399" h="15438" extrusionOk="0">
                  <a:moveTo>
                    <a:pt x="15918" y="3945"/>
                  </a:moveTo>
                  <a:lnTo>
                    <a:pt x="15918" y="13817"/>
                  </a:lnTo>
                  <a:cubicBezTo>
                    <a:pt x="15918" y="14447"/>
                    <a:pt x="15405" y="14957"/>
                    <a:pt x="14777" y="14957"/>
                  </a:cubicBezTo>
                  <a:lnTo>
                    <a:pt x="1623" y="14957"/>
                  </a:lnTo>
                  <a:cubicBezTo>
                    <a:pt x="994" y="14957"/>
                    <a:pt x="481" y="14445"/>
                    <a:pt x="481" y="13817"/>
                  </a:cubicBezTo>
                  <a:lnTo>
                    <a:pt x="481" y="3945"/>
                  </a:lnTo>
                  <a:close/>
                  <a:moveTo>
                    <a:pt x="1623" y="0"/>
                  </a:moveTo>
                  <a:cubicBezTo>
                    <a:pt x="728" y="0"/>
                    <a:pt x="1" y="727"/>
                    <a:pt x="1" y="1622"/>
                  </a:cubicBezTo>
                  <a:lnTo>
                    <a:pt x="1" y="13817"/>
                  </a:lnTo>
                  <a:cubicBezTo>
                    <a:pt x="1" y="14710"/>
                    <a:pt x="728" y="15437"/>
                    <a:pt x="1623" y="15437"/>
                  </a:cubicBezTo>
                  <a:lnTo>
                    <a:pt x="14775" y="15437"/>
                  </a:lnTo>
                  <a:cubicBezTo>
                    <a:pt x="15669" y="15437"/>
                    <a:pt x="16396" y="14710"/>
                    <a:pt x="16396" y="13817"/>
                  </a:cubicBezTo>
                  <a:lnTo>
                    <a:pt x="16396" y="1622"/>
                  </a:lnTo>
                  <a:cubicBezTo>
                    <a:pt x="16398" y="727"/>
                    <a:pt x="15671" y="0"/>
                    <a:pt x="14777" y="0"/>
                  </a:cubicBezTo>
                  <a:lnTo>
                    <a:pt x="3503" y="0"/>
                  </a:lnTo>
                  <a:cubicBezTo>
                    <a:pt x="3370" y="0"/>
                    <a:pt x="3263" y="108"/>
                    <a:pt x="3263" y="241"/>
                  </a:cubicBezTo>
                  <a:cubicBezTo>
                    <a:pt x="3263" y="374"/>
                    <a:pt x="3370" y="482"/>
                    <a:pt x="3503" y="482"/>
                  </a:cubicBezTo>
                  <a:lnTo>
                    <a:pt x="14777" y="482"/>
                  </a:lnTo>
                  <a:cubicBezTo>
                    <a:pt x="15405" y="482"/>
                    <a:pt x="15918" y="994"/>
                    <a:pt x="15918" y="1623"/>
                  </a:cubicBezTo>
                  <a:lnTo>
                    <a:pt x="15918" y="3467"/>
                  </a:lnTo>
                  <a:lnTo>
                    <a:pt x="481" y="3467"/>
                  </a:lnTo>
                  <a:lnTo>
                    <a:pt x="481" y="1623"/>
                  </a:lnTo>
                  <a:cubicBezTo>
                    <a:pt x="481" y="994"/>
                    <a:pt x="994" y="482"/>
                    <a:pt x="1623" y="482"/>
                  </a:cubicBezTo>
                  <a:lnTo>
                    <a:pt x="2382" y="482"/>
                  </a:lnTo>
                  <a:cubicBezTo>
                    <a:pt x="2515" y="482"/>
                    <a:pt x="2622" y="374"/>
                    <a:pt x="2622" y="241"/>
                  </a:cubicBezTo>
                  <a:cubicBezTo>
                    <a:pt x="2622" y="108"/>
                    <a:pt x="2515"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3323479" y="2250720"/>
              <a:ext cx="67689" cy="67720"/>
            </a:xfrm>
            <a:custGeom>
              <a:avLst/>
              <a:gdLst/>
              <a:ahLst/>
              <a:cxnLst/>
              <a:rect l="l" t="t" r="r" b="b"/>
              <a:pathLst>
                <a:path w="2241" h="2242" extrusionOk="0">
                  <a:moveTo>
                    <a:pt x="1121" y="481"/>
                  </a:moveTo>
                  <a:cubicBezTo>
                    <a:pt x="1474" y="481"/>
                    <a:pt x="1761" y="768"/>
                    <a:pt x="1761" y="1121"/>
                  </a:cubicBezTo>
                  <a:cubicBezTo>
                    <a:pt x="1761" y="1475"/>
                    <a:pt x="1474" y="1761"/>
                    <a:pt x="1121" y="1761"/>
                  </a:cubicBezTo>
                  <a:cubicBezTo>
                    <a:pt x="768" y="1761"/>
                    <a:pt x="481" y="1475"/>
                    <a:pt x="481" y="1121"/>
                  </a:cubicBezTo>
                  <a:cubicBezTo>
                    <a:pt x="481" y="768"/>
                    <a:pt x="768" y="481"/>
                    <a:pt x="1121" y="481"/>
                  </a:cubicBezTo>
                  <a:close/>
                  <a:moveTo>
                    <a:pt x="1121" y="1"/>
                  </a:moveTo>
                  <a:cubicBezTo>
                    <a:pt x="503" y="1"/>
                    <a:pt x="0" y="505"/>
                    <a:pt x="0" y="1121"/>
                  </a:cubicBezTo>
                  <a:cubicBezTo>
                    <a:pt x="0" y="1740"/>
                    <a:pt x="503" y="2242"/>
                    <a:pt x="1121" y="2242"/>
                  </a:cubicBezTo>
                  <a:cubicBezTo>
                    <a:pt x="1739" y="2242"/>
                    <a:pt x="2241" y="1739"/>
                    <a:pt x="2241" y="1121"/>
                  </a:cubicBezTo>
                  <a:cubicBezTo>
                    <a:pt x="2241" y="505"/>
                    <a:pt x="1738" y="1"/>
                    <a:pt x="1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3396726" y="2250720"/>
              <a:ext cx="67720" cy="67720"/>
            </a:xfrm>
            <a:custGeom>
              <a:avLst/>
              <a:gdLst/>
              <a:ahLst/>
              <a:cxnLst/>
              <a:rect l="l" t="t" r="r" b="b"/>
              <a:pathLst>
                <a:path w="2242" h="2242" extrusionOk="0">
                  <a:moveTo>
                    <a:pt x="1121" y="481"/>
                  </a:moveTo>
                  <a:cubicBezTo>
                    <a:pt x="1474" y="481"/>
                    <a:pt x="1761" y="768"/>
                    <a:pt x="1761" y="1121"/>
                  </a:cubicBezTo>
                  <a:cubicBezTo>
                    <a:pt x="1761" y="1475"/>
                    <a:pt x="1474" y="1761"/>
                    <a:pt x="1121" y="1761"/>
                  </a:cubicBezTo>
                  <a:cubicBezTo>
                    <a:pt x="767" y="1761"/>
                    <a:pt x="480" y="1475"/>
                    <a:pt x="480" y="1121"/>
                  </a:cubicBezTo>
                  <a:cubicBezTo>
                    <a:pt x="480" y="768"/>
                    <a:pt x="767" y="481"/>
                    <a:pt x="1121" y="481"/>
                  </a:cubicBezTo>
                  <a:close/>
                  <a:moveTo>
                    <a:pt x="1121" y="1"/>
                  </a:moveTo>
                  <a:cubicBezTo>
                    <a:pt x="502" y="1"/>
                    <a:pt x="0" y="505"/>
                    <a:pt x="0" y="1121"/>
                  </a:cubicBezTo>
                  <a:cubicBezTo>
                    <a:pt x="0" y="1739"/>
                    <a:pt x="504" y="2242"/>
                    <a:pt x="1121" y="2242"/>
                  </a:cubicBezTo>
                  <a:cubicBezTo>
                    <a:pt x="1739" y="2242"/>
                    <a:pt x="2241" y="1739"/>
                    <a:pt x="2241" y="1121"/>
                  </a:cubicBezTo>
                  <a:cubicBezTo>
                    <a:pt x="2241" y="505"/>
                    <a:pt x="1738" y="1"/>
                    <a:pt x="1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3198551" y="2079065"/>
              <a:ext cx="58930" cy="58870"/>
            </a:xfrm>
            <a:custGeom>
              <a:avLst/>
              <a:gdLst/>
              <a:ahLst/>
              <a:cxnLst/>
              <a:rect l="l" t="t" r="r" b="b"/>
              <a:pathLst>
                <a:path w="1951" h="1949" extrusionOk="0">
                  <a:moveTo>
                    <a:pt x="976" y="479"/>
                  </a:moveTo>
                  <a:cubicBezTo>
                    <a:pt x="1249" y="479"/>
                    <a:pt x="1470" y="700"/>
                    <a:pt x="1470" y="973"/>
                  </a:cubicBezTo>
                  <a:cubicBezTo>
                    <a:pt x="1470" y="1246"/>
                    <a:pt x="1249" y="1467"/>
                    <a:pt x="976" y="1467"/>
                  </a:cubicBezTo>
                  <a:cubicBezTo>
                    <a:pt x="704" y="1467"/>
                    <a:pt x="481" y="1246"/>
                    <a:pt x="481" y="973"/>
                  </a:cubicBezTo>
                  <a:cubicBezTo>
                    <a:pt x="481" y="702"/>
                    <a:pt x="704" y="479"/>
                    <a:pt x="976" y="479"/>
                  </a:cubicBezTo>
                  <a:close/>
                  <a:moveTo>
                    <a:pt x="972" y="0"/>
                  </a:moveTo>
                  <a:cubicBezTo>
                    <a:pt x="436" y="0"/>
                    <a:pt x="1" y="438"/>
                    <a:pt x="1" y="974"/>
                  </a:cubicBezTo>
                  <a:cubicBezTo>
                    <a:pt x="1" y="1512"/>
                    <a:pt x="439" y="1949"/>
                    <a:pt x="976" y="1949"/>
                  </a:cubicBezTo>
                  <a:cubicBezTo>
                    <a:pt x="1514" y="1949"/>
                    <a:pt x="1950" y="1511"/>
                    <a:pt x="1950" y="974"/>
                  </a:cubicBezTo>
                  <a:cubicBezTo>
                    <a:pt x="1950" y="438"/>
                    <a:pt x="1513" y="0"/>
                    <a:pt x="976" y="0"/>
                  </a:cubicBezTo>
                  <a:cubicBezTo>
                    <a:pt x="975" y="0"/>
                    <a:pt x="974" y="0"/>
                    <a:pt x="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3264217" y="2079065"/>
              <a:ext cx="58870" cy="58870"/>
            </a:xfrm>
            <a:custGeom>
              <a:avLst/>
              <a:gdLst/>
              <a:ahLst/>
              <a:cxnLst/>
              <a:rect l="l" t="t" r="r" b="b"/>
              <a:pathLst>
                <a:path w="1949" h="1949" extrusionOk="0">
                  <a:moveTo>
                    <a:pt x="974" y="480"/>
                  </a:moveTo>
                  <a:cubicBezTo>
                    <a:pt x="1246" y="480"/>
                    <a:pt x="1468" y="702"/>
                    <a:pt x="1468" y="974"/>
                  </a:cubicBezTo>
                  <a:cubicBezTo>
                    <a:pt x="1468" y="1247"/>
                    <a:pt x="1246" y="1468"/>
                    <a:pt x="974" y="1468"/>
                  </a:cubicBezTo>
                  <a:cubicBezTo>
                    <a:pt x="701" y="1468"/>
                    <a:pt x="479" y="1247"/>
                    <a:pt x="479" y="974"/>
                  </a:cubicBezTo>
                  <a:cubicBezTo>
                    <a:pt x="479" y="702"/>
                    <a:pt x="701" y="480"/>
                    <a:pt x="974" y="480"/>
                  </a:cubicBezTo>
                  <a:close/>
                  <a:moveTo>
                    <a:pt x="975" y="0"/>
                  </a:moveTo>
                  <a:cubicBezTo>
                    <a:pt x="437" y="0"/>
                    <a:pt x="1" y="438"/>
                    <a:pt x="1" y="974"/>
                  </a:cubicBezTo>
                  <a:cubicBezTo>
                    <a:pt x="1" y="1511"/>
                    <a:pt x="438" y="1949"/>
                    <a:pt x="975" y="1949"/>
                  </a:cubicBezTo>
                  <a:cubicBezTo>
                    <a:pt x="1512" y="1949"/>
                    <a:pt x="1949" y="1512"/>
                    <a:pt x="1949" y="974"/>
                  </a:cubicBezTo>
                  <a:cubicBezTo>
                    <a:pt x="1949" y="437"/>
                    <a:pt x="1512"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34"/>
          <p:cNvGrpSpPr/>
          <p:nvPr/>
        </p:nvGrpSpPr>
        <p:grpSpPr>
          <a:xfrm>
            <a:off x="5384614" y="1559659"/>
            <a:ext cx="330001" cy="404810"/>
            <a:chOff x="6379953" y="2032670"/>
            <a:chExt cx="403720" cy="495241"/>
          </a:xfrm>
        </p:grpSpPr>
        <p:sp>
          <p:nvSpPr>
            <p:cNvPr id="969" name="Google Shape;969;p34"/>
            <p:cNvSpPr/>
            <p:nvPr/>
          </p:nvSpPr>
          <p:spPr>
            <a:xfrm>
              <a:off x="6379953" y="2032670"/>
              <a:ext cx="403720" cy="495241"/>
            </a:xfrm>
            <a:custGeom>
              <a:avLst/>
              <a:gdLst/>
              <a:ahLst/>
              <a:cxnLst/>
              <a:rect l="l" t="t" r="r" b="b"/>
              <a:pathLst>
                <a:path w="13366" h="16396" extrusionOk="0">
                  <a:moveTo>
                    <a:pt x="6683" y="2403"/>
                  </a:moveTo>
                  <a:cubicBezTo>
                    <a:pt x="8102" y="2403"/>
                    <a:pt x="9257" y="3557"/>
                    <a:pt x="9257" y="4976"/>
                  </a:cubicBezTo>
                  <a:lnTo>
                    <a:pt x="9257" y="6369"/>
                  </a:lnTo>
                  <a:lnTo>
                    <a:pt x="4109" y="6369"/>
                  </a:lnTo>
                  <a:lnTo>
                    <a:pt x="4109" y="4976"/>
                  </a:lnTo>
                  <a:lnTo>
                    <a:pt x="4110" y="4976"/>
                  </a:lnTo>
                  <a:cubicBezTo>
                    <a:pt x="4110" y="3557"/>
                    <a:pt x="5264" y="2403"/>
                    <a:pt x="6683" y="2403"/>
                  </a:cubicBezTo>
                  <a:close/>
                  <a:moveTo>
                    <a:pt x="11715" y="6850"/>
                  </a:moveTo>
                  <a:cubicBezTo>
                    <a:pt x="12361" y="6850"/>
                    <a:pt x="12886" y="7376"/>
                    <a:pt x="12886" y="8022"/>
                  </a:cubicBezTo>
                  <a:lnTo>
                    <a:pt x="12886" y="14744"/>
                  </a:lnTo>
                  <a:cubicBezTo>
                    <a:pt x="12886" y="15391"/>
                    <a:pt x="12360" y="15915"/>
                    <a:pt x="11715" y="15915"/>
                  </a:cubicBezTo>
                  <a:lnTo>
                    <a:pt x="1653" y="15915"/>
                  </a:lnTo>
                  <a:cubicBezTo>
                    <a:pt x="1007" y="15915"/>
                    <a:pt x="481" y="15389"/>
                    <a:pt x="481" y="14744"/>
                  </a:cubicBezTo>
                  <a:lnTo>
                    <a:pt x="481" y="8022"/>
                  </a:lnTo>
                  <a:cubicBezTo>
                    <a:pt x="481" y="7375"/>
                    <a:pt x="1008" y="6850"/>
                    <a:pt x="1653" y="6850"/>
                  </a:cubicBezTo>
                  <a:close/>
                  <a:moveTo>
                    <a:pt x="6683" y="1"/>
                  </a:moveTo>
                  <a:cubicBezTo>
                    <a:pt x="3940" y="1"/>
                    <a:pt x="1708" y="2233"/>
                    <a:pt x="1708" y="4976"/>
                  </a:cubicBezTo>
                  <a:lnTo>
                    <a:pt x="1708" y="6369"/>
                  </a:lnTo>
                  <a:lnTo>
                    <a:pt x="1652" y="6369"/>
                  </a:lnTo>
                  <a:cubicBezTo>
                    <a:pt x="742" y="6369"/>
                    <a:pt x="1" y="7111"/>
                    <a:pt x="1" y="8022"/>
                  </a:cubicBezTo>
                  <a:lnTo>
                    <a:pt x="1" y="14744"/>
                  </a:lnTo>
                  <a:cubicBezTo>
                    <a:pt x="1" y="15654"/>
                    <a:pt x="742" y="16396"/>
                    <a:pt x="1652" y="16396"/>
                  </a:cubicBezTo>
                  <a:lnTo>
                    <a:pt x="11713" y="16396"/>
                  </a:lnTo>
                  <a:cubicBezTo>
                    <a:pt x="12623" y="16396"/>
                    <a:pt x="13365" y="15654"/>
                    <a:pt x="13365" y="14744"/>
                  </a:cubicBezTo>
                  <a:lnTo>
                    <a:pt x="13365" y="8022"/>
                  </a:lnTo>
                  <a:cubicBezTo>
                    <a:pt x="13366" y="7111"/>
                    <a:pt x="12624" y="6369"/>
                    <a:pt x="11715" y="6369"/>
                  </a:cubicBezTo>
                  <a:lnTo>
                    <a:pt x="11659" y="6369"/>
                  </a:lnTo>
                  <a:lnTo>
                    <a:pt x="11659" y="4976"/>
                  </a:lnTo>
                  <a:cubicBezTo>
                    <a:pt x="11659" y="4105"/>
                    <a:pt x="11430" y="3249"/>
                    <a:pt x="10996" y="2497"/>
                  </a:cubicBezTo>
                  <a:cubicBezTo>
                    <a:pt x="10951" y="2420"/>
                    <a:pt x="10871" y="2377"/>
                    <a:pt x="10788" y="2377"/>
                  </a:cubicBezTo>
                  <a:cubicBezTo>
                    <a:pt x="10747" y="2377"/>
                    <a:pt x="10706" y="2387"/>
                    <a:pt x="10668" y="2409"/>
                  </a:cubicBezTo>
                  <a:cubicBezTo>
                    <a:pt x="10553" y="2476"/>
                    <a:pt x="10514" y="2622"/>
                    <a:pt x="10580" y="2737"/>
                  </a:cubicBezTo>
                  <a:cubicBezTo>
                    <a:pt x="10972" y="3416"/>
                    <a:pt x="11178" y="4190"/>
                    <a:pt x="11178" y="4976"/>
                  </a:cubicBezTo>
                  <a:lnTo>
                    <a:pt x="11178" y="6369"/>
                  </a:lnTo>
                  <a:lnTo>
                    <a:pt x="9738" y="6369"/>
                  </a:lnTo>
                  <a:lnTo>
                    <a:pt x="9738" y="4976"/>
                  </a:lnTo>
                  <a:cubicBezTo>
                    <a:pt x="9738" y="3293"/>
                    <a:pt x="8367" y="1922"/>
                    <a:pt x="6683" y="1922"/>
                  </a:cubicBezTo>
                  <a:cubicBezTo>
                    <a:pt x="5000" y="1922"/>
                    <a:pt x="3629" y="3293"/>
                    <a:pt x="3629" y="4976"/>
                  </a:cubicBezTo>
                  <a:lnTo>
                    <a:pt x="3629" y="6369"/>
                  </a:lnTo>
                  <a:lnTo>
                    <a:pt x="2188" y="6369"/>
                  </a:lnTo>
                  <a:lnTo>
                    <a:pt x="2188" y="4976"/>
                  </a:lnTo>
                  <a:cubicBezTo>
                    <a:pt x="2188" y="2497"/>
                    <a:pt x="4204" y="480"/>
                    <a:pt x="6683" y="480"/>
                  </a:cubicBezTo>
                  <a:cubicBezTo>
                    <a:pt x="7928" y="480"/>
                    <a:pt x="9085" y="979"/>
                    <a:pt x="9945" y="1885"/>
                  </a:cubicBezTo>
                  <a:cubicBezTo>
                    <a:pt x="9992" y="1934"/>
                    <a:pt x="10055" y="1959"/>
                    <a:pt x="10119" y="1959"/>
                  </a:cubicBezTo>
                  <a:cubicBezTo>
                    <a:pt x="10178" y="1959"/>
                    <a:pt x="10238" y="1937"/>
                    <a:pt x="10284" y="1893"/>
                  </a:cubicBezTo>
                  <a:cubicBezTo>
                    <a:pt x="10380" y="1802"/>
                    <a:pt x="10384" y="1650"/>
                    <a:pt x="10293" y="1554"/>
                  </a:cubicBezTo>
                  <a:cubicBezTo>
                    <a:pt x="9343" y="553"/>
                    <a:pt x="8061" y="1"/>
                    <a:pt x="6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6426892" y="2317685"/>
              <a:ext cx="309903" cy="136104"/>
            </a:xfrm>
            <a:custGeom>
              <a:avLst/>
              <a:gdLst/>
              <a:ahLst/>
              <a:cxnLst/>
              <a:rect l="l" t="t" r="r" b="b"/>
              <a:pathLst>
                <a:path w="10260" h="4506" extrusionOk="0">
                  <a:moveTo>
                    <a:pt x="949" y="0"/>
                  </a:moveTo>
                  <a:cubicBezTo>
                    <a:pt x="426" y="0"/>
                    <a:pt x="1" y="425"/>
                    <a:pt x="1" y="947"/>
                  </a:cubicBezTo>
                  <a:lnTo>
                    <a:pt x="1" y="3559"/>
                  </a:lnTo>
                  <a:cubicBezTo>
                    <a:pt x="1" y="4081"/>
                    <a:pt x="426" y="4505"/>
                    <a:pt x="949" y="4505"/>
                  </a:cubicBezTo>
                  <a:lnTo>
                    <a:pt x="9311" y="4505"/>
                  </a:lnTo>
                  <a:cubicBezTo>
                    <a:pt x="9834" y="4505"/>
                    <a:pt x="10259" y="4079"/>
                    <a:pt x="10259" y="3559"/>
                  </a:cubicBezTo>
                  <a:lnTo>
                    <a:pt x="10259" y="947"/>
                  </a:lnTo>
                  <a:cubicBezTo>
                    <a:pt x="10258" y="425"/>
                    <a:pt x="9834" y="0"/>
                    <a:pt x="9311" y="0"/>
                  </a:cubicBezTo>
                  <a:lnTo>
                    <a:pt x="2233" y="0"/>
                  </a:lnTo>
                  <a:cubicBezTo>
                    <a:pt x="2100" y="0"/>
                    <a:pt x="1992" y="108"/>
                    <a:pt x="1992" y="241"/>
                  </a:cubicBezTo>
                  <a:cubicBezTo>
                    <a:pt x="1992" y="374"/>
                    <a:pt x="2100" y="482"/>
                    <a:pt x="2233" y="482"/>
                  </a:cubicBezTo>
                  <a:lnTo>
                    <a:pt x="9311" y="482"/>
                  </a:lnTo>
                  <a:cubicBezTo>
                    <a:pt x="9569" y="482"/>
                    <a:pt x="9778" y="691"/>
                    <a:pt x="9778" y="948"/>
                  </a:cubicBezTo>
                  <a:lnTo>
                    <a:pt x="9778" y="3560"/>
                  </a:lnTo>
                  <a:cubicBezTo>
                    <a:pt x="9778" y="3817"/>
                    <a:pt x="9569" y="4026"/>
                    <a:pt x="9311" y="4026"/>
                  </a:cubicBezTo>
                  <a:lnTo>
                    <a:pt x="949" y="4026"/>
                  </a:lnTo>
                  <a:cubicBezTo>
                    <a:pt x="691" y="4026"/>
                    <a:pt x="482" y="3817"/>
                    <a:pt x="482" y="3560"/>
                  </a:cubicBezTo>
                  <a:lnTo>
                    <a:pt x="482" y="948"/>
                  </a:lnTo>
                  <a:cubicBezTo>
                    <a:pt x="482" y="691"/>
                    <a:pt x="691" y="482"/>
                    <a:pt x="949" y="482"/>
                  </a:cubicBezTo>
                  <a:lnTo>
                    <a:pt x="1112" y="482"/>
                  </a:lnTo>
                  <a:cubicBezTo>
                    <a:pt x="1246" y="482"/>
                    <a:pt x="1353" y="374"/>
                    <a:pt x="1353" y="241"/>
                  </a:cubicBezTo>
                  <a:cubicBezTo>
                    <a:pt x="1353" y="108"/>
                    <a:pt x="1246" y="0"/>
                    <a:pt x="1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6521161" y="2355290"/>
              <a:ext cx="56785" cy="60923"/>
            </a:xfrm>
            <a:custGeom>
              <a:avLst/>
              <a:gdLst/>
              <a:ahLst/>
              <a:cxnLst/>
              <a:rect l="l" t="t" r="r" b="b"/>
              <a:pathLst>
                <a:path w="1880" h="2017" extrusionOk="0">
                  <a:moveTo>
                    <a:pt x="942" y="1"/>
                  </a:moveTo>
                  <a:cubicBezTo>
                    <a:pt x="808" y="1"/>
                    <a:pt x="701" y="108"/>
                    <a:pt x="701" y="242"/>
                  </a:cubicBezTo>
                  <a:lnTo>
                    <a:pt x="701" y="593"/>
                  </a:lnTo>
                  <a:lnTo>
                    <a:pt x="398" y="418"/>
                  </a:lnTo>
                  <a:cubicBezTo>
                    <a:pt x="359" y="396"/>
                    <a:pt x="318" y="385"/>
                    <a:pt x="277" y="385"/>
                  </a:cubicBezTo>
                  <a:cubicBezTo>
                    <a:pt x="194" y="385"/>
                    <a:pt x="114" y="428"/>
                    <a:pt x="70" y="506"/>
                  </a:cubicBezTo>
                  <a:cubicBezTo>
                    <a:pt x="3"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6" y="1601"/>
                  </a:cubicBezTo>
                  <a:lnTo>
                    <a:pt x="700" y="1425"/>
                  </a:lnTo>
                  <a:lnTo>
                    <a:pt x="700" y="1776"/>
                  </a:lnTo>
                  <a:cubicBezTo>
                    <a:pt x="700" y="1909"/>
                    <a:pt x="807" y="2017"/>
                    <a:pt x="941" y="2017"/>
                  </a:cubicBezTo>
                  <a:cubicBezTo>
                    <a:pt x="1074" y="2017"/>
                    <a:pt x="1181" y="1909"/>
                    <a:pt x="1181" y="1776"/>
                  </a:cubicBezTo>
                  <a:lnTo>
                    <a:pt x="1181" y="1425"/>
                  </a:lnTo>
                  <a:lnTo>
                    <a:pt x="1485" y="1601"/>
                  </a:lnTo>
                  <a:cubicBezTo>
                    <a:pt x="1522" y="1623"/>
                    <a:pt x="1564" y="1633"/>
                    <a:pt x="1604" y="1633"/>
                  </a:cubicBezTo>
                  <a:cubicBezTo>
                    <a:pt x="1688" y="1633"/>
                    <a:pt x="1768" y="1589"/>
                    <a:pt x="1813" y="1512"/>
                  </a:cubicBezTo>
                  <a:cubicBezTo>
                    <a:pt x="1880" y="1397"/>
                    <a:pt x="1840" y="1251"/>
                    <a:pt x="1725" y="1184"/>
                  </a:cubicBezTo>
                  <a:lnTo>
                    <a:pt x="1422" y="1009"/>
                  </a:lnTo>
                  <a:lnTo>
                    <a:pt x="1725" y="834"/>
                  </a:lnTo>
                  <a:cubicBezTo>
                    <a:pt x="1840" y="767"/>
                    <a:pt x="1879" y="620"/>
                    <a:pt x="1813" y="506"/>
                  </a:cubicBezTo>
                  <a:cubicBezTo>
                    <a:pt x="1769" y="428"/>
                    <a:pt x="1688" y="386"/>
                    <a:pt x="1605" y="386"/>
                  </a:cubicBezTo>
                  <a:cubicBezTo>
                    <a:pt x="1564" y="386"/>
                    <a:pt x="1523" y="396"/>
                    <a:pt x="1486" y="418"/>
                  </a:cubicBezTo>
                  <a:lnTo>
                    <a:pt x="1182" y="593"/>
                  </a:lnTo>
                  <a:lnTo>
                    <a:pt x="1182" y="242"/>
                  </a:lnTo>
                  <a:cubicBezTo>
                    <a:pt x="1182" y="108"/>
                    <a:pt x="1075" y="1"/>
                    <a:pt x="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6456493" y="2355260"/>
              <a:ext cx="56785" cy="60923"/>
            </a:xfrm>
            <a:custGeom>
              <a:avLst/>
              <a:gdLst/>
              <a:ahLst/>
              <a:cxnLst/>
              <a:rect l="l" t="t" r="r" b="b"/>
              <a:pathLst>
                <a:path w="1880" h="2017" extrusionOk="0">
                  <a:moveTo>
                    <a:pt x="942" y="1"/>
                  </a:moveTo>
                  <a:cubicBezTo>
                    <a:pt x="808" y="1"/>
                    <a:pt x="701" y="108"/>
                    <a:pt x="701" y="242"/>
                  </a:cubicBezTo>
                  <a:lnTo>
                    <a:pt x="701" y="593"/>
                  </a:lnTo>
                  <a:lnTo>
                    <a:pt x="398" y="417"/>
                  </a:lnTo>
                  <a:cubicBezTo>
                    <a:pt x="359" y="396"/>
                    <a:pt x="317" y="385"/>
                    <a:pt x="276" y="385"/>
                  </a:cubicBezTo>
                  <a:cubicBezTo>
                    <a:pt x="192" y="385"/>
                    <a:pt x="112" y="428"/>
                    <a:pt x="67" y="506"/>
                  </a:cubicBezTo>
                  <a:cubicBezTo>
                    <a:pt x="0" y="621"/>
                    <a:pt x="40" y="767"/>
                    <a:pt x="156" y="834"/>
                  </a:cubicBezTo>
                  <a:lnTo>
                    <a:pt x="459" y="1009"/>
                  </a:lnTo>
                  <a:lnTo>
                    <a:pt x="156" y="1184"/>
                  </a:lnTo>
                  <a:cubicBezTo>
                    <a:pt x="40" y="1251"/>
                    <a:pt x="2" y="1398"/>
                    <a:pt x="67" y="1512"/>
                  </a:cubicBezTo>
                  <a:cubicBezTo>
                    <a:pt x="112" y="1589"/>
                    <a:pt x="193" y="1633"/>
                    <a:pt x="276" y="1633"/>
                  </a:cubicBezTo>
                  <a:cubicBezTo>
                    <a:pt x="317" y="1633"/>
                    <a:pt x="358" y="1622"/>
                    <a:pt x="397" y="1600"/>
                  </a:cubicBezTo>
                  <a:lnTo>
                    <a:pt x="700" y="1425"/>
                  </a:lnTo>
                  <a:lnTo>
                    <a:pt x="700" y="1776"/>
                  </a:lnTo>
                  <a:cubicBezTo>
                    <a:pt x="700" y="1909"/>
                    <a:pt x="807" y="2017"/>
                    <a:pt x="941" y="2017"/>
                  </a:cubicBezTo>
                  <a:cubicBezTo>
                    <a:pt x="1074" y="2017"/>
                    <a:pt x="1181" y="1909"/>
                    <a:pt x="1181" y="1776"/>
                  </a:cubicBezTo>
                  <a:lnTo>
                    <a:pt x="1181" y="1425"/>
                  </a:lnTo>
                  <a:lnTo>
                    <a:pt x="1485" y="1600"/>
                  </a:lnTo>
                  <a:cubicBezTo>
                    <a:pt x="1523" y="1622"/>
                    <a:pt x="1564" y="1633"/>
                    <a:pt x="1605" y="1633"/>
                  </a:cubicBezTo>
                  <a:cubicBezTo>
                    <a:pt x="1688" y="1633"/>
                    <a:pt x="1768" y="1589"/>
                    <a:pt x="1813" y="1512"/>
                  </a:cubicBezTo>
                  <a:cubicBezTo>
                    <a:pt x="1880" y="1397"/>
                    <a:pt x="1840" y="1251"/>
                    <a:pt x="1725" y="1184"/>
                  </a:cubicBezTo>
                  <a:lnTo>
                    <a:pt x="1422" y="1009"/>
                  </a:lnTo>
                  <a:lnTo>
                    <a:pt x="1725" y="834"/>
                  </a:lnTo>
                  <a:cubicBezTo>
                    <a:pt x="1840" y="767"/>
                    <a:pt x="1879" y="620"/>
                    <a:pt x="1813" y="506"/>
                  </a:cubicBezTo>
                  <a:cubicBezTo>
                    <a:pt x="1769" y="428"/>
                    <a:pt x="1687" y="385"/>
                    <a:pt x="1604" y="385"/>
                  </a:cubicBezTo>
                  <a:cubicBezTo>
                    <a:pt x="1564" y="385"/>
                    <a:pt x="1523" y="396"/>
                    <a:pt x="1486" y="417"/>
                  </a:cubicBezTo>
                  <a:lnTo>
                    <a:pt x="1182" y="593"/>
                  </a:lnTo>
                  <a:lnTo>
                    <a:pt x="1182" y="242"/>
                  </a:lnTo>
                  <a:cubicBezTo>
                    <a:pt x="1182" y="108"/>
                    <a:pt x="1075" y="1"/>
                    <a:pt x="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6650469" y="2355290"/>
              <a:ext cx="56785" cy="60923"/>
            </a:xfrm>
            <a:custGeom>
              <a:avLst/>
              <a:gdLst/>
              <a:ahLst/>
              <a:cxnLst/>
              <a:rect l="l" t="t" r="r" b="b"/>
              <a:pathLst>
                <a:path w="1880" h="2017" extrusionOk="0">
                  <a:moveTo>
                    <a:pt x="941" y="1"/>
                  </a:moveTo>
                  <a:cubicBezTo>
                    <a:pt x="808" y="1"/>
                    <a:pt x="701" y="108"/>
                    <a:pt x="701" y="242"/>
                  </a:cubicBezTo>
                  <a:lnTo>
                    <a:pt x="701" y="593"/>
                  </a:lnTo>
                  <a:lnTo>
                    <a:pt x="396" y="418"/>
                  </a:lnTo>
                  <a:cubicBezTo>
                    <a:pt x="359" y="396"/>
                    <a:pt x="317" y="385"/>
                    <a:pt x="276" y="385"/>
                  </a:cubicBezTo>
                  <a:cubicBezTo>
                    <a:pt x="194" y="385"/>
                    <a:pt x="113" y="428"/>
                    <a:pt x="69" y="506"/>
                  </a:cubicBezTo>
                  <a:cubicBezTo>
                    <a:pt x="2"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5" y="1601"/>
                  </a:cubicBezTo>
                  <a:lnTo>
                    <a:pt x="700" y="1425"/>
                  </a:lnTo>
                  <a:lnTo>
                    <a:pt x="700" y="1776"/>
                  </a:lnTo>
                  <a:cubicBezTo>
                    <a:pt x="700" y="1909"/>
                    <a:pt x="807" y="2017"/>
                    <a:pt x="940" y="2017"/>
                  </a:cubicBezTo>
                  <a:cubicBezTo>
                    <a:pt x="1074" y="2017"/>
                    <a:pt x="1180" y="1909"/>
                    <a:pt x="1180" y="1776"/>
                  </a:cubicBezTo>
                  <a:lnTo>
                    <a:pt x="1180" y="1425"/>
                  </a:lnTo>
                  <a:lnTo>
                    <a:pt x="1484" y="1601"/>
                  </a:lnTo>
                  <a:cubicBezTo>
                    <a:pt x="1522" y="1623"/>
                    <a:pt x="1563" y="1633"/>
                    <a:pt x="1604" y="1633"/>
                  </a:cubicBezTo>
                  <a:cubicBezTo>
                    <a:pt x="1688" y="1633"/>
                    <a:pt x="1768" y="1589"/>
                    <a:pt x="1813" y="1512"/>
                  </a:cubicBezTo>
                  <a:cubicBezTo>
                    <a:pt x="1880" y="1397"/>
                    <a:pt x="1840" y="1251"/>
                    <a:pt x="1725" y="1184"/>
                  </a:cubicBezTo>
                  <a:lnTo>
                    <a:pt x="1421" y="1009"/>
                  </a:lnTo>
                  <a:lnTo>
                    <a:pt x="1725" y="834"/>
                  </a:lnTo>
                  <a:cubicBezTo>
                    <a:pt x="1840" y="767"/>
                    <a:pt x="1879" y="620"/>
                    <a:pt x="1813" y="506"/>
                  </a:cubicBezTo>
                  <a:cubicBezTo>
                    <a:pt x="1769" y="428"/>
                    <a:pt x="1688" y="386"/>
                    <a:pt x="1605" y="386"/>
                  </a:cubicBezTo>
                  <a:cubicBezTo>
                    <a:pt x="1564" y="386"/>
                    <a:pt x="1523" y="396"/>
                    <a:pt x="1485" y="418"/>
                  </a:cubicBezTo>
                  <a:lnTo>
                    <a:pt x="1182" y="593"/>
                  </a:lnTo>
                  <a:lnTo>
                    <a:pt x="1182" y="242"/>
                  </a:lnTo>
                  <a:cubicBezTo>
                    <a:pt x="1182" y="108"/>
                    <a:pt x="1075"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585800" y="2355290"/>
              <a:ext cx="56785" cy="60923"/>
            </a:xfrm>
            <a:custGeom>
              <a:avLst/>
              <a:gdLst/>
              <a:ahLst/>
              <a:cxnLst/>
              <a:rect l="l" t="t" r="r" b="b"/>
              <a:pathLst>
                <a:path w="1880" h="2017" extrusionOk="0">
                  <a:moveTo>
                    <a:pt x="942" y="1"/>
                  </a:moveTo>
                  <a:cubicBezTo>
                    <a:pt x="808" y="1"/>
                    <a:pt x="701" y="108"/>
                    <a:pt x="701" y="242"/>
                  </a:cubicBezTo>
                  <a:lnTo>
                    <a:pt x="701" y="593"/>
                  </a:lnTo>
                  <a:lnTo>
                    <a:pt x="397" y="418"/>
                  </a:lnTo>
                  <a:cubicBezTo>
                    <a:pt x="359" y="396"/>
                    <a:pt x="317" y="385"/>
                    <a:pt x="276" y="385"/>
                  </a:cubicBezTo>
                  <a:cubicBezTo>
                    <a:pt x="194" y="385"/>
                    <a:pt x="113" y="428"/>
                    <a:pt x="69" y="506"/>
                  </a:cubicBezTo>
                  <a:cubicBezTo>
                    <a:pt x="2"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6" y="1601"/>
                  </a:cubicBezTo>
                  <a:lnTo>
                    <a:pt x="700" y="1425"/>
                  </a:lnTo>
                  <a:lnTo>
                    <a:pt x="700" y="1776"/>
                  </a:lnTo>
                  <a:cubicBezTo>
                    <a:pt x="700" y="1909"/>
                    <a:pt x="807" y="2017"/>
                    <a:pt x="939" y="2017"/>
                  </a:cubicBezTo>
                  <a:cubicBezTo>
                    <a:pt x="1073" y="2017"/>
                    <a:pt x="1180" y="1909"/>
                    <a:pt x="1180" y="1776"/>
                  </a:cubicBezTo>
                  <a:lnTo>
                    <a:pt x="1180" y="1425"/>
                  </a:lnTo>
                  <a:lnTo>
                    <a:pt x="1484" y="1601"/>
                  </a:lnTo>
                  <a:cubicBezTo>
                    <a:pt x="1522" y="1623"/>
                    <a:pt x="1563" y="1633"/>
                    <a:pt x="1604" y="1633"/>
                  </a:cubicBezTo>
                  <a:cubicBezTo>
                    <a:pt x="1687" y="1633"/>
                    <a:pt x="1768" y="1589"/>
                    <a:pt x="1813" y="1512"/>
                  </a:cubicBezTo>
                  <a:cubicBezTo>
                    <a:pt x="1880" y="1397"/>
                    <a:pt x="1840" y="1251"/>
                    <a:pt x="1725" y="1184"/>
                  </a:cubicBezTo>
                  <a:lnTo>
                    <a:pt x="1421" y="1009"/>
                  </a:lnTo>
                  <a:lnTo>
                    <a:pt x="1725" y="834"/>
                  </a:lnTo>
                  <a:cubicBezTo>
                    <a:pt x="1840" y="767"/>
                    <a:pt x="1879" y="620"/>
                    <a:pt x="1813" y="506"/>
                  </a:cubicBezTo>
                  <a:cubicBezTo>
                    <a:pt x="1769" y="428"/>
                    <a:pt x="1688" y="386"/>
                    <a:pt x="1605" y="386"/>
                  </a:cubicBezTo>
                  <a:cubicBezTo>
                    <a:pt x="1564" y="386"/>
                    <a:pt x="1523" y="396"/>
                    <a:pt x="1485" y="418"/>
                  </a:cubicBezTo>
                  <a:lnTo>
                    <a:pt x="1182" y="593"/>
                  </a:lnTo>
                  <a:lnTo>
                    <a:pt x="1182" y="242"/>
                  </a:lnTo>
                  <a:cubicBezTo>
                    <a:pt x="1182" y="108"/>
                    <a:pt x="1075" y="1"/>
                    <a:pt x="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34"/>
          <p:cNvGrpSpPr/>
          <p:nvPr/>
        </p:nvGrpSpPr>
        <p:grpSpPr>
          <a:xfrm>
            <a:off x="1427596" y="1559659"/>
            <a:ext cx="397502" cy="404810"/>
            <a:chOff x="3151008" y="3363775"/>
            <a:chExt cx="486300" cy="495241"/>
          </a:xfrm>
        </p:grpSpPr>
        <p:sp>
          <p:nvSpPr>
            <p:cNvPr id="976" name="Google Shape;976;p34"/>
            <p:cNvSpPr/>
            <p:nvPr/>
          </p:nvSpPr>
          <p:spPr>
            <a:xfrm>
              <a:off x="3151008" y="3363775"/>
              <a:ext cx="486300" cy="495241"/>
            </a:xfrm>
            <a:custGeom>
              <a:avLst/>
              <a:gdLst/>
              <a:ahLst/>
              <a:cxnLst/>
              <a:rect l="l" t="t" r="r" b="b"/>
              <a:pathLst>
                <a:path w="16100" h="16396" extrusionOk="0">
                  <a:moveTo>
                    <a:pt x="9149" y="483"/>
                  </a:moveTo>
                  <a:cubicBezTo>
                    <a:pt x="9538" y="483"/>
                    <a:pt x="9884" y="716"/>
                    <a:pt x="10035" y="1056"/>
                  </a:cubicBezTo>
                  <a:lnTo>
                    <a:pt x="7564" y="1056"/>
                  </a:lnTo>
                  <a:cubicBezTo>
                    <a:pt x="7031" y="1056"/>
                    <a:pt x="6561" y="1336"/>
                    <a:pt x="6293" y="1756"/>
                  </a:cubicBezTo>
                  <a:cubicBezTo>
                    <a:pt x="6206" y="1664"/>
                    <a:pt x="6100" y="1590"/>
                    <a:pt x="5981" y="1542"/>
                  </a:cubicBezTo>
                  <a:lnTo>
                    <a:pt x="5981" y="1455"/>
                  </a:lnTo>
                  <a:cubicBezTo>
                    <a:pt x="5981" y="919"/>
                    <a:pt x="6416" y="483"/>
                    <a:pt x="6952" y="483"/>
                  </a:cubicBezTo>
                  <a:close/>
                  <a:moveTo>
                    <a:pt x="5645" y="1957"/>
                  </a:moveTo>
                  <a:cubicBezTo>
                    <a:pt x="5873" y="1957"/>
                    <a:pt x="6058" y="2141"/>
                    <a:pt x="6058" y="2369"/>
                  </a:cubicBezTo>
                  <a:lnTo>
                    <a:pt x="6058" y="2563"/>
                  </a:lnTo>
                  <a:lnTo>
                    <a:pt x="6058" y="3634"/>
                  </a:lnTo>
                  <a:lnTo>
                    <a:pt x="6058" y="4248"/>
                  </a:lnTo>
                  <a:cubicBezTo>
                    <a:pt x="6058" y="4477"/>
                    <a:pt x="5873" y="4661"/>
                    <a:pt x="5645" y="4661"/>
                  </a:cubicBezTo>
                  <a:cubicBezTo>
                    <a:pt x="5417" y="4661"/>
                    <a:pt x="5233" y="4477"/>
                    <a:pt x="5233" y="4248"/>
                  </a:cubicBezTo>
                  <a:lnTo>
                    <a:pt x="5233" y="2369"/>
                  </a:lnTo>
                  <a:cubicBezTo>
                    <a:pt x="5233" y="2141"/>
                    <a:pt x="5417" y="1957"/>
                    <a:pt x="5645" y="1957"/>
                  </a:cubicBezTo>
                  <a:close/>
                  <a:moveTo>
                    <a:pt x="10979" y="1536"/>
                  </a:moveTo>
                  <a:lnTo>
                    <a:pt x="10977" y="2435"/>
                  </a:lnTo>
                  <a:cubicBezTo>
                    <a:pt x="10977" y="3207"/>
                    <a:pt x="10586" y="3910"/>
                    <a:pt x="9933" y="4320"/>
                  </a:cubicBezTo>
                  <a:cubicBezTo>
                    <a:pt x="9820" y="4391"/>
                    <a:pt x="9787" y="4539"/>
                    <a:pt x="9858" y="4652"/>
                  </a:cubicBezTo>
                  <a:cubicBezTo>
                    <a:pt x="9903" y="4725"/>
                    <a:pt x="9981" y="4765"/>
                    <a:pt x="10061" y="4765"/>
                  </a:cubicBezTo>
                  <a:cubicBezTo>
                    <a:pt x="10105" y="4765"/>
                    <a:pt x="10149" y="4753"/>
                    <a:pt x="10189" y="4728"/>
                  </a:cubicBezTo>
                  <a:cubicBezTo>
                    <a:pt x="10250" y="4689"/>
                    <a:pt x="10311" y="4648"/>
                    <a:pt x="10368" y="4605"/>
                  </a:cubicBezTo>
                  <a:lnTo>
                    <a:pt x="10368" y="5886"/>
                  </a:lnTo>
                  <a:cubicBezTo>
                    <a:pt x="10368" y="6020"/>
                    <a:pt x="10476" y="6127"/>
                    <a:pt x="10609" y="6127"/>
                  </a:cubicBezTo>
                  <a:lnTo>
                    <a:pt x="10672" y="6127"/>
                  </a:lnTo>
                  <a:cubicBezTo>
                    <a:pt x="10879" y="6127"/>
                    <a:pt x="11074" y="6208"/>
                    <a:pt x="11220" y="6354"/>
                  </a:cubicBezTo>
                  <a:cubicBezTo>
                    <a:pt x="11366" y="6500"/>
                    <a:pt x="11447" y="6696"/>
                    <a:pt x="11447" y="6902"/>
                  </a:cubicBezTo>
                  <a:cubicBezTo>
                    <a:pt x="11447" y="7330"/>
                    <a:pt x="11099" y="7678"/>
                    <a:pt x="10670" y="7678"/>
                  </a:cubicBezTo>
                  <a:lnTo>
                    <a:pt x="10607" y="7678"/>
                  </a:lnTo>
                  <a:cubicBezTo>
                    <a:pt x="10476" y="7678"/>
                    <a:pt x="10370" y="7781"/>
                    <a:pt x="10366" y="7913"/>
                  </a:cubicBezTo>
                  <a:cubicBezTo>
                    <a:pt x="10351" y="8528"/>
                    <a:pt x="10100" y="9104"/>
                    <a:pt x="9658" y="9535"/>
                  </a:cubicBezTo>
                  <a:cubicBezTo>
                    <a:pt x="9216" y="9967"/>
                    <a:pt x="8632" y="10205"/>
                    <a:pt x="8015" y="10205"/>
                  </a:cubicBezTo>
                  <a:cubicBezTo>
                    <a:pt x="7396" y="10205"/>
                    <a:pt x="6814" y="9967"/>
                    <a:pt x="6372" y="9535"/>
                  </a:cubicBezTo>
                  <a:cubicBezTo>
                    <a:pt x="5932" y="9104"/>
                    <a:pt x="5680" y="8528"/>
                    <a:pt x="5664" y="7913"/>
                  </a:cubicBezTo>
                  <a:cubicBezTo>
                    <a:pt x="5660" y="7781"/>
                    <a:pt x="5554" y="7678"/>
                    <a:pt x="5423" y="7678"/>
                  </a:cubicBezTo>
                  <a:lnTo>
                    <a:pt x="5359" y="7678"/>
                  </a:lnTo>
                  <a:cubicBezTo>
                    <a:pt x="5152" y="7678"/>
                    <a:pt x="4957" y="7597"/>
                    <a:pt x="4811" y="7450"/>
                  </a:cubicBezTo>
                  <a:cubicBezTo>
                    <a:pt x="4665" y="7304"/>
                    <a:pt x="4585" y="7109"/>
                    <a:pt x="4585" y="6902"/>
                  </a:cubicBezTo>
                  <a:cubicBezTo>
                    <a:pt x="4585" y="6474"/>
                    <a:pt x="4933" y="6127"/>
                    <a:pt x="5360" y="6127"/>
                  </a:cubicBezTo>
                  <a:lnTo>
                    <a:pt x="5423" y="6127"/>
                  </a:lnTo>
                  <a:cubicBezTo>
                    <a:pt x="5557" y="6127"/>
                    <a:pt x="5664" y="6020"/>
                    <a:pt x="5664" y="5886"/>
                  </a:cubicBezTo>
                  <a:lnTo>
                    <a:pt x="5664" y="5140"/>
                  </a:lnTo>
                  <a:cubicBezTo>
                    <a:pt x="6008" y="5133"/>
                    <a:pt x="6305" y="4933"/>
                    <a:pt x="6449" y="4642"/>
                  </a:cubicBezTo>
                  <a:cubicBezTo>
                    <a:pt x="6725" y="4948"/>
                    <a:pt x="7124" y="5140"/>
                    <a:pt x="7568" y="5140"/>
                  </a:cubicBezTo>
                  <a:lnTo>
                    <a:pt x="8755" y="5140"/>
                  </a:lnTo>
                  <a:cubicBezTo>
                    <a:pt x="8848" y="5140"/>
                    <a:pt x="8942" y="5135"/>
                    <a:pt x="9031" y="5126"/>
                  </a:cubicBezTo>
                  <a:cubicBezTo>
                    <a:pt x="9163" y="5112"/>
                    <a:pt x="9260" y="4994"/>
                    <a:pt x="9245" y="4862"/>
                  </a:cubicBezTo>
                  <a:cubicBezTo>
                    <a:pt x="9232" y="4738"/>
                    <a:pt x="9128" y="4647"/>
                    <a:pt x="9006" y="4647"/>
                  </a:cubicBezTo>
                  <a:cubicBezTo>
                    <a:pt x="8998" y="4647"/>
                    <a:pt x="8989" y="4647"/>
                    <a:pt x="8981" y="4648"/>
                  </a:cubicBezTo>
                  <a:cubicBezTo>
                    <a:pt x="8908" y="4656"/>
                    <a:pt x="8833" y="4660"/>
                    <a:pt x="8755" y="4660"/>
                  </a:cubicBezTo>
                  <a:lnTo>
                    <a:pt x="7568" y="4660"/>
                  </a:lnTo>
                  <a:cubicBezTo>
                    <a:pt x="7002" y="4660"/>
                    <a:pt x="6541" y="4199"/>
                    <a:pt x="6541" y="3633"/>
                  </a:cubicBezTo>
                  <a:lnTo>
                    <a:pt x="6541" y="2562"/>
                  </a:lnTo>
                  <a:cubicBezTo>
                    <a:pt x="6541" y="1997"/>
                    <a:pt x="7002" y="1536"/>
                    <a:pt x="7568" y="1536"/>
                  </a:cubicBezTo>
                  <a:close/>
                  <a:moveTo>
                    <a:pt x="11005" y="8112"/>
                  </a:moveTo>
                  <a:cubicBezTo>
                    <a:pt x="11006" y="8143"/>
                    <a:pt x="11007" y="8172"/>
                    <a:pt x="11007" y="8201"/>
                  </a:cubicBezTo>
                  <a:cubicBezTo>
                    <a:pt x="11007" y="9048"/>
                    <a:pt x="10653" y="9838"/>
                    <a:pt x="10028" y="10399"/>
                  </a:cubicBezTo>
                  <a:cubicBezTo>
                    <a:pt x="9909" y="10312"/>
                    <a:pt x="9784" y="10233"/>
                    <a:pt x="9656" y="10161"/>
                  </a:cubicBezTo>
                  <a:cubicBezTo>
                    <a:pt x="9774" y="10076"/>
                    <a:pt x="9889" y="9983"/>
                    <a:pt x="9993" y="9879"/>
                  </a:cubicBezTo>
                  <a:cubicBezTo>
                    <a:pt x="10471" y="9413"/>
                    <a:pt x="10763" y="8805"/>
                    <a:pt x="10831" y="8148"/>
                  </a:cubicBezTo>
                  <a:cubicBezTo>
                    <a:pt x="10890" y="8140"/>
                    <a:pt x="10949" y="8129"/>
                    <a:pt x="11005" y="8112"/>
                  </a:cubicBezTo>
                  <a:close/>
                  <a:moveTo>
                    <a:pt x="9149" y="10449"/>
                  </a:moveTo>
                  <a:cubicBezTo>
                    <a:pt x="9316" y="10520"/>
                    <a:pt x="9475" y="10605"/>
                    <a:pt x="9624" y="10705"/>
                  </a:cubicBezTo>
                  <a:cubicBezTo>
                    <a:pt x="9154" y="11003"/>
                    <a:pt x="8616" y="11160"/>
                    <a:pt x="8050" y="11160"/>
                  </a:cubicBezTo>
                  <a:cubicBezTo>
                    <a:pt x="7666" y="11158"/>
                    <a:pt x="7292" y="11085"/>
                    <a:pt x="6939" y="10942"/>
                  </a:cubicBezTo>
                  <a:cubicBezTo>
                    <a:pt x="6764" y="10871"/>
                    <a:pt x="6596" y="10783"/>
                    <a:pt x="6439" y="10680"/>
                  </a:cubicBezTo>
                  <a:cubicBezTo>
                    <a:pt x="6578" y="10591"/>
                    <a:pt x="6725" y="10512"/>
                    <a:pt x="6878" y="10449"/>
                  </a:cubicBezTo>
                  <a:cubicBezTo>
                    <a:pt x="7232" y="10604"/>
                    <a:pt x="7617" y="10686"/>
                    <a:pt x="8014" y="10686"/>
                  </a:cubicBezTo>
                  <a:cubicBezTo>
                    <a:pt x="8411" y="10686"/>
                    <a:pt x="8796" y="10604"/>
                    <a:pt x="9149" y="10449"/>
                  </a:cubicBezTo>
                  <a:close/>
                  <a:moveTo>
                    <a:pt x="6951" y="0"/>
                  </a:moveTo>
                  <a:cubicBezTo>
                    <a:pt x="6151" y="0"/>
                    <a:pt x="5499" y="652"/>
                    <a:pt x="5499" y="1452"/>
                  </a:cubicBezTo>
                  <a:lnTo>
                    <a:pt x="5499" y="1486"/>
                  </a:lnTo>
                  <a:cubicBezTo>
                    <a:pt x="5075" y="1554"/>
                    <a:pt x="4752" y="1923"/>
                    <a:pt x="4752" y="2367"/>
                  </a:cubicBezTo>
                  <a:lnTo>
                    <a:pt x="4752" y="2564"/>
                  </a:lnTo>
                  <a:cubicBezTo>
                    <a:pt x="4533" y="2692"/>
                    <a:pt x="4322" y="2833"/>
                    <a:pt x="4119" y="2984"/>
                  </a:cubicBezTo>
                  <a:lnTo>
                    <a:pt x="3482" y="2616"/>
                  </a:lnTo>
                  <a:cubicBezTo>
                    <a:pt x="3259" y="2486"/>
                    <a:pt x="3011" y="2420"/>
                    <a:pt x="2760" y="2420"/>
                  </a:cubicBezTo>
                  <a:cubicBezTo>
                    <a:pt x="2634" y="2420"/>
                    <a:pt x="2506" y="2437"/>
                    <a:pt x="2380" y="2471"/>
                  </a:cubicBezTo>
                  <a:cubicBezTo>
                    <a:pt x="2004" y="2573"/>
                    <a:pt x="1692" y="2812"/>
                    <a:pt x="1498" y="3148"/>
                  </a:cubicBezTo>
                  <a:lnTo>
                    <a:pt x="400" y="5051"/>
                  </a:lnTo>
                  <a:cubicBezTo>
                    <a:pt x="0" y="5744"/>
                    <a:pt x="240" y="6634"/>
                    <a:pt x="932" y="7034"/>
                  </a:cubicBezTo>
                  <a:lnTo>
                    <a:pt x="1569" y="7402"/>
                  </a:lnTo>
                  <a:cubicBezTo>
                    <a:pt x="1537" y="7664"/>
                    <a:pt x="1521" y="7931"/>
                    <a:pt x="1521" y="8198"/>
                  </a:cubicBezTo>
                  <a:cubicBezTo>
                    <a:pt x="1521" y="8467"/>
                    <a:pt x="1537" y="8734"/>
                    <a:pt x="1569" y="8995"/>
                  </a:cubicBezTo>
                  <a:lnTo>
                    <a:pt x="932" y="9363"/>
                  </a:lnTo>
                  <a:cubicBezTo>
                    <a:pt x="238" y="9763"/>
                    <a:pt x="0" y="10653"/>
                    <a:pt x="400" y="11346"/>
                  </a:cubicBezTo>
                  <a:lnTo>
                    <a:pt x="1498" y="13248"/>
                  </a:lnTo>
                  <a:cubicBezTo>
                    <a:pt x="1692" y="13584"/>
                    <a:pt x="2004" y="13824"/>
                    <a:pt x="2380" y="13925"/>
                  </a:cubicBezTo>
                  <a:cubicBezTo>
                    <a:pt x="2505" y="13959"/>
                    <a:pt x="2633" y="13975"/>
                    <a:pt x="2759" y="13975"/>
                  </a:cubicBezTo>
                  <a:cubicBezTo>
                    <a:pt x="3011" y="13975"/>
                    <a:pt x="3259" y="13909"/>
                    <a:pt x="3482" y="13780"/>
                  </a:cubicBezTo>
                  <a:lnTo>
                    <a:pt x="4119" y="13411"/>
                  </a:lnTo>
                  <a:cubicBezTo>
                    <a:pt x="4547" y="13733"/>
                    <a:pt x="5009" y="14000"/>
                    <a:pt x="5497" y="14208"/>
                  </a:cubicBezTo>
                  <a:lnTo>
                    <a:pt x="5497" y="14943"/>
                  </a:lnTo>
                  <a:cubicBezTo>
                    <a:pt x="5497" y="15744"/>
                    <a:pt x="6150" y="16395"/>
                    <a:pt x="6950" y="16395"/>
                  </a:cubicBezTo>
                  <a:lnTo>
                    <a:pt x="9147" y="16395"/>
                  </a:lnTo>
                  <a:cubicBezTo>
                    <a:pt x="9947" y="16395"/>
                    <a:pt x="10599" y="15744"/>
                    <a:pt x="10599" y="14943"/>
                  </a:cubicBezTo>
                  <a:lnTo>
                    <a:pt x="10599" y="14208"/>
                  </a:lnTo>
                  <a:cubicBezTo>
                    <a:pt x="11089" y="13999"/>
                    <a:pt x="11551" y="13732"/>
                    <a:pt x="11978" y="13411"/>
                  </a:cubicBezTo>
                  <a:lnTo>
                    <a:pt x="12616" y="13780"/>
                  </a:lnTo>
                  <a:cubicBezTo>
                    <a:pt x="12843" y="13912"/>
                    <a:pt x="13092" y="13974"/>
                    <a:pt x="13339" y="13974"/>
                  </a:cubicBezTo>
                  <a:cubicBezTo>
                    <a:pt x="13841" y="13974"/>
                    <a:pt x="14331" y="13714"/>
                    <a:pt x="14599" y="13248"/>
                  </a:cubicBezTo>
                  <a:lnTo>
                    <a:pt x="14807" y="12889"/>
                  </a:lnTo>
                  <a:cubicBezTo>
                    <a:pt x="14873" y="12774"/>
                    <a:pt x="14833" y="12628"/>
                    <a:pt x="14719" y="12561"/>
                  </a:cubicBezTo>
                  <a:cubicBezTo>
                    <a:pt x="14681" y="12539"/>
                    <a:pt x="14639" y="12529"/>
                    <a:pt x="14599" y="12529"/>
                  </a:cubicBezTo>
                  <a:cubicBezTo>
                    <a:pt x="14516" y="12529"/>
                    <a:pt x="14436" y="12572"/>
                    <a:pt x="14391" y="12649"/>
                  </a:cubicBezTo>
                  <a:lnTo>
                    <a:pt x="14183" y="13008"/>
                  </a:lnTo>
                  <a:cubicBezTo>
                    <a:pt x="14003" y="13320"/>
                    <a:pt x="13676" y="13494"/>
                    <a:pt x="13339" y="13494"/>
                  </a:cubicBezTo>
                  <a:cubicBezTo>
                    <a:pt x="13174" y="13494"/>
                    <a:pt x="13008" y="13452"/>
                    <a:pt x="12855" y="13364"/>
                  </a:cubicBezTo>
                  <a:lnTo>
                    <a:pt x="12078" y="12916"/>
                  </a:lnTo>
                  <a:cubicBezTo>
                    <a:pt x="12040" y="12895"/>
                    <a:pt x="11999" y="12884"/>
                    <a:pt x="11958" y="12884"/>
                  </a:cubicBezTo>
                  <a:cubicBezTo>
                    <a:pt x="11905" y="12884"/>
                    <a:pt x="11853" y="12902"/>
                    <a:pt x="11809" y="12936"/>
                  </a:cubicBezTo>
                  <a:cubicBezTo>
                    <a:pt x="11343" y="13307"/>
                    <a:pt x="10826" y="13606"/>
                    <a:pt x="10271" y="13825"/>
                  </a:cubicBezTo>
                  <a:cubicBezTo>
                    <a:pt x="10179" y="13861"/>
                    <a:pt x="10119" y="13949"/>
                    <a:pt x="10119" y="14048"/>
                  </a:cubicBezTo>
                  <a:lnTo>
                    <a:pt x="10119" y="14944"/>
                  </a:lnTo>
                  <a:cubicBezTo>
                    <a:pt x="10119" y="15481"/>
                    <a:pt x="9684" y="15916"/>
                    <a:pt x="9147" y="15916"/>
                  </a:cubicBezTo>
                  <a:lnTo>
                    <a:pt x="6950" y="15916"/>
                  </a:lnTo>
                  <a:cubicBezTo>
                    <a:pt x="6413" y="15916"/>
                    <a:pt x="5978" y="15481"/>
                    <a:pt x="5978" y="14944"/>
                  </a:cubicBezTo>
                  <a:lnTo>
                    <a:pt x="5978" y="14048"/>
                  </a:lnTo>
                  <a:cubicBezTo>
                    <a:pt x="5978" y="13949"/>
                    <a:pt x="5917" y="13861"/>
                    <a:pt x="5825" y="13825"/>
                  </a:cubicBezTo>
                  <a:cubicBezTo>
                    <a:pt x="5274" y="13606"/>
                    <a:pt x="4757" y="13308"/>
                    <a:pt x="4287" y="12936"/>
                  </a:cubicBezTo>
                  <a:cubicBezTo>
                    <a:pt x="4245" y="12902"/>
                    <a:pt x="4192" y="12884"/>
                    <a:pt x="4140" y="12884"/>
                  </a:cubicBezTo>
                  <a:cubicBezTo>
                    <a:pt x="4098" y="12884"/>
                    <a:pt x="4056" y="12895"/>
                    <a:pt x="4019" y="12918"/>
                  </a:cubicBezTo>
                  <a:lnTo>
                    <a:pt x="3242" y="13365"/>
                  </a:lnTo>
                  <a:cubicBezTo>
                    <a:pt x="3091" y="13452"/>
                    <a:pt x="2925" y="13496"/>
                    <a:pt x="2756" y="13496"/>
                  </a:cubicBezTo>
                  <a:cubicBezTo>
                    <a:pt x="2672" y="13496"/>
                    <a:pt x="2587" y="13485"/>
                    <a:pt x="2504" y="13463"/>
                  </a:cubicBezTo>
                  <a:cubicBezTo>
                    <a:pt x="2253" y="13395"/>
                    <a:pt x="2044" y="13235"/>
                    <a:pt x="1914" y="13010"/>
                  </a:cubicBezTo>
                  <a:lnTo>
                    <a:pt x="815" y="11108"/>
                  </a:lnTo>
                  <a:cubicBezTo>
                    <a:pt x="547" y="10644"/>
                    <a:pt x="707" y="10047"/>
                    <a:pt x="1171" y="9780"/>
                  </a:cubicBezTo>
                  <a:lnTo>
                    <a:pt x="1948" y="9332"/>
                  </a:lnTo>
                  <a:cubicBezTo>
                    <a:pt x="2034" y="9282"/>
                    <a:pt x="2080" y="9186"/>
                    <a:pt x="2066" y="9089"/>
                  </a:cubicBezTo>
                  <a:cubicBezTo>
                    <a:pt x="2023" y="8798"/>
                    <a:pt x="2001" y="8500"/>
                    <a:pt x="2001" y="8200"/>
                  </a:cubicBezTo>
                  <a:cubicBezTo>
                    <a:pt x="2001" y="7900"/>
                    <a:pt x="2023" y="7602"/>
                    <a:pt x="2066" y="7312"/>
                  </a:cubicBezTo>
                  <a:cubicBezTo>
                    <a:pt x="2081" y="7215"/>
                    <a:pt x="2034" y="7118"/>
                    <a:pt x="1948" y="7070"/>
                  </a:cubicBezTo>
                  <a:lnTo>
                    <a:pt x="1171" y="6620"/>
                  </a:lnTo>
                  <a:cubicBezTo>
                    <a:pt x="707" y="6352"/>
                    <a:pt x="547" y="5757"/>
                    <a:pt x="815" y="5292"/>
                  </a:cubicBezTo>
                  <a:lnTo>
                    <a:pt x="1914" y="3391"/>
                  </a:lnTo>
                  <a:cubicBezTo>
                    <a:pt x="2043" y="3167"/>
                    <a:pt x="2253" y="3005"/>
                    <a:pt x="2503" y="2937"/>
                  </a:cubicBezTo>
                  <a:cubicBezTo>
                    <a:pt x="2587" y="2915"/>
                    <a:pt x="2672" y="2903"/>
                    <a:pt x="2756" y="2903"/>
                  </a:cubicBezTo>
                  <a:cubicBezTo>
                    <a:pt x="2925" y="2903"/>
                    <a:pt x="3091" y="2948"/>
                    <a:pt x="3241" y="3035"/>
                  </a:cubicBezTo>
                  <a:lnTo>
                    <a:pt x="4017" y="3484"/>
                  </a:lnTo>
                  <a:cubicBezTo>
                    <a:pt x="4054" y="3506"/>
                    <a:pt x="4096" y="3517"/>
                    <a:pt x="4137" y="3517"/>
                  </a:cubicBezTo>
                  <a:cubicBezTo>
                    <a:pt x="4190" y="3517"/>
                    <a:pt x="4243" y="3499"/>
                    <a:pt x="4287" y="3464"/>
                  </a:cubicBezTo>
                  <a:cubicBezTo>
                    <a:pt x="4436" y="3346"/>
                    <a:pt x="4590" y="3234"/>
                    <a:pt x="4749" y="3131"/>
                  </a:cubicBezTo>
                  <a:lnTo>
                    <a:pt x="4749" y="4247"/>
                  </a:lnTo>
                  <a:cubicBezTo>
                    <a:pt x="4749" y="4570"/>
                    <a:pt x="4922" y="4853"/>
                    <a:pt x="5179" y="5010"/>
                  </a:cubicBezTo>
                  <a:lnTo>
                    <a:pt x="5179" y="5659"/>
                  </a:lnTo>
                  <a:cubicBezTo>
                    <a:pt x="4570" y="5745"/>
                    <a:pt x="4101" y="6270"/>
                    <a:pt x="4101" y="6902"/>
                  </a:cubicBezTo>
                  <a:cubicBezTo>
                    <a:pt x="4101" y="7238"/>
                    <a:pt x="4231" y="7554"/>
                    <a:pt x="4468" y="7791"/>
                  </a:cubicBezTo>
                  <a:cubicBezTo>
                    <a:pt x="4517" y="7839"/>
                    <a:pt x="4568" y="7883"/>
                    <a:pt x="4623" y="7922"/>
                  </a:cubicBezTo>
                  <a:cubicBezTo>
                    <a:pt x="4615" y="8015"/>
                    <a:pt x="4611" y="8108"/>
                    <a:pt x="4611" y="8201"/>
                  </a:cubicBezTo>
                  <a:cubicBezTo>
                    <a:pt x="4611" y="8616"/>
                    <a:pt x="4685" y="9022"/>
                    <a:pt x="4829" y="9406"/>
                  </a:cubicBezTo>
                  <a:cubicBezTo>
                    <a:pt x="4865" y="9502"/>
                    <a:pt x="4957" y="9563"/>
                    <a:pt x="5055" y="9563"/>
                  </a:cubicBezTo>
                  <a:cubicBezTo>
                    <a:pt x="5082" y="9563"/>
                    <a:pt x="5111" y="9558"/>
                    <a:pt x="5139" y="9548"/>
                  </a:cubicBezTo>
                  <a:cubicBezTo>
                    <a:pt x="5264" y="9501"/>
                    <a:pt x="5326" y="9363"/>
                    <a:pt x="5280" y="9238"/>
                  </a:cubicBezTo>
                  <a:cubicBezTo>
                    <a:pt x="5156" y="8908"/>
                    <a:pt x="5093" y="8559"/>
                    <a:pt x="5093" y="8201"/>
                  </a:cubicBezTo>
                  <a:cubicBezTo>
                    <a:pt x="5093" y="8178"/>
                    <a:pt x="5093" y="8155"/>
                    <a:pt x="5095" y="8131"/>
                  </a:cubicBezTo>
                  <a:cubicBezTo>
                    <a:pt x="5127" y="8139"/>
                    <a:pt x="5162" y="8144"/>
                    <a:pt x="5197" y="8149"/>
                  </a:cubicBezTo>
                  <a:cubicBezTo>
                    <a:pt x="5265" y="8806"/>
                    <a:pt x="5558" y="9412"/>
                    <a:pt x="6034" y="9880"/>
                  </a:cubicBezTo>
                  <a:cubicBezTo>
                    <a:pt x="6141" y="9984"/>
                    <a:pt x="6253" y="10077"/>
                    <a:pt x="6371" y="10162"/>
                  </a:cubicBezTo>
                  <a:cubicBezTo>
                    <a:pt x="6257" y="10225"/>
                    <a:pt x="6147" y="10293"/>
                    <a:pt x="6040" y="10370"/>
                  </a:cubicBezTo>
                  <a:cubicBezTo>
                    <a:pt x="5953" y="10290"/>
                    <a:pt x="5871" y="10205"/>
                    <a:pt x="5796" y="10116"/>
                  </a:cubicBezTo>
                  <a:cubicBezTo>
                    <a:pt x="5749" y="10060"/>
                    <a:pt x="5680" y="10031"/>
                    <a:pt x="5612" y="10031"/>
                  </a:cubicBezTo>
                  <a:cubicBezTo>
                    <a:pt x="5558" y="10031"/>
                    <a:pt x="5503" y="10049"/>
                    <a:pt x="5458" y="10087"/>
                  </a:cubicBezTo>
                  <a:cubicBezTo>
                    <a:pt x="5357" y="10173"/>
                    <a:pt x="5344" y="10324"/>
                    <a:pt x="5430" y="10425"/>
                  </a:cubicBezTo>
                  <a:cubicBezTo>
                    <a:pt x="5563" y="10583"/>
                    <a:pt x="5712" y="10731"/>
                    <a:pt x="5875" y="10864"/>
                  </a:cubicBezTo>
                  <a:cubicBezTo>
                    <a:pt x="5876" y="10865"/>
                    <a:pt x="5878" y="10865"/>
                    <a:pt x="5879" y="10866"/>
                  </a:cubicBezTo>
                  <a:cubicBezTo>
                    <a:pt x="6146" y="11084"/>
                    <a:pt x="6442" y="11259"/>
                    <a:pt x="6759" y="11388"/>
                  </a:cubicBezTo>
                  <a:cubicBezTo>
                    <a:pt x="7170" y="11555"/>
                    <a:pt x="7604" y="11640"/>
                    <a:pt x="8052" y="11640"/>
                  </a:cubicBezTo>
                  <a:cubicBezTo>
                    <a:pt x="8836" y="11640"/>
                    <a:pt x="9573" y="11383"/>
                    <a:pt x="10186" y="10898"/>
                  </a:cubicBezTo>
                  <a:cubicBezTo>
                    <a:pt x="11013" y="10241"/>
                    <a:pt x="11489" y="9259"/>
                    <a:pt x="11489" y="8204"/>
                  </a:cubicBezTo>
                  <a:cubicBezTo>
                    <a:pt x="11489" y="8094"/>
                    <a:pt x="11484" y="7982"/>
                    <a:pt x="11472" y="7871"/>
                  </a:cubicBezTo>
                  <a:cubicBezTo>
                    <a:pt x="11750" y="7640"/>
                    <a:pt x="11927" y="7294"/>
                    <a:pt x="11927" y="6906"/>
                  </a:cubicBezTo>
                  <a:cubicBezTo>
                    <a:pt x="11927" y="6570"/>
                    <a:pt x="11796" y="6255"/>
                    <a:pt x="11559" y="6018"/>
                  </a:cubicBezTo>
                  <a:cubicBezTo>
                    <a:pt x="11365" y="5822"/>
                    <a:pt x="11118" y="5700"/>
                    <a:pt x="10849" y="5662"/>
                  </a:cubicBezTo>
                  <a:lnTo>
                    <a:pt x="10849" y="4151"/>
                  </a:lnTo>
                  <a:cubicBezTo>
                    <a:pt x="11090" y="3857"/>
                    <a:pt x="11267" y="3514"/>
                    <a:pt x="11365" y="3145"/>
                  </a:cubicBezTo>
                  <a:cubicBezTo>
                    <a:pt x="11519" y="3246"/>
                    <a:pt x="11668" y="3353"/>
                    <a:pt x="11811" y="3468"/>
                  </a:cubicBezTo>
                  <a:cubicBezTo>
                    <a:pt x="11855" y="3502"/>
                    <a:pt x="11908" y="3520"/>
                    <a:pt x="11961" y="3520"/>
                  </a:cubicBezTo>
                  <a:cubicBezTo>
                    <a:pt x="12003" y="3520"/>
                    <a:pt x="12044" y="3509"/>
                    <a:pt x="12082" y="3488"/>
                  </a:cubicBezTo>
                  <a:lnTo>
                    <a:pt x="12859" y="3039"/>
                  </a:lnTo>
                  <a:cubicBezTo>
                    <a:pt x="13012" y="2951"/>
                    <a:pt x="13178" y="2909"/>
                    <a:pt x="13343" y="2909"/>
                  </a:cubicBezTo>
                  <a:cubicBezTo>
                    <a:pt x="13679" y="2909"/>
                    <a:pt x="14008" y="3083"/>
                    <a:pt x="14187" y="3394"/>
                  </a:cubicBezTo>
                  <a:lnTo>
                    <a:pt x="15284" y="5296"/>
                  </a:lnTo>
                  <a:cubicBezTo>
                    <a:pt x="15413" y="5522"/>
                    <a:pt x="15448" y="5783"/>
                    <a:pt x="15381" y="6034"/>
                  </a:cubicBezTo>
                  <a:cubicBezTo>
                    <a:pt x="15315" y="6285"/>
                    <a:pt x="15154" y="6495"/>
                    <a:pt x="14929" y="6624"/>
                  </a:cubicBezTo>
                  <a:lnTo>
                    <a:pt x="14152" y="7074"/>
                  </a:lnTo>
                  <a:cubicBezTo>
                    <a:pt x="14068" y="7122"/>
                    <a:pt x="14020" y="7219"/>
                    <a:pt x="14034" y="7316"/>
                  </a:cubicBezTo>
                  <a:cubicBezTo>
                    <a:pt x="14078" y="7611"/>
                    <a:pt x="14100" y="7910"/>
                    <a:pt x="14100" y="8206"/>
                  </a:cubicBezTo>
                  <a:cubicBezTo>
                    <a:pt x="14100" y="8502"/>
                    <a:pt x="14078" y="8800"/>
                    <a:pt x="14034" y="9096"/>
                  </a:cubicBezTo>
                  <a:cubicBezTo>
                    <a:pt x="14020" y="9193"/>
                    <a:pt x="14066" y="9288"/>
                    <a:pt x="14152" y="9339"/>
                  </a:cubicBezTo>
                  <a:lnTo>
                    <a:pt x="14929" y="9787"/>
                  </a:lnTo>
                  <a:cubicBezTo>
                    <a:pt x="15392" y="10055"/>
                    <a:pt x="15551" y="10650"/>
                    <a:pt x="15284" y="11115"/>
                  </a:cubicBezTo>
                  <a:lnTo>
                    <a:pt x="14954" y="11688"/>
                  </a:lnTo>
                  <a:cubicBezTo>
                    <a:pt x="14888" y="11803"/>
                    <a:pt x="14927" y="11950"/>
                    <a:pt x="15042" y="12016"/>
                  </a:cubicBezTo>
                  <a:cubicBezTo>
                    <a:pt x="15080" y="12038"/>
                    <a:pt x="15121" y="12048"/>
                    <a:pt x="15162" y="12048"/>
                  </a:cubicBezTo>
                  <a:cubicBezTo>
                    <a:pt x="15246" y="12048"/>
                    <a:pt x="15326" y="12005"/>
                    <a:pt x="15371" y="11928"/>
                  </a:cubicBezTo>
                  <a:lnTo>
                    <a:pt x="15702" y="11354"/>
                  </a:lnTo>
                  <a:cubicBezTo>
                    <a:pt x="16100" y="10656"/>
                    <a:pt x="15862" y="9767"/>
                    <a:pt x="15167" y="9365"/>
                  </a:cubicBezTo>
                  <a:lnTo>
                    <a:pt x="14531" y="8997"/>
                  </a:lnTo>
                  <a:cubicBezTo>
                    <a:pt x="14563" y="8733"/>
                    <a:pt x="14580" y="8465"/>
                    <a:pt x="14580" y="8201"/>
                  </a:cubicBezTo>
                  <a:cubicBezTo>
                    <a:pt x="14580" y="7936"/>
                    <a:pt x="14563" y="7670"/>
                    <a:pt x="14531" y="7405"/>
                  </a:cubicBezTo>
                  <a:lnTo>
                    <a:pt x="15167" y="7036"/>
                  </a:lnTo>
                  <a:cubicBezTo>
                    <a:pt x="15503" y="6841"/>
                    <a:pt x="15744" y="6529"/>
                    <a:pt x="15843" y="6154"/>
                  </a:cubicBezTo>
                  <a:cubicBezTo>
                    <a:pt x="15944" y="5779"/>
                    <a:pt x="15893" y="5389"/>
                    <a:pt x="15699" y="5052"/>
                  </a:cubicBezTo>
                  <a:lnTo>
                    <a:pt x="14602" y="3150"/>
                  </a:lnTo>
                  <a:cubicBezTo>
                    <a:pt x="14333" y="2684"/>
                    <a:pt x="13844" y="2424"/>
                    <a:pt x="13341" y="2424"/>
                  </a:cubicBezTo>
                  <a:cubicBezTo>
                    <a:pt x="13095" y="2424"/>
                    <a:pt x="12846" y="2486"/>
                    <a:pt x="12619" y="2618"/>
                  </a:cubicBezTo>
                  <a:lnTo>
                    <a:pt x="11981" y="2986"/>
                  </a:lnTo>
                  <a:cubicBezTo>
                    <a:pt x="11810" y="2858"/>
                    <a:pt x="11633" y="2737"/>
                    <a:pt x="11451" y="2626"/>
                  </a:cubicBezTo>
                  <a:cubicBezTo>
                    <a:pt x="11454" y="2562"/>
                    <a:pt x="11457" y="2500"/>
                    <a:pt x="11457" y="2434"/>
                  </a:cubicBezTo>
                  <a:lnTo>
                    <a:pt x="11457" y="1294"/>
                  </a:lnTo>
                  <a:cubicBezTo>
                    <a:pt x="11457" y="1161"/>
                    <a:pt x="11349" y="1053"/>
                    <a:pt x="11216" y="1053"/>
                  </a:cubicBezTo>
                  <a:lnTo>
                    <a:pt x="10545" y="1053"/>
                  </a:lnTo>
                  <a:cubicBezTo>
                    <a:pt x="10371" y="441"/>
                    <a:pt x="9804" y="0"/>
                    <a:pt x="9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3409684" y="3534523"/>
              <a:ext cx="14559" cy="32923"/>
            </a:xfrm>
            <a:custGeom>
              <a:avLst/>
              <a:gdLst/>
              <a:ahLst/>
              <a:cxnLst/>
              <a:rect l="l" t="t" r="r" b="b"/>
              <a:pathLst>
                <a:path w="482" h="1090" extrusionOk="0">
                  <a:moveTo>
                    <a:pt x="241" y="1"/>
                  </a:moveTo>
                  <a:cubicBezTo>
                    <a:pt x="108" y="1"/>
                    <a:pt x="0" y="108"/>
                    <a:pt x="0" y="242"/>
                  </a:cubicBezTo>
                  <a:lnTo>
                    <a:pt x="0" y="849"/>
                  </a:lnTo>
                  <a:cubicBezTo>
                    <a:pt x="0" y="982"/>
                    <a:pt x="108" y="1090"/>
                    <a:pt x="241" y="1090"/>
                  </a:cubicBezTo>
                  <a:cubicBezTo>
                    <a:pt x="374" y="1090"/>
                    <a:pt x="482" y="982"/>
                    <a:pt x="482" y="849"/>
                  </a:cubicBezTo>
                  <a:lnTo>
                    <a:pt x="482" y="242"/>
                  </a:lnTo>
                  <a:cubicBezTo>
                    <a:pt x="482" y="108"/>
                    <a:pt x="37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3361869" y="3534463"/>
              <a:ext cx="14589" cy="32954"/>
            </a:xfrm>
            <a:custGeom>
              <a:avLst/>
              <a:gdLst/>
              <a:ahLst/>
              <a:cxnLst/>
              <a:rect l="l" t="t" r="r" b="b"/>
              <a:pathLst>
                <a:path w="483" h="1091" extrusionOk="0">
                  <a:moveTo>
                    <a:pt x="241" y="1"/>
                  </a:moveTo>
                  <a:cubicBezTo>
                    <a:pt x="108" y="1"/>
                    <a:pt x="1" y="108"/>
                    <a:pt x="1" y="242"/>
                  </a:cubicBezTo>
                  <a:lnTo>
                    <a:pt x="1" y="850"/>
                  </a:lnTo>
                  <a:cubicBezTo>
                    <a:pt x="2" y="983"/>
                    <a:pt x="109" y="1091"/>
                    <a:pt x="241" y="1091"/>
                  </a:cubicBezTo>
                  <a:cubicBezTo>
                    <a:pt x="374" y="1091"/>
                    <a:pt x="482" y="983"/>
                    <a:pt x="482" y="850"/>
                  </a:cubicBezTo>
                  <a:lnTo>
                    <a:pt x="482" y="242"/>
                  </a:lnTo>
                  <a:cubicBezTo>
                    <a:pt x="482" y="108"/>
                    <a:pt x="37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3362353" y="3600310"/>
              <a:ext cx="61558" cy="23983"/>
            </a:xfrm>
            <a:custGeom>
              <a:avLst/>
              <a:gdLst/>
              <a:ahLst/>
              <a:cxnLst/>
              <a:rect l="l" t="t" r="r" b="b"/>
              <a:pathLst>
                <a:path w="2038" h="794" extrusionOk="0">
                  <a:moveTo>
                    <a:pt x="264" y="1"/>
                  </a:moveTo>
                  <a:cubicBezTo>
                    <a:pt x="203" y="1"/>
                    <a:pt x="141" y="24"/>
                    <a:pt x="94" y="71"/>
                  </a:cubicBezTo>
                  <a:cubicBezTo>
                    <a:pt x="1" y="165"/>
                    <a:pt x="1" y="317"/>
                    <a:pt x="94" y="410"/>
                  </a:cubicBezTo>
                  <a:cubicBezTo>
                    <a:pt x="342" y="657"/>
                    <a:pt x="670" y="794"/>
                    <a:pt x="1019" y="794"/>
                  </a:cubicBezTo>
                  <a:cubicBezTo>
                    <a:pt x="1368" y="794"/>
                    <a:pt x="1696" y="657"/>
                    <a:pt x="1943" y="410"/>
                  </a:cubicBezTo>
                  <a:cubicBezTo>
                    <a:pt x="2037" y="317"/>
                    <a:pt x="2037" y="165"/>
                    <a:pt x="1943" y="71"/>
                  </a:cubicBezTo>
                  <a:cubicBezTo>
                    <a:pt x="1896" y="24"/>
                    <a:pt x="1834" y="1"/>
                    <a:pt x="1772" y="1"/>
                  </a:cubicBezTo>
                  <a:cubicBezTo>
                    <a:pt x="1710" y="1"/>
                    <a:pt x="1649" y="24"/>
                    <a:pt x="1602" y="71"/>
                  </a:cubicBezTo>
                  <a:cubicBezTo>
                    <a:pt x="1445" y="227"/>
                    <a:pt x="1238" y="313"/>
                    <a:pt x="1018" y="313"/>
                  </a:cubicBezTo>
                  <a:cubicBezTo>
                    <a:pt x="798" y="313"/>
                    <a:pt x="589" y="227"/>
                    <a:pt x="434" y="71"/>
                  </a:cubicBezTo>
                  <a:cubicBezTo>
                    <a:pt x="387" y="24"/>
                    <a:pt x="326" y="1"/>
                    <a:pt x="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4"/>
          <p:cNvGrpSpPr/>
          <p:nvPr/>
        </p:nvGrpSpPr>
        <p:grpSpPr>
          <a:xfrm>
            <a:off x="3385541" y="1559635"/>
            <a:ext cx="404909" cy="404860"/>
            <a:chOff x="3784075" y="4058187"/>
            <a:chExt cx="495362" cy="495302"/>
          </a:xfrm>
        </p:grpSpPr>
        <p:sp>
          <p:nvSpPr>
            <p:cNvPr id="981" name="Google Shape;981;p34"/>
            <p:cNvSpPr/>
            <p:nvPr/>
          </p:nvSpPr>
          <p:spPr>
            <a:xfrm>
              <a:off x="4195437" y="4337916"/>
              <a:ext cx="45428" cy="76298"/>
            </a:xfrm>
            <a:custGeom>
              <a:avLst/>
              <a:gdLst/>
              <a:ahLst/>
              <a:cxnLst/>
              <a:rect l="l" t="t" r="r" b="b"/>
              <a:pathLst>
                <a:path w="1504" h="2526" extrusionOk="0">
                  <a:moveTo>
                    <a:pt x="752" y="480"/>
                  </a:moveTo>
                  <a:cubicBezTo>
                    <a:pt x="902" y="480"/>
                    <a:pt x="1024" y="602"/>
                    <a:pt x="1024" y="752"/>
                  </a:cubicBezTo>
                  <a:lnTo>
                    <a:pt x="1024" y="1774"/>
                  </a:lnTo>
                  <a:cubicBezTo>
                    <a:pt x="1024" y="1923"/>
                    <a:pt x="902" y="2045"/>
                    <a:pt x="752" y="2045"/>
                  </a:cubicBezTo>
                  <a:cubicBezTo>
                    <a:pt x="603" y="2045"/>
                    <a:pt x="481" y="1923"/>
                    <a:pt x="481" y="1774"/>
                  </a:cubicBezTo>
                  <a:lnTo>
                    <a:pt x="481" y="752"/>
                  </a:lnTo>
                  <a:cubicBezTo>
                    <a:pt x="481" y="602"/>
                    <a:pt x="603" y="480"/>
                    <a:pt x="752" y="480"/>
                  </a:cubicBezTo>
                  <a:close/>
                  <a:moveTo>
                    <a:pt x="752" y="1"/>
                  </a:moveTo>
                  <a:cubicBezTo>
                    <a:pt x="337" y="1"/>
                    <a:pt x="0" y="337"/>
                    <a:pt x="0" y="752"/>
                  </a:cubicBezTo>
                  <a:lnTo>
                    <a:pt x="0" y="1774"/>
                  </a:lnTo>
                  <a:cubicBezTo>
                    <a:pt x="0" y="2189"/>
                    <a:pt x="337" y="2526"/>
                    <a:pt x="752" y="2526"/>
                  </a:cubicBezTo>
                  <a:cubicBezTo>
                    <a:pt x="1167" y="2526"/>
                    <a:pt x="1504" y="2189"/>
                    <a:pt x="1504" y="1774"/>
                  </a:cubicBezTo>
                  <a:lnTo>
                    <a:pt x="1504" y="752"/>
                  </a:lnTo>
                  <a:cubicBezTo>
                    <a:pt x="1504" y="337"/>
                    <a:pt x="1167" y="1"/>
                    <a:pt x="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140071" y="4337856"/>
              <a:ext cx="45459" cy="76298"/>
            </a:xfrm>
            <a:custGeom>
              <a:avLst/>
              <a:gdLst/>
              <a:ahLst/>
              <a:cxnLst/>
              <a:rect l="l" t="t" r="r" b="b"/>
              <a:pathLst>
                <a:path w="1505" h="2526" extrusionOk="0">
                  <a:moveTo>
                    <a:pt x="752" y="481"/>
                  </a:moveTo>
                  <a:cubicBezTo>
                    <a:pt x="902" y="481"/>
                    <a:pt x="1024" y="604"/>
                    <a:pt x="1024" y="753"/>
                  </a:cubicBezTo>
                  <a:lnTo>
                    <a:pt x="1024" y="1775"/>
                  </a:lnTo>
                  <a:cubicBezTo>
                    <a:pt x="1024" y="1924"/>
                    <a:pt x="902" y="2046"/>
                    <a:pt x="752" y="2046"/>
                  </a:cubicBezTo>
                  <a:cubicBezTo>
                    <a:pt x="603" y="2046"/>
                    <a:pt x="481" y="1924"/>
                    <a:pt x="481" y="1775"/>
                  </a:cubicBezTo>
                  <a:lnTo>
                    <a:pt x="481" y="753"/>
                  </a:lnTo>
                  <a:cubicBezTo>
                    <a:pt x="481" y="603"/>
                    <a:pt x="603" y="481"/>
                    <a:pt x="752" y="481"/>
                  </a:cubicBezTo>
                  <a:close/>
                  <a:moveTo>
                    <a:pt x="752" y="1"/>
                  </a:moveTo>
                  <a:cubicBezTo>
                    <a:pt x="338" y="3"/>
                    <a:pt x="1" y="339"/>
                    <a:pt x="1" y="753"/>
                  </a:cubicBezTo>
                  <a:lnTo>
                    <a:pt x="1" y="1775"/>
                  </a:lnTo>
                  <a:cubicBezTo>
                    <a:pt x="1" y="2190"/>
                    <a:pt x="338" y="2526"/>
                    <a:pt x="752" y="2526"/>
                  </a:cubicBezTo>
                  <a:cubicBezTo>
                    <a:pt x="1167" y="2526"/>
                    <a:pt x="1504" y="2190"/>
                    <a:pt x="1504" y="1775"/>
                  </a:cubicBezTo>
                  <a:lnTo>
                    <a:pt x="1504" y="753"/>
                  </a:lnTo>
                  <a:cubicBezTo>
                    <a:pt x="1504" y="338"/>
                    <a:pt x="1167" y="1"/>
                    <a:pt x="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3944886" y="4353290"/>
              <a:ext cx="165856" cy="45459"/>
            </a:xfrm>
            <a:custGeom>
              <a:avLst/>
              <a:gdLst/>
              <a:ahLst/>
              <a:cxnLst/>
              <a:rect l="l" t="t" r="r" b="b"/>
              <a:pathLst>
                <a:path w="5491" h="1505" extrusionOk="0">
                  <a:moveTo>
                    <a:pt x="752" y="1"/>
                  </a:moveTo>
                  <a:cubicBezTo>
                    <a:pt x="337" y="1"/>
                    <a:pt x="1" y="338"/>
                    <a:pt x="1" y="753"/>
                  </a:cubicBezTo>
                  <a:cubicBezTo>
                    <a:pt x="1" y="1168"/>
                    <a:pt x="337" y="1505"/>
                    <a:pt x="752" y="1505"/>
                  </a:cubicBezTo>
                  <a:lnTo>
                    <a:pt x="4740" y="1505"/>
                  </a:lnTo>
                  <a:cubicBezTo>
                    <a:pt x="5154" y="1505"/>
                    <a:pt x="5490" y="1168"/>
                    <a:pt x="5490" y="753"/>
                  </a:cubicBezTo>
                  <a:cubicBezTo>
                    <a:pt x="5490" y="552"/>
                    <a:pt x="5413" y="363"/>
                    <a:pt x="5271" y="221"/>
                  </a:cubicBezTo>
                  <a:cubicBezTo>
                    <a:pt x="5129" y="79"/>
                    <a:pt x="4940" y="1"/>
                    <a:pt x="4740" y="1"/>
                  </a:cubicBezTo>
                  <a:lnTo>
                    <a:pt x="2928" y="1"/>
                  </a:lnTo>
                  <a:cubicBezTo>
                    <a:pt x="2795" y="1"/>
                    <a:pt x="2688" y="108"/>
                    <a:pt x="2688" y="242"/>
                  </a:cubicBezTo>
                  <a:cubicBezTo>
                    <a:pt x="2688" y="375"/>
                    <a:pt x="2795" y="482"/>
                    <a:pt x="2928" y="482"/>
                  </a:cubicBezTo>
                  <a:lnTo>
                    <a:pt x="4740" y="482"/>
                  </a:lnTo>
                  <a:cubicBezTo>
                    <a:pt x="4812" y="482"/>
                    <a:pt x="4880" y="511"/>
                    <a:pt x="4930" y="562"/>
                  </a:cubicBezTo>
                  <a:cubicBezTo>
                    <a:pt x="4981" y="613"/>
                    <a:pt x="5009" y="681"/>
                    <a:pt x="5009" y="754"/>
                  </a:cubicBezTo>
                  <a:cubicBezTo>
                    <a:pt x="5009" y="903"/>
                    <a:pt x="4888" y="1025"/>
                    <a:pt x="4738" y="1025"/>
                  </a:cubicBezTo>
                  <a:lnTo>
                    <a:pt x="751" y="1025"/>
                  </a:lnTo>
                  <a:cubicBezTo>
                    <a:pt x="601" y="1025"/>
                    <a:pt x="479" y="903"/>
                    <a:pt x="479" y="754"/>
                  </a:cubicBezTo>
                  <a:cubicBezTo>
                    <a:pt x="479" y="604"/>
                    <a:pt x="602" y="482"/>
                    <a:pt x="752" y="482"/>
                  </a:cubicBezTo>
                  <a:lnTo>
                    <a:pt x="1809" y="482"/>
                  </a:lnTo>
                  <a:cubicBezTo>
                    <a:pt x="1942" y="482"/>
                    <a:pt x="2050" y="375"/>
                    <a:pt x="2050" y="242"/>
                  </a:cubicBezTo>
                  <a:cubicBezTo>
                    <a:pt x="2050" y="108"/>
                    <a:pt x="1942" y="1"/>
                    <a:pt x="1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195437" y="4451336"/>
              <a:ext cx="45428" cy="76298"/>
            </a:xfrm>
            <a:custGeom>
              <a:avLst/>
              <a:gdLst/>
              <a:ahLst/>
              <a:cxnLst/>
              <a:rect l="l" t="t" r="r" b="b"/>
              <a:pathLst>
                <a:path w="1504" h="2526" extrusionOk="0">
                  <a:moveTo>
                    <a:pt x="753" y="479"/>
                  </a:moveTo>
                  <a:cubicBezTo>
                    <a:pt x="903" y="479"/>
                    <a:pt x="1025" y="601"/>
                    <a:pt x="1025" y="751"/>
                  </a:cubicBezTo>
                  <a:lnTo>
                    <a:pt x="1025" y="1773"/>
                  </a:lnTo>
                  <a:cubicBezTo>
                    <a:pt x="1025" y="1923"/>
                    <a:pt x="903" y="2045"/>
                    <a:pt x="753" y="2045"/>
                  </a:cubicBezTo>
                  <a:cubicBezTo>
                    <a:pt x="604" y="2045"/>
                    <a:pt x="482" y="1923"/>
                    <a:pt x="482" y="1773"/>
                  </a:cubicBezTo>
                  <a:lnTo>
                    <a:pt x="482" y="751"/>
                  </a:lnTo>
                  <a:cubicBezTo>
                    <a:pt x="482" y="601"/>
                    <a:pt x="604" y="479"/>
                    <a:pt x="753" y="479"/>
                  </a:cubicBezTo>
                  <a:close/>
                  <a:moveTo>
                    <a:pt x="752" y="0"/>
                  </a:moveTo>
                  <a:cubicBezTo>
                    <a:pt x="337" y="0"/>
                    <a:pt x="0" y="336"/>
                    <a:pt x="0" y="751"/>
                  </a:cubicBezTo>
                  <a:lnTo>
                    <a:pt x="0" y="1773"/>
                  </a:lnTo>
                  <a:cubicBezTo>
                    <a:pt x="0" y="2188"/>
                    <a:pt x="338" y="2525"/>
                    <a:pt x="752" y="2525"/>
                  </a:cubicBezTo>
                  <a:cubicBezTo>
                    <a:pt x="1167" y="2525"/>
                    <a:pt x="1504" y="2188"/>
                    <a:pt x="1504" y="1773"/>
                  </a:cubicBezTo>
                  <a:lnTo>
                    <a:pt x="1504" y="751"/>
                  </a:lnTo>
                  <a:cubicBezTo>
                    <a:pt x="1504" y="336"/>
                    <a:pt x="1167"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4140071" y="4451336"/>
              <a:ext cx="45459" cy="76298"/>
            </a:xfrm>
            <a:custGeom>
              <a:avLst/>
              <a:gdLst/>
              <a:ahLst/>
              <a:cxnLst/>
              <a:rect l="l" t="t" r="r" b="b"/>
              <a:pathLst>
                <a:path w="1505" h="2526" extrusionOk="0">
                  <a:moveTo>
                    <a:pt x="752" y="479"/>
                  </a:moveTo>
                  <a:cubicBezTo>
                    <a:pt x="902" y="479"/>
                    <a:pt x="1024" y="601"/>
                    <a:pt x="1024" y="751"/>
                  </a:cubicBezTo>
                  <a:lnTo>
                    <a:pt x="1024" y="1773"/>
                  </a:lnTo>
                  <a:cubicBezTo>
                    <a:pt x="1024" y="1923"/>
                    <a:pt x="902" y="2045"/>
                    <a:pt x="752" y="2045"/>
                  </a:cubicBezTo>
                  <a:cubicBezTo>
                    <a:pt x="603" y="2045"/>
                    <a:pt x="481" y="1923"/>
                    <a:pt x="481" y="1773"/>
                  </a:cubicBezTo>
                  <a:lnTo>
                    <a:pt x="481" y="751"/>
                  </a:lnTo>
                  <a:cubicBezTo>
                    <a:pt x="481" y="601"/>
                    <a:pt x="603" y="479"/>
                    <a:pt x="752" y="479"/>
                  </a:cubicBezTo>
                  <a:close/>
                  <a:moveTo>
                    <a:pt x="752" y="0"/>
                  </a:moveTo>
                  <a:cubicBezTo>
                    <a:pt x="338" y="0"/>
                    <a:pt x="1" y="336"/>
                    <a:pt x="1" y="751"/>
                  </a:cubicBezTo>
                  <a:lnTo>
                    <a:pt x="1" y="1773"/>
                  </a:lnTo>
                  <a:cubicBezTo>
                    <a:pt x="1" y="2188"/>
                    <a:pt x="338" y="2525"/>
                    <a:pt x="752" y="2525"/>
                  </a:cubicBezTo>
                  <a:cubicBezTo>
                    <a:pt x="1167" y="2525"/>
                    <a:pt x="1504" y="2188"/>
                    <a:pt x="1504" y="1773"/>
                  </a:cubicBezTo>
                  <a:lnTo>
                    <a:pt x="1504" y="751"/>
                  </a:lnTo>
                  <a:cubicBezTo>
                    <a:pt x="1504" y="336"/>
                    <a:pt x="1167"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3944886" y="4466740"/>
              <a:ext cx="165856" cy="45428"/>
            </a:xfrm>
            <a:custGeom>
              <a:avLst/>
              <a:gdLst/>
              <a:ahLst/>
              <a:cxnLst/>
              <a:rect l="l" t="t" r="r" b="b"/>
              <a:pathLst>
                <a:path w="5491" h="1504" extrusionOk="0">
                  <a:moveTo>
                    <a:pt x="4740" y="481"/>
                  </a:moveTo>
                  <a:cubicBezTo>
                    <a:pt x="4889" y="481"/>
                    <a:pt x="5011" y="603"/>
                    <a:pt x="5011" y="752"/>
                  </a:cubicBezTo>
                  <a:cubicBezTo>
                    <a:pt x="5011" y="902"/>
                    <a:pt x="4889" y="1024"/>
                    <a:pt x="4740" y="1024"/>
                  </a:cubicBezTo>
                  <a:lnTo>
                    <a:pt x="752" y="1024"/>
                  </a:lnTo>
                  <a:cubicBezTo>
                    <a:pt x="602" y="1024"/>
                    <a:pt x="480" y="902"/>
                    <a:pt x="480" y="752"/>
                  </a:cubicBezTo>
                  <a:cubicBezTo>
                    <a:pt x="482" y="603"/>
                    <a:pt x="603" y="481"/>
                    <a:pt x="752" y="481"/>
                  </a:cubicBezTo>
                  <a:close/>
                  <a:moveTo>
                    <a:pt x="752" y="0"/>
                  </a:moveTo>
                  <a:cubicBezTo>
                    <a:pt x="337" y="0"/>
                    <a:pt x="1" y="337"/>
                    <a:pt x="1" y="752"/>
                  </a:cubicBezTo>
                  <a:cubicBezTo>
                    <a:pt x="1" y="1167"/>
                    <a:pt x="339" y="1504"/>
                    <a:pt x="752" y="1504"/>
                  </a:cubicBezTo>
                  <a:lnTo>
                    <a:pt x="4740" y="1504"/>
                  </a:lnTo>
                  <a:cubicBezTo>
                    <a:pt x="5154" y="1504"/>
                    <a:pt x="5490" y="1167"/>
                    <a:pt x="5490" y="752"/>
                  </a:cubicBezTo>
                  <a:cubicBezTo>
                    <a:pt x="5490" y="337"/>
                    <a:pt x="5154" y="0"/>
                    <a:pt x="4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3784075" y="4058187"/>
              <a:ext cx="495362" cy="495302"/>
            </a:xfrm>
            <a:custGeom>
              <a:avLst/>
              <a:gdLst/>
              <a:ahLst/>
              <a:cxnLst/>
              <a:rect l="l" t="t" r="r" b="b"/>
              <a:pathLst>
                <a:path w="16400" h="16398" extrusionOk="0">
                  <a:moveTo>
                    <a:pt x="10064" y="6497"/>
                  </a:moveTo>
                  <a:cubicBezTo>
                    <a:pt x="10136" y="6497"/>
                    <a:pt x="10204" y="6525"/>
                    <a:pt x="10254" y="6576"/>
                  </a:cubicBezTo>
                  <a:cubicBezTo>
                    <a:pt x="10305" y="6627"/>
                    <a:pt x="10333" y="6696"/>
                    <a:pt x="10333" y="6768"/>
                  </a:cubicBezTo>
                  <a:cubicBezTo>
                    <a:pt x="10333" y="6918"/>
                    <a:pt x="10212" y="7040"/>
                    <a:pt x="10062" y="7040"/>
                  </a:cubicBezTo>
                  <a:lnTo>
                    <a:pt x="8932" y="7040"/>
                  </a:lnTo>
                  <a:cubicBezTo>
                    <a:pt x="9029" y="6865"/>
                    <a:pt x="9113" y="6683"/>
                    <a:pt x="9188" y="6497"/>
                  </a:cubicBezTo>
                  <a:close/>
                  <a:moveTo>
                    <a:pt x="15053" y="5130"/>
                  </a:moveTo>
                  <a:cubicBezTo>
                    <a:pt x="15530" y="5130"/>
                    <a:pt x="15918" y="5519"/>
                    <a:pt x="15918" y="5995"/>
                  </a:cubicBezTo>
                  <a:lnTo>
                    <a:pt x="15918" y="7542"/>
                  </a:lnTo>
                  <a:lnTo>
                    <a:pt x="15917" y="7542"/>
                  </a:lnTo>
                  <a:cubicBezTo>
                    <a:pt x="15917" y="8018"/>
                    <a:pt x="15529" y="8406"/>
                    <a:pt x="15052" y="8406"/>
                  </a:cubicBezTo>
                  <a:lnTo>
                    <a:pt x="7810" y="8406"/>
                  </a:lnTo>
                  <a:cubicBezTo>
                    <a:pt x="8119" y="8146"/>
                    <a:pt x="8395" y="7849"/>
                    <a:pt x="8630" y="7519"/>
                  </a:cubicBezTo>
                  <a:lnTo>
                    <a:pt x="10064" y="7519"/>
                  </a:lnTo>
                  <a:cubicBezTo>
                    <a:pt x="10478" y="7519"/>
                    <a:pt x="10814" y="7183"/>
                    <a:pt x="10814" y="6768"/>
                  </a:cubicBezTo>
                  <a:cubicBezTo>
                    <a:pt x="10814" y="6567"/>
                    <a:pt x="10737" y="6379"/>
                    <a:pt x="10595" y="6237"/>
                  </a:cubicBezTo>
                  <a:cubicBezTo>
                    <a:pt x="10453" y="6094"/>
                    <a:pt x="10264" y="6017"/>
                    <a:pt x="10064" y="6017"/>
                  </a:cubicBezTo>
                  <a:lnTo>
                    <a:pt x="9348" y="6017"/>
                  </a:lnTo>
                  <a:cubicBezTo>
                    <a:pt x="9425" y="5731"/>
                    <a:pt x="9479" y="5435"/>
                    <a:pt x="9502" y="5130"/>
                  </a:cubicBezTo>
                  <a:close/>
                  <a:moveTo>
                    <a:pt x="4759" y="480"/>
                  </a:moveTo>
                  <a:cubicBezTo>
                    <a:pt x="7119" y="480"/>
                    <a:pt x="9038" y="2399"/>
                    <a:pt x="9038" y="4758"/>
                  </a:cubicBezTo>
                  <a:cubicBezTo>
                    <a:pt x="9038" y="7117"/>
                    <a:pt x="7119" y="9036"/>
                    <a:pt x="4759" y="9036"/>
                  </a:cubicBezTo>
                  <a:cubicBezTo>
                    <a:pt x="2400" y="9034"/>
                    <a:pt x="482" y="7117"/>
                    <a:pt x="482" y="4758"/>
                  </a:cubicBezTo>
                  <a:cubicBezTo>
                    <a:pt x="482" y="2399"/>
                    <a:pt x="2401" y="480"/>
                    <a:pt x="4759" y="480"/>
                  </a:cubicBezTo>
                  <a:close/>
                  <a:moveTo>
                    <a:pt x="15052" y="12640"/>
                  </a:moveTo>
                  <a:cubicBezTo>
                    <a:pt x="15529" y="12640"/>
                    <a:pt x="15917" y="13028"/>
                    <a:pt x="15917" y="13505"/>
                  </a:cubicBezTo>
                  <a:lnTo>
                    <a:pt x="15917" y="15050"/>
                  </a:lnTo>
                  <a:cubicBezTo>
                    <a:pt x="15917" y="15527"/>
                    <a:pt x="15529" y="15915"/>
                    <a:pt x="15052" y="15915"/>
                  </a:cubicBezTo>
                  <a:lnTo>
                    <a:pt x="5254" y="15915"/>
                  </a:lnTo>
                  <a:cubicBezTo>
                    <a:pt x="4778" y="15915"/>
                    <a:pt x="4390" y="15527"/>
                    <a:pt x="4390" y="15050"/>
                  </a:cubicBezTo>
                  <a:lnTo>
                    <a:pt x="4390" y="13505"/>
                  </a:lnTo>
                  <a:cubicBezTo>
                    <a:pt x="4390" y="13028"/>
                    <a:pt x="4778" y="12640"/>
                    <a:pt x="5254" y="12640"/>
                  </a:cubicBezTo>
                  <a:close/>
                  <a:moveTo>
                    <a:pt x="4758" y="0"/>
                  </a:moveTo>
                  <a:cubicBezTo>
                    <a:pt x="2135" y="0"/>
                    <a:pt x="0" y="2135"/>
                    <a:pt x="0" y="4759"/>
                  </a:cubicBezTo>
                  <a:cubicBezTo>
                    <a:pt x="0" y="7105"/>
                    <a:pt x="1707" y="9059"/>
                    <a:pt x="3944" y="9447"/>
                  </a:cubicBezTo>
                  <a:cubicBezTo>
                    <a:pt x="3921" y="9546"/>
                    <a:pt x="3909" y="9649"/>
                    <a:pt x="3909" y="9751"/>
                  </a:cubicBezTo>
                  <a:lnTo>
                    <a:pt x="3909" y="11297"/>
                  </a:lnTo>
                  <a:cubicBezTo>
                    <a:pt x="3909" y="11754"/>
                    <a:pt x="4139" y="12159"/>
                    <a:pt x="4488" y="12402"/>
                  </a:cubicBezTo>
                  <a:cubicBezTo>
                    <a:pt x="4139" y="12645"/>
                    <a:pt x="3909" y="13050"/>
                    <a:pt x="3909" y="13507"/>
                  </a:cubicBezTo>
                  <a:lnTo>
                    <a:pt x="3909" y="15053"/>
                  </a:lnTo>
                  <a:cubicBezTo>
                    <a:pt x="3909" y="15794"/>
                    <a:pt x="4513" y="16398"/>
                    <a:pt x="5254" y="16398"/>
                  </a:cubicBezTo>
                  <a:lnTo>
                    <a:pt x="15052" y="16398"/>
                  </a:lnTo>
                  <a:cubicBezTo>
                    <a:pt x="15794" y="16398"/>
                    <a:pt x="16396" y="15794"/>
                    <a:pt x="16396" y="15053"/>
                  </a:cubicBezTo>
                  <a:lnTo>
                    <a:pt x="16396" y="13505"/>
                  </a:lnTo>
                  <a:cubicBezTo>
                    <a:pt x="16396" y="13048"/>
                    <a:pt x="16168" y="12643"/>
                    <a:pt x="15817" y="12399"/>
                  </a:cubicBezTo>
                  <a:cubicBezTo>
                    <a:pt x="15981" y="12286"/>
                    <a:pt x="16123" y="12135"/>
                    <a:pt x="16224" y="11956"/>
                  </a:cubicBezTo>
                  <a:cubicBezTo>
                    <a:pt x="16289" y="11840"/>
                    <a:pt x="16248" y="11693"/>
                    <a:pt x="16133" y="11628"/>
                  </a:cubicBezTo>
                  <a:cubicBezTo>
                    <a:pt x="16096" y="11607"/>
                    <a:pt x="16055" y="11597"/>
                    <a:pt x="16015" y="11597"/>
                  </a:cubicBezTo>
                  <a:cubicBezTo>
                    <a:pt x="15931" y="11597"/>
                    <a:pt x="15850" y="11641"/>
                    <a:pt x="15805" y="11718"/>
                  </a:cubicBezTo>
                  <a:cubicBezTo>
                    <a:pt x="15652" y="11990"/>
                    <a:pt x="15363" y="12159"/>
                    <a:pt x="15052" y="12159"/>
                  </a:cubicBezTo>
                  <a:lnTo>
                    <a:pt x="5254" y="12159"/>
                  </a:lnTo>
                  <a:cubicBezTo>
                    <a:pt x="4778" y="12159"/>
                    <a:pt x="4390" y="11771"/>
                    <a:pt x="4390" y="11295"/>
                  </a:cubicBezTo>
                  <a:lnTo>
                    <a:pt x="4390" y="9749"/>
                  </a:lnTo>
                  <a:cubicBezTo>
                    <a:pt x="4390" y="9664"/>
                    <a:pt x="4401" y="9581"/>
                    <a:pt x="4425" y="9502"/>
                  </a:cubicBezTo>
                  <a:cubicBezTo>
                    <a:pt x="4536" y="9510"/>
                    <a:pt x="4647" y="9514"/>
                    <a:pt x="4759" y="9514"/>
                  </a:cubicBezTo>
                  <a:cubicBezTo>
                    <a:pt x="5619" y="9514"/>
                    <a:pt x="6427" y="9284"/>
                    <a:pt x="7124" y="8884"/>
                  </a:cubicBezTo>
                  <a:lnTo>
                    <a:pt x="15053" y="8884"/>
                  </a:lnTo>
                  <a:cubicBezTo>
                    <a:pt x="15530" y="8884"/>
                    <a:pt x="15918" y="9271"/>
                    <a:pt x="15918" y="9747"/>
                  </a:cubicBezTo>
                  <a:lnTo>
                    <a:pt x="15918" y="10734"/>
                  </a:lnTo>
                  <a:cubicBezTo>
                    <a:pt x="15918" y="10867"/>
                    <a:pt x="16025" y="10974"/>
                    <a:pt x="16159" y="10974"/>
                  </a:cubicBezTo>
                  <a:cubicBezTo>
                    <a:pt x="16292" y="10974"/>
                    <a:pt x="16399" y="10867"/>
                    <a:pt x="16399" y="10734"/>
                  </a:cubicBezTo>
                  <a:lnTo>
                    <a:pt x="16399" y="9747"/>
                  </a:lnTo>
                  <a:cubicBezTo>
                    <a:pt x="16399" y="9290"/>
                    <a:pt x="16170" y="8886"/>
                    <a:pt x="15821" y="8643"/>
                  </a:cubicBezTo>
                  <a:cubicBezTo>
                    <a:pt x="16168" y="8402"/>
                    <a:pt x="16396" y="7999"/>
                    <a:pt x="16396" y="7542"/>
                  </a:cubicBezTo>
                  <a:lnTo>
                    <a:pt x="16396" y="5996"/>
                  </a:lnTo>
                  <a:cubicBezTo>
                    <a:pt x="16396" y="5254"/>
                    <a:pt x="15794" y="4651"/>
                    <a:pt x="15052" y="4651"/>
                  </a:cubicBezTo>
                  <a:lnTo>
                    <a:pt x="9516" y="4651"/>
                  </a:lnTo>
                  <a:cubicBezTo>
                    <a:pt x="9458" y="2078"/>
                    <a:pt x="7346" y="0"/>
                    <a:pt x="4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4195437" y="4224466"/>
              <a:ext cx="45428" cy="76298"/>
            </a:xfrm>
            <a:custGeom>
              <a:avLst/>
              <a:gdLst/>
              <a:ahLst/>
              <a:cxnLst/>
              <a:rect l="l" t="t" r="r" b="b"/>
              <a:pathLst>
                <a:path w="1504" h="2526" extrusionOk="0">
                  <a:moveTo>
                    <a:pt x="752" y="481"/>
                  </a:moveTo>
                  <a:cubicBezTo>
                    <a:pt x="902" y="481"/>
                    <a:pt x="1024" y="603"/>
                    <a:pt x="1024" y="752"/>
                  </a:cubicBezTo>
                  <a:lnTo>
                    <a:pt x="1024" y="1775"/>
                  </a:lnTo>
                  <a:cubicBezTo>
                    <a:pt x="1024" y="1924"/>
                    <a:pt x="902" y="2046"/>
                    <a:pt x="752" y="2046"/>
                  </a:cubicBezTo>
                  <a:cubicBezTo>
                    <a:pt x="603" y="2046"/>
                    <a:pt x="481" y="1924"/>
                    <a:pt x="481" y="1775"/>
                  </a:cubicBezTo>
                  <a:lnTo>
                    <a:pt x="481" y="752"/>
                  </a:lnTo>
                  <a:cubicBezTo>
                    <a:pt x="481" y="603"/>
                    <a:pt x="603" y="481"/>
                    <a:pt x="752" y="481"/>
                  </a:cubicBezTo>
                  <a:close/>
                  <a:moveTo>
                    <a:pt x="752" y="0"/>
                  </a:moveTo>
                  <a:cubicBezTo>
                    <a:pt x="337" y="0"/>
                    <a:pt x="0" y="337"/>
                    <a:pt x="0" y="752"/>
                  </a:cubicBezTo>
                  <a:lnTo>
                    <a:pt x="0" y="1775"/>
                  </a:lnTo>
                  <a:cubicBezTo>
                    <a:pt x="0" y="2189"/>
                    <a:pt x="337" y="2525"/>
                    <a:pt x="752" y="2525"/>
                  </a:cubicBezTo>
                  <a:cubicBezTo>
                    <a:pt x="1167" y="2525"/>
                    <a:pt x="1504" y="2189"/>
                    <a:pt x="1504" y="1775"/>
                  </a:cubicBezTo>
                  <a:lnTo>
                    <a:pt x="1504" y="752"/>
                  </a:lnTo>
                  <a:cubicBezTo>
                    <a:pt x="1504" y="337"/>
                    <a:pt x="1167"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4140071" y="4224466"/>
              <a:ext cx="45459" cy="76298"/>
            </a:xfrm>
            <a:custGeom>
              <a:avLst/>
              <a:gdLst/>
              <a:ahLst/>
              <a:cxnLst/>
              <a:rect l="l" t="t" r="r" b="b"/>
              <a:pathLst>
                <a:path w="1505" h="2526" extrusionOk="0">
                  <a:moveTo>
                    <a:pt x="752" y="481"/>
                  </a:moveTo>
                  <a:cubicBezTo>
                    <a:pt x="902" y="481"/>
                    <a:pt x="1024" y="603"/>
                    <a:pt x="1024" y="752"/>
                  </a:cubicBezTo>
                  <a:lnTo>
                    <a:pt x="1024" y="1775"/>
                  </a:lnTo>
                  <a:cubicBezTo>
                    <a:pt x="1024" y="1924"/>
                    <a:pt x="902" y="2046"/>
                    <a:pt x="752" y="2046"/>
                  </a:cubicBezTo>
                  <a:cubicBezTo>
                    <a:pt x="603" y="2046"/>
                    <a:pt x="481" y="1924"/>
                    <a:pt x="481" y="1775"/>
                  </a:cubicBezTo>
                  <a:lnTo>
                    <a:pt x="481" y="752"/>
                  </a:lnTo>
                  <a:cubicBezTo>
                    <a:pt x="481" y="603"/>
                    <a:pt x="603" y="481"/>
                    <a:pt x="752" y="481"/>
                  </a:cubicBezTo>
                  <a:close/>
                  <a:moveTo>
                    <a:pt x="752" y="0"/>
                  </a:moveTo>
                  <a:cubicBezTo>
                    <a:pt x="338" y="0"/>
                    <a:pt x="1" y="337"/>
                    <a:pt x="1" y="752"/>
                  </a:cubicBezTo>
                  <a:lnTo>
                    <a:pt x="1" y="1775"/>
                  </a:lnTo>
                  <a:cubicBezTo>
                    <a:pt x="1" y="2189"/>
                    <a:pt x="338" y="2525"/>
                    <a:pt x="752" y="2525"/>
                  </a:cubicBezTo>
                  <a:cubicBezTo>
                    <a:pt x="1167" y="2525"/>
                    <a:pt x="1504" y="2189"/>
                    <a:pt x="1504" y="1775"/>
                  </a:cubicBezTo>
                  <a:lnTo>
                    <a:pt x="1504" y="752"/>
                  </a:lnTo>
                  <a:cubicBezTo>
                    <a:pt x="1504" y="337"/>
                    <a:pt x="1166"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3821952" y="4104945"/>
              <a:ext cx="211707" cy="202736"/>
            </a:xfrm>
            <a:custGeom>
              <a:avLst/>
              <a:gdLst/>
              <a:ahLst/>
              <a:cxnLst/>
              <a:rect l="l" t="t" r="r" b="b"/>
              <a:pathLst>
                <a:path w="7009" h="6712" extrusionOk="0">
                  <a:moveTo>
                    <a:pt x="5789" y="0"/>
                  </a:moveTo>
                  <a:cubicBezTo>
                    <a:pt x="5774" y="0"/>
                    <a:pt x="5758" y="1"/>
                    <a:pt x="5742" y="2"/>
                  </a:cubicBezTo>
                  <a:lnTo>
                    <a:pt x="4093" y="138"/>
                  </a:lnTo>
                  <a:cubicBezTo>
                    <a:pt x="3879" y="156"/>
                    <a:pt x="3698" y="282"/>
                    <a:pt x="3606" y="474"/>
                  </a:cubicBezTo>
                  <a:cubicBezTo>
                    <a:pt x="3514" y="668"/>
                    <a:pt x="3533" y="889"/>
                    <a:pt x="3654" y="1066"/>
                  </a:cubicBezTo>
                  <a:lnTo>
                    <a:pt x="4595" y="2425"/>
                  </a:lnTo>
                  <a:cubicBezTo>
                    <a:pt x="4708" y="2589"/>
                    <a:pt x="4887" y="2681"/>
                    <a:pt x="5083" y="2681"/>
                  </a:cubicBezTo>
                  <a:cubicBezTo>
                    <a:pt x="5099" y="2681"/>
                    <a:pt x="5115" y="2680"/>
                    <a:pt x="5131" y="2679"/>
                  </a:cubicBezTo>
                  <a:cubicBezTo>
                    <a:pt x="5255" y="2669"/>
                    <a:pt x="5368" y="2623"/>
                    <a:pt x="5459" y="2547"/>
                  </a:cubicBezTo>
                  <a:cubicBezTo>
                    <a:pt x="5531" y="2759"/>
                    <a:pt x="5567" y="2983"/>
                    <a:pt x="5567" y="3210"/>
                  </a:cubicBezTo>
                  <a:cubicBezTo>
                    <a:pt x="5567" y="4347"/>
                    <a:pt x="4641" y="5273"/>
                    <a:pt x="3504" y="5273"/>
                  </a:cubicBezTo>
                  <a:cubicBezTo>
                    <a:pt x="3085" y="5273"/>
                    <a:pt x="2684" y="5148"/>
                    <a:pt x="2340" y="4910"/>
                  </a:cubicBezTo>
                  <a:cubicBezTo>
                    <a:pt x="2298" y="4882"/>
                    <a:pt x="2251" y="4868"/>
                    <a:pt x="2204" y="4868"/>
                  </a:cubicBezTo>
                  <a:cubicBezTo>
                    <a:pt x="2127" y="4868"/>
                    <a:pt x="2052" y="4904"/>
                    <a:pt x="2005" y="4971"/>
                  </a:cubicBezTo>
                  <a:cubicBezTo>
                    <a:pt x="1930" y="5081"/>
                    <a:pt x="1958" y="5231"/>
                    <a:pt x="2066" y="5306"/>
                  </a:cubicBezTo>
                  <a:cubicBezTo>
                    <a:pt x="2491" y="5598"/>
                    <a:pt x="2988" y="5753"/>
                    <a:pt x="3504" y="5753"/>
                  </a:cubicBezTo>
                  <a:cubicBezTo>
                    <a:pt x="4907" y="5753"/>
                    <a:pt x="6048" y="4612"/>
                    <a:pt x="6048" y="3210"/>
                  </a:cubicBezTo>
                  <a:cubicBezTo>
                    <a:pt x="6048" y="2756"/>
                    <a:pt x="5927" y="2311"/>
                    <a:pt x="5698" y="1923"/>
                  </a:cubicBezTo>
                  <a:cubicBezTo>
                    <a:pt x="5655" y="1849"/>
                    <a:pt x="5576" y="1805"/>
                    <a:pt x="5491" y="1805"/>
                  </a:cubicBezTo>
                  <a:cubicBezTo>
                    <a:pt x="5488" y="1805"/>
                    <a:pt x="5484" y="1805"/>
                    <a:pt x="5480" y="1805"/>
                  </a:cubicBezTo>
                  <a:cubicBezTo>
                    <a:pt x="5392" y="1809"/>
                    <a:pt x="5312" y="1861"/>
                    <a:pt x="5274" y="1942"/>
                  </a:cubicBezTo>
                  <a:lnTo>
                    <a:pt x="5183" y="2136"/>
                  </a:lnTo>
                  <a:cubicBezTo>
                    <a:pt x="5159" y="2187"/>
                    <a:pt x="5116" y="2197"/>
                    <a:pt x="5091" y="2200"/>
                  </a:cubicBezTo>
                  <a:cubicBezTo>
                    <a:pt x="5087" y="2200"/>
                    <a:pt x="5083" y="2200"/>
                    <a:pt x="5078" y="2200"/>
                  </a:cubicBezTo>
                  <a:cubicBezTo>
                    <a:pt x="5053" y="2200"/>
                    <a:pt x="5017" y="2191"/>
                    <a:pt x="4990" y="2151"/>
                  </a:cubicBezTo>
                  <a:lnTo>
                    <a:pt x="4048" y="791"/>
                  </a:lnTo>
                  <a:cubicBezTo>
                    <a:pt x="4017" y="745"/>
                    <a:pt x="4030" y="702"/>
                    <a:pt x="4040" y="679"/>
                  </a:cubicBezTo>
                  <a:cubicBezTo>
                    <a:pt x="4050" y="658"/>
                    <a:pt x="4076" y="621"/>
                    <a:pt x="4132" y="616"/>
                  </a:cubicBezTo>
                  <a:lnTo>
                    <a:pt x="5779" y="480"/>
                  </a:lnTo>
                  <a:cubicBezTo>
                    <a:pt x="5783" y="479"/>
                    <a:pt x="5787" y="479"/>
                    <a:pt x="5791" y="479"/>
                  </a:cubicBezTo>
                  <a:cubicBezTo>
                    <a:pt x="5839" y="479"/>
                    <a:pt x="5868" y="510"/>
                    <a:pt x="5881" y="528"/>
                  </a:cubicBezTo>
                  <a:cubicBezTo>
                    <a:pt x="5892" y="543"/>
                    <a:pt x="5916" y="586"/>
                    <a:pt x="5890" y="638"/>
                  </a:cubicBezTo>
                  <a:lnTo>
                    <a:pt x="5742" y="954"/>
                  </a:lnTo>
                  <a:cubicBezTo>
                    <a:pt x="5701" y="1041"/>
                    <a:pt x="5714" y="1143"/>
                    <a:pt x="5778" y="1215"/>
                  </a:cubicBezTo>
                  <a:cubicBezTo>
                    <a:pt x="6269" y="1772"/>
                    <a:pt x="6527" y="2461"/>
                    <a:pt x="6527" y="3208"/>
                  </a:cubicBezTo>
                  <a:cubicBezTo>
                    <a:pt x="6527" y="4874"/>
                    <a:pt x="5171" y="6230"/>
                    <a:pt x="3504" y="6230"/>
                  </a:cubicBezTo>
                  <a:cubicBezTo>
                    <a:pt x="1837" y="6230"/>
                    <a:pt x="481" y="4874"/>
                    <a:pt x="481" y="3208"/>
                  </a:cubicBezTo>
                  <a:cubicBezTo>
                    <a:pt x="481" y="3075"/>
                    <a:pt x="589" y="2967"/>
                    <a:pt x="722" y="2967"/>
                  </a:cubicBezTo>
                  <a:cubicBezTo>
                    <a:pt x="853" y="2967"/>
                    <a:pt x="963" y="3074"/>
                    <a:pt x="963" y="3208"/>
                  </a:cubicBezTo>
                  <a:cubicBezTo>
                    <a:pt x="963" y="3616"/>
                    <a:pt x="1062" y="4023"/>
                    <a:pt x="1251" y="4382"/>
                  </a:cubicBezTo>
                  <a:cubicBezTo>
                    <a:pt x="1294" y="4465"/>
                    <a:pt x="1377" y="4511"/>
                    <a:pt x="1463" y="4511"/>
                  </a:cubicBezTo>
                  <a:cubicBezTo>
                    <a:pt x="1501" y="4511"/>
                    <a:pt x="1539" y="4502"/>
                    <a:pt x="1574" y="4484"/>
                  </a:cubicBezTo>
                  <a:cubicBezTo>
                    <a:pt x="1692" y="4422"/>
                    <a:pt x="1737" y="4278"/>
                    <a:pt x="1676" y="4160"/>
                  </a:cubicBezTo>
                  <a:cubicBezTo>
                    <a:pt x="1521" y="3864"/>
                    <a:pt x="1442" y="3545"/>
                    <a:pt x="1442" y="3208"/>
                  </a:cubicBezTo>
                  <a:cubicBezTo>
                    <a:pt x="1442" y="2810"/>
                    <a:pt x="1120" y="2486"/>
                    <a:pt x="722" y="2486"/>
                  </a:cubicBezTo>
                  <a:cubicBezTo>
                    <a:pt x="325" y="2486"/>
                    <a:pt x="1" y="2809"/>
                    <a:pt x="1" y="3208"/>
                  </a:cubicBezTo>
                  <a:cubicBezTo>
                    <a:pt x="1" y="5139"/>
                    <a:pt x="1572" y="6712"/>
                    <a:pt x="3504" y="6712"/>
                  </a:cubicBezTo>
                  <a:cubicBezTo>
                    <a:pt x="5436" y="6712"/>
                    <a:pt x="7009" y="5139"/>
                    <a:pt x="7009" y="3208"/>
                  </a:cubicBezTo>
                  <a:cubicBezTo>
                    <a:pt x="7009" y="2410"/>
                    <a:pt x="6737" y="1639"/>
                    <a:pt x="6243" y="1021"/>
                  </a:cubicBezTo>
                  <a:lnTo>
                    <a:pt x="6325" y="846"/>
                  </a:lnTo>
                  <a:cubicBezTo>
                    <a:pt x="6418" y="653"/>
                    <a:pt x="6398" y="431"/>
                    <a:pt x="6276" y="256"/>
                  </a:cubicBezTo>
                  <a:cubicBezTo>
                    <a:pt x="6165" y="92"/>
                    <a:pt x="5984" y="0"/>
                    <a:pt x="5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5"/>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grpSp>
        <p:nvGrpSpPr>
          <p:cNvPr id="996" name="Google Shape;996;p35"/>
          <p:cNvGrpSpPr/>
          <p:nvPr/>
        </p:nvGrpSpPr>
        <p:grpSpPr>
          <a:xfrm>
            <a:off x="869968" y="2266628"/>
            <a:ext cx="2209007" cy="935720"/>
            <a:chOff x="817993" y="2051373"/>
            <a:chExt cx="1501807" cy="935720"/>
          </a:xfrm>
        </p:grpSpPr>
        <p:sp>
          <p:nvSpPr>
            <p:cNvPr id="997" name="Google Shape;997;p35"/>
            <p:cNvSpPr txBox="1"/>
            <p:nvPr/>
          </p:nvSpPr>
          <p:spPr>
            <a:xfrm>
              <a:off x="817993" y="2051373"/>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Preparation</a:t>
              </a:r>
              <a:endParaRPr sz="2200">
                <a:solidFill>
                  <a:schemeClr val="dk1"/>
                </a:solidFill>
                <a:latin typeface="Quantico"/>
                <a:ea typeface="Quantico"/>
                <a:cs typeface="Quantico"/>
                <a:sym typeface="Quantico"/>
              </a:endParaRPr>
            </a:p>
          </p:txBody>
        </p:sp>
        <p:sp>
          <p:nvSpPr>
            <p:cNvPr id="998" name="Google Shape;998;p35"/>
            <p:cNvSpPr txBox="1"/>
            <p:nvPr/>
          </p:nvSpPr>
          <p:spPr>
            <a:xfrm>
              <a:off x="818000" y="2438392"/>
              <a:ext cx="15018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grpSp>
        <p:nvGrpSpPr>
          <p:cNvPr id="999" name="Google Shape;999;p35"/>
          <p:cNvGrpSpPr/>
          <p:nvPr/>
        </p:nvGrpSpPr>
        <p:grpSpPr>
          <a:xfrm>
            <a:off x="6065023" y="2266624"/>
            <a:ext cx="2209007" cy="935724"/>
            <a:chOff x="818000" y="2051369"/>
            <a:chExt cx="1501807" cy="935724"/>
          </a:xfrm>
        </p:grpSpPr>
        <p:sp>
          <p:nvSpPr>
            <p:cNvPr id="1000" name="Google Shape;1000;p35"/>
            <p:cNvSpPr txBox="1"/>
            <p:nvPr/>
          </p:nvSpPr>
          <p:spPr>
            <a:xfrm>
              <a:off x="818007" y="2051369"/>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Facilitation</a:t>
              </a:r>
              <a:endParaRPr sz="2200">
                <a:solidFill>
                  <a:schemeClr val="dk1"/>
                </a:solidFill>
                <a:latin typeface="Quantico"/>
                <a:ea typeface="Quantico"/>
                <a:cs typeface="Quantico"/>
                <a:sym typeface="Quantico"/>
              </a:endParaRPr>
            </a:p>
          </p:txBody>
        </p:sp>
        <p:sp>
          <p:nvSpPr>
            <p:cNvPr id="1001" name="Google Shape;1001;p35"/>
            <p:cNvSpPr txBox="1"/>
            <p:nvPr/>
          </p:nvSpPr>
          <p:spPr>
            <a:xfrm>
              <a:off x="818000" y="2438392"/>
              <a:ext cx="15018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1002" name="Google Shape;1002;p35"/>
          <p:cNvGrpSpPr/>
          <p:nvPr/>
        </p:nvGrpSpPr>
        <p:grpSpPr>
          <a:xfrm>
            <a:off x="3467490" y="3604725"/>
            <a:ext cx="2209007" cy="935724"/>
            <a:chOff x="818000" y="2051369"/>
            <a:chExt cx="1501807" cy="935724"/>
          </a:xfrm>
        </p:grpSpPr>
        <p:sp>
          <p:nvSpPr>
            <p:cNvPr id="1003" name="Google Shape;1003;p35"/>
            <p:cNvSpPr txBox="1"/>
            <p:nvPr/>
          </p:nvSpPr>
          <p:spPr>
            <a:xfrm>
              <a:off x="818007" y="2051369"/>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Follow through</a:t>
              </a:r>
              <a:endParaRPr sz="2200">
                <a:solidFill>
                  <a:schemeClr val="dk1"/>
                </a:solidFill>
                <a:latin typeface="Quantico"/>
                <a:ea typeface="Quantico"/>
                <a:cs typeface="Quantico"/>
                <a:sym typeface="Quantico"/>
              </a:endParaRPr>
            </a:p>
          </p:txBody>
        </p:sp>
        <p:sp>
          <p:nvSpPr>
            <p:cNvPr id="1004" name="Google Shape;1004;p35"/>
            <p:cNvSpPr txBox="1"/>
            <p:nvPr/>
          </p:nvSpPr>
          <p:spPr>
            <a:xfrm>
              <a:off x="818000" y="2438392"/>
              <a:ext cx="15018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cxnSp>
        <p:nvCxnSpPr>
          <p:cNvPr id="1005" name="Google Shape;1005;p35"/>
          <p:cNvCxnSpPr>
            <a:stCxn id="998" idx="2"/>
            <a:endCxn id="1003" idx="1"/>
          </p:cNvCxnSpPr>
          <p:nvPr/>
        </p:nvCxnSpPr>
        <p:spPr>
          <a:xfrm rot="-5400000" flipH="1">
            <a:off x="2405576" y="2771247"/>
            <a:ext cx="630900" cy="1493100"/>
          </a:xfrm>
          <a:prstGeom prst="bentConnector2">
            <a:avLst/>
          </a:prstGeom>
          <a:noFill/>
          <a:ln w="9525" cap="flat" cmpd="sng">
            <a:solidFill>
              <a:schemeClr val="dk1"/>
            </a:solidFill>
            <a:prstDash val="solid"/>
            <a:round/>
            <a:headEnd type="none" w="med" len="med"/>
            <a:tailEnd type="none" w="med" len="med"/>
          </a:ln>
        </p:spPr>
      </p:cxnSp>
      <p:cxnSp>
        <p:nvCxnSpPr>
          <p:cNvPr id="1006" name="Google Shape;1006;p35"/>
          <p:cNvCxnSpPr>
            <a:stCxn id="1001" idx="2"/>
            <a:endCxn id="1003" idx="3"/>
          </p:cNvCxnSpPr>
          <p:nvPr/>
        </p:nvCxnSpPr>
        <p:spPr>
          <a:xfrm rot="5400000">
            <a:off x="6107522" y="2771247"/>
            <a:ext cx="630900" cy="1493100"/>
          </a:xfrm>
          <a:prstGeom prst="bentConnector2">
            <a:avLst/>
          </a:prstGeom>
          <a:noFill/>
          <a:ln w="9525" cap="flat" cmpd="sng">
            <a:solidFill>
              <a:schemeClr val="dk1"/>
            </a:solidFill>
            <a:prstDash val="solid"/>
            <a:round/>
            <a:headEnd type="none" w="med" len="med"/>
            <a:tailEnd type="none" w="med" len="med"/>
          </a:ln>
        </p:spPr>
      </p:cxnSp>
      <p:sp>
        <p:nvSpPr>
          <p:cNvPr id="1007" name="Google Shape;1007;p35"/>
          <p:cNvSpPr txBox="1"/>
          <p:nvPr/>
        </p:nvSpPr>
        <p:spPr>
          <a:xfrm>
            <a:off x="3465593" y="2112275"/>
            <a:ext cx="2212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Brainstorming</a:t>
            </a:r>
            <a:endParaRPr sz="2200">
              <a:solidFill>
                <a:schemeClr val="dk1"/>
              </a:solidFill>
              <a:latin typeface="Quantico"/>
              <a:ea typeface="Quantico"/>
              <a:cs typeface="Quantico"/>
              <a:sym typeface="Quantico"/>
            </a:endParaRPr>
          </a:p>
        </p:txBody>
      </p:sp>
      <p:cxnSp>
        <p:nvCxnSpPr>
          <p:cNvPr id="1008" name="Google Shape;1008;p35"/>
          <p:cNvCxnSpPr>
            <a:stCxn id="1003" idx="0"/>
            <a:endCxn id="1007" idx="2"/>
          </p:cNvCxnSpPr>
          <p:nvPr/>
        </p:nvCxnSpPr>
        <p:spPr>
          <a:xfrm rot="10800000">
            <a:off x="4571998" y="2569425"/>
            <a:ext cx="0" cy="1035300"/>
          </a:xfrm>
          <a:prstGeom prst="straightConnector1">
            <a:avLst/>
          </a:prstGeom>
          <a:noFill/>
          <a:ln w="9525" cap="flat" cmpd="sng">
            <a:solidFill>
              <a:schemeClr val="dk1"/>
            </a:solidFill>
            <a:prstDash val="solid"/>
            <a:round/>
            <a:headEnd type="none" w="med" len="med"/>
            <a:tailEnd type="none" w="med" len="med"/>
          </a:ln>
        </p:spPr>
      </p:cxnSp>
      <p:sp>
        <p:nvSpPr>
          <p:cNvPr id="1009" name="Google Shape;1009;p35"/>
          <p:cNvSpPr/>
          <p:nvPr/>
        </p:nvSpPr>
        <p:spPr>
          <a:xfrm>
            <a:off x="4322693" y="14730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1010" name="Google Shape;1010;p35"/>
          <p:cNvCxnSpPr>
            <a:stCxn id="1009" idx="2"/>
            <a:endCxn id="1007" idx="0"/>
          </p:cNvCxnSpPr>
          <p:nvPr/>
        </p:nvCxnSpPr>
        <p:spPr>
          <a:xfrm>
            <a:off x="4571993" y="1971682"/>
            <a:ext cx="0" cy="140700"/>
          </a:xfrm>
          <a:prstGeom prst="straightConnector1">
            <a:avLst/>
          </a:prstGeom>
          <a:noFill/>
          <a:ln w="9525" cap="flat" cmpd="sng">
            <a:solidFill>
              <a:schemeClr val="dk1"/>
            </a:solidFill>
            <a:prstDash val="solid"/>
            <a:round/>
            <a:headEnd type="none" w="med" len="med"/>
            <a:tailEnd type="none" w="med" len="med"/>
          </a:ln>
        </p:spPr>
      </p:cxnSp>
      <p:grpSp>
        <p:nvGrpSpPr>
          <p:cNvPr id="1011" name="Google Shape;1011;p35"/>
          <p:cNvGrpSpPr/>
          <p:nvPr/>
        </p:nvGrpSpPr>
        <p:grpSpPr>
          <a:xfrm>
            <a:off x="4362271" y="1512671"/>
            <a:ext cx="419445" cy="419421"/>
            <a:chOff x="1233988" y="2694099"/>
            <a:chExt cx="495271" cy="495302"/>
          </a:xfrm>
        </p:grpSpPr>
        <p:sp>
          <p:nvSpPr>
            <p:cNvPr id="1012" name="Google Shape;1012;p35"/>
            <p:cNvSpPr/>
            <p:nvPr/>
          </p:nvSpPr>
          <p:spPr>
            <a:xfrm>
              <a:off x="1282708" y="2855273"/>
              <a:ext cx="16492" cy="14559"/>
            </a:xfrm>
            <a:custGeom>
              <a:avLst/>
              <a:gdLst/>
              <a:ahLst/>
              <a:cxnLst/>
              <a:rect l="l" t="t" r="r" b="b"/>
              <a:pathLst>
                <a:path w="546" h="482" extrusionOk="0">
                  <a:moveTo>
                    <a:pt x="273" y="1"/>
                  </a:moveTo>
                  <a:cubicBezTo>
                    <a:pt x="179" y="1"/>
                    <a:pt x="90" y="56"/>
                    <a:pt x="51" y="148"/>
                  </a:cubicBezTo>
                  <a:cubicBezTo>
                    <a:pt x="1" y="271"/>
                    <a:pt x="58" y="412"/>
                    <a:pt x="181" y="462"/>
                  </a:cubicBezTo>
                  <a:cubicBezTo>
                    <a:pt x="212" y="475"/>
                    <a:pt x="243" y="481"/>
                    <a:pt x="273" y="481"/>
                  </a:cubicBezTo>
                  <a:cubicBezTo>
                    <a:pt x="368" y="481"/>
                    <a:pt x="456" y="425"/>
                    <a:pt x="495" y="333"/>
                  </a:cubicBezTo>
                  <a:cubicBezTo>
                    <a:pt x="546" y="210"/>
                    <a:pt x="486" y="70"/>
                    <a:pt x="365" y="19"/>
                  </a:cubicBezTo>
                  <a:cubicBezTo>
                    <a:pt x="335" y="7"/>
                    <a:pt x="304"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1394497" y="2743666"/>
              <a:ext cx="16492" cy="14529"/>
            </a:xfrm>
            <a:custGeom>
              <a:avLst/>
              <a:gdLst/>
              <a:ahLst/>
              <a:cxnLst/>
              <a:rect l="l" t="t" r="r" b="b"/>
              <a:pathLst>
                <a:path w="546" h="481" extrusionOk="0">
                  <a:moveTo>
                    <a:pt x="273" y="0"/>
                  </a:moveTo>
                  <a:cubicBezTo>
                    <a:pt x="243" y="0"/>
                    <a:pt x="212" y="6"/>
                    <a:pt x="182" y="18"/>
                  </a:cubicBezTo>
                  <a:cubicBezTo>
                    <a:pt x="59" y="69"/>
                    <a:pt x="1" y="209"/>
                    <a:pt x="51" y="332"/>
                  </a:cubicBezTo>
                  <a:cubicBezTo>
                    <a:pt x="89" y="425"/>
                    <a:pt x="179" y="480"/>
                    <a:pt x="272" y="480"/>
                  </a:cubicBezTo>
                  <a:cubicBezTo>
                    <a:pt x="303" y="480"/>
                    <a:pt x="334" y="474"/>
                    <a:pt x="364" y="463"/>
                  </a:cubicBezTo>
                  <a:cubicBezTo>
                    <a:pt x="487" y="412"/>
                    <a:pt x="546" y="270"/>
                    <a:pt x="496" y="149"/>
                  </a:cubicBezTo>
                  <a:cubicBezTo>
                    <a:pt x="457" y="56"/>
                    <a:pt x="368"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52439" y="2743757"/>
              <a:ext cx="16522" cy="14559"/>
            </a:xfrm>
            <a:custGeom>
              <a:avLst/>
              <a:gdLst/>
              <a:ahLst/>
              <a:cxnLst/>
              <a:rect l="l" t="t" r="r" b="b"/>
              <a:pathLst>
                <a:path w="547" h="482" extrusionOk="0">
                  <a:moveTo>
                    <a:pt x="272" y="1"/>
                  </a:moveTo>
                  <a:cubicBezTo>
                    <a:pt x="178" y="1"/>
                    <a:pt x="89" y="56"/>
                    <a:pt x="51" y="148"/>
                  </a:cubicBezTo>
                  <a:cubicBezTo>
                    <a:pt x="0" y="271"/>
                    <a:pt x="58" y="411"/>
                    <a:pt x="181" y="462"/>
                  </a:cubicBezTo>
                  <a:cubicBezTo>
                    <a:pt x="211" y="475"/>
                    <a:pt x="242" y="481"/>
                    <a:pt x="273" y="481"/>
                  </a:cubicBezTo>
                  <a:cubicBezTo>
                    <a:pt x="368" y="481"/>
                    <a:pt x="456" y="425"/>
                    <a:pt x="495" y="333"/>
                  </a:cubicBezTo>
                  <a:cubicBezTo>
                    <a:pt x="546" y="210"/>
                    <a:pt x="487" y="71"/>
                    <a:pt x="365" y="19"/>
                  </a:cubicBezTo>
                  <a:cubicBezTo>
                    <a:pt x="334" y="7"/>
                    <a:pt x="303"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1282527" y="3013215"/>
              <a:ext cx="16492" cy="14529"/>
            </a:xfrm>
            <a:custGeom>
              <a:avLst/>
              <a:gdLst/>
              <a:ahLst/>
              <a:cxnLst/>
              <a:rect l="l" t="t" r="r" b="b"/>
              <a:pathLst>
                <a:path w="546" h="481" extrusionOk="0">
                  <a:moveTo>
                    <a:pt x="273" y="0"/>
                  </a:moveTo>
                  <a:cubicBezTo>
                    <a:pt x="242" y="0"/>
                    <a:pt x="212" y="6"/>
                    <a:pt x="182" y="18"/>
                  </a:cubicBezTo>
                  <a:cubicBezTo>
                    <a:pt x="59" y="69"/>
                    <a:pt x="1" y="208"/>
                    <a:pt x="51" y="332"/>
                  </a:cubicBezTo>
                  <a:cubicBezTo>
                    <a:pt x="90" y="424"/>
                    <a:pt x="179" y="481"/>
                    <a:pt x="273" y="481"/>
                  </a:cubicBezTo>
                  <a:cubicBezTo>
                    <a:pt x="304" y="481"/>
                    <a:pt x="335" y="473"/>
                    <a:pt x="365" y="462"/>
                  </a:cubicBezTo>
                  <a:cubicBezTo>
                    <a:pt x="487" y="412"/>
                    <a:pt x="546" y="272"/>
                    <a:pt x="495" y="149"/>
                  </a:cubicBezTo>
                  <a:cubicBezTo>
                    <a:pt x="457" y="56"/>
                    <a:pt x="367"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1664107" y="2855485"/>
              <a:ext cx="16492" cy="14529"/>
            </a:xfrm>
            <a:custGeom>
              <a:avLst/>
              <a:gdLst/>
              <a:ahLst/>
              <a:cxnLst/>
              <a:rect l="l" t="t" r="r" b="b"/>
              <a:pathLst>
                <a:path w="546" h="481" extrusionOk="0">
                  <a:moveTo>
                    <a:pt x="273" y="0"/>
                  </a:moveTo>
                  <a:cubicBezTo>
                    <a:pt x="243" y="0"/>
                    <a:pt x="212" y="6"/>
                    <a:pt x="182" y="18"/>
                  </a:cubicBezTo>
                  <a:cubicBezTo>
                    <a:pt x="59" y="70"/>
                    <a:pt x="0" y="210"/>
                    <a:pt x="51" y="332"/>
                  </a:cubicBezTo>
                  <a:cubicBezTo>
                    <a:pt x="89" y="424"/>
                    <a:pt x="179" y="480"/>
                    <a:pt x="273" y="480"/>
                  </a:cubicBezTo>
                  <a:cubicBezTo>
                    <a:pt x="303" y="480"/>
                    <a:pt x="334" y="474"/>
                    <a:pt x="365" y="463"/>
                  </a:cubicBezTo>
                  <a:cubicBezTo>
                    <a:pt x="488" y="412"/>
                    <a:pt x="545" y="271"/>
                    <a:pt x="496" y="148"/>
                  </a:cubicBezTo>
                  <a:cubicBezTo>
                    <a:pt x="457" y="56"/>
                    <a:pt x="368"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1394044" y="3125095"/>
              <a:ext cx="16522" cy="14529"/>
            </a:xfrm>
            <a:custGeom>
              <a:avLst/>
              <a:gdLst/>
              <a:ahLst/>
              <a:cxnLst/>
              <a:rect l="l" t="t" r="r" b="b"/>
              <a:pathLst>
                <a:path w="547" h="481" extrusionOk="0">
                  <a:moveTo>
                    <a:pt x="273" y="0"/>
                  </a:moveTo>
                  <a:cubicBezTo>
                    <a:pt x="179" y="0"/>
                    <a:pt x="90" y="55"/>
                    <a:pt x="52" y="148"/>
                  </a:cubicBezTo>
                  <a:cubicBezTo>
                    <a:pt x="0" y="271"/>
                    <a:pt x="60" y="410"/>
                    <a:pt x="182" y="461"/>
                  </a:cubicBezTo>
                  <a:cubicBezTo>
                    <a:pt x="213" y="475"/>
                    <a:pt x="243" y="481"/>
                    <a:pt x="274" y="481"/>
                  </a:cubicBezTo>
                  <a:cubicBezTo>
                    <a:pt x="368" y="481"/>
                    <a:pt x="456" y="424"/>
                    <a:pt x="495" y="332"/>
                  </a:cubicBezTo>
                  <a:cubicBezTo>
                    <a:pt x="546" y="209"/>
                    <a:pt x="488" y="70"/>
                    <a:pt x="366" y="19"/>
                  </a:cubicBezTo>
                  <a:cubicBezTo>
                    <a:pt x="336" y="6"/>
                    <a:pt x="304"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1663956" y="3013850"/>
              <a:ext cx="16492" cy="14559"/>
            </a:xfrm>
            <a:custGeom>
              <a:avLst/>
              <a:gdLst/>
              <a:ahLst/>
              <a:cxnLst/>
              <a:rect l="l" t="t" r="r" b="b"/>
              <a:pathLst>
                <a:path w="546" h="482" extrusionOk="0">
                  <a:moveTo>
                    <a:pt x="272" y="0"/>
                  </a:moveTo>
                  <a:cubicBezTo>
                    <a:pt x="178" y="0"/>
                    <a:pt x="90" y="56"/>
                    <a:pt x="51" y="148"/>
                  </a:cubicBezTo>
                  <a:cubicBezTo>
                    <a:pt x="0" y="271"/>
                    <a:pt x="57" y="411"/>
                    <a:pt x="180" y="462"/>
                  </a:cubicBezTo>
                  <a:cubicBezTo>
                    <a:pt x="211" y="475"/>
                    <a:pt x="242" y="481"/>
                    <a:pt x="273" y="481"/>
                  </a:cubicBezTo>
                  <a:cubicBezTo>
                    <a:pt x="368" y="481"/>
                    <a:pt x="456" y="426"/>
                    <a:pt x="494" y="334"/>
                  </a:cubicBezTo>
                  <a:cubicBezTo>
                    <a:pt x="545" y="211"/>
                    <a:pt x="487" y="70"/>
                    <a:pt x="365" y="19"/>
                  </a:cubicBezTo>
                  <a:cubicBezTo>
                    <a:pt x="334" y="6"/>
                    <a:pt x="303"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1551986" y="3125306"/>
              <a:ext cx="16552" cy="14529"/>
            </a:xfrm>
            <a:custGeom>
              <a:avLst/>
              <a:gdLst/>
              <a:ahLst/>
              <a:cxnLst/>
              <a:rect l="l" t="t" r="r" b="b"/>
              <a:pathLst>
                <a:path w="548" h="481" extrusionOk="0">
                  <a:moveTo>
                    <a:pt x="274" y="1"/>
                  </a:moveTo>
                  <a:cubicBezTo>
                    <a:pt x="244" y="1"/>
                    <a:pt x="213" y="7"/>
                    <a:pt x="183" y="19"/>
                  </a:cubicBezTo>
                  <a:cubicBezTo>
                    <a:pt x="60" y="70"/>
                    <a:pt x="1" y="209"/>
                    <a:pt x="52" y="332"/>
                  </a:cubicBezTo>
                  <a:cubicBezTo>
                    <a:pt x="91" y="425"/>
                    <a:pt x="180" y="481"/>
                    <a:pt x="275" y="481"/>
                  </a:cubicBezTo>
                  <a:cubicBezTo>
                    <a:pt x="306" y="481"/>
                    <a:pt x="337" y="475"/>
                    <a:pt x="368" y="464"/>
                  </a:cubicBezTo>
                  <a:cubicBezTo>
                    <a:pt x="491" y="412"/>
                    <a:pt x="548" y="273"/>
                    <a:pt x="498" y="150"/>
                  </a:cubicBezTo>
                  <a:cubicBezTo>
                    <a:pt x="458" y="57"/>
                    <a:pt x="368"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1233988" y="2694099"/>
              <a:ext cx="495271" cy="495302"/>
            </a:xfrm>
            <a:custGeom>
              <a:avLst/>
              <a:gdLst/>
              <a:ahLst/>
              <a:cxnLst/>
              <a:rect l="l" t="t" r="r" b="b"/>
              <a:pathLst>
                <a:path w="16397" h="16398" extrusionOk="0">
                  <a:moveTo>
                    <a:pt x="8198" y="480"/>
                  </a:moveTo>
                  <a:cubicBezTo>
                    <a:pt x="8687" y="480"/>
                    <a:pt x="9084" y="877"/>
                    <a:pt x="9084" y="1365"/>
                  </a:cubicBezTo>
                  <a:cubicBezTo>
                    <a:pt x="9084" y="1853"/>
                    <a:pt x="8687" y="2249"/>
                    <a:pt x="8198" y="2249"/>
                  </a:cubicBezTo>
                  <a:cubicBezTo>
                    <a:pt x="7711" y="2249"/>
                    <a:pt x="7314" y="1853"/>
                    <a:pt x="7314" y="1365"/>
                  </a:cubicBezTo>
                  <a:cubicBezTo>
                    <a:pt x="7314" y="877"/>
                    <a:pt x="7711" y="480"/>
                    <a:pt x="8198" y="480"/>
                  </a:cubicBezTo>
                  <a:close/>
                  <a:moveTo>
                    <a:pt x="13030" y="2482"/>
                  </a:moveTo>
                  <a:cubicBezTo>
                    <a:pt x="13518" y="2482"/>
                    <a:pt x="13914" y="2878"/>
                    <a:pt x="13914" y="3366"/>
                  </a:cubicBezTo>
                  <a:cubicBezTo>
                    <a:pt x="13914" y="3855"/>
                    <a:pt x="13518" y="4251"/>
                    <a:pt x="13030" y="4251"/>
                  </a:cubicBezTo>
                  <a:cubicBezTo>
                    <a:pt x="12542" y="4251"/>
                    <a:pt x="12145" y="3855"/>
                    <a:pt x="12145" y="3366"/>
                  </a:cubicBezTo>
                  <a:cubicBezTo>
                    <a:pt x="12145" y="2878"/>
                    <a:pt x="12542" y="2482"/>
                    <a:pt x="13030" y="2482"/>
                  </a:cubicBezTo>
                  <a:close/>
                  <a:moveTo>
                    <a:pt x="7116" y="4804"/>
                  </a:moveTo>
                  <a:lnTo>
                    <a:pt x="7116" y="4804"/>
                  </a:lnTo>
                  <a:cubicBezTo>
                    <a:pt x="6989" y="4976"/>
                    <a:pt x="6871" y="5178"/>
                    <a:pt x="6766" y="5412"/>
                  </a:cubicBezTo>
                  <a:cubicBezTo>
                    <a:pt x="6701" y="5555"/>
                    <a:pt x="6641" y="5707"/>
                    <a:pt x="6589" y="5867"/>
                  </a:cubicBezTo>
                  <a:cubicBezTo>
                    <a:pt x="6360" y="5751"/>
                    <a:pt x="6143" y="5609"/>
                    <a:pt x="5942" y="5444"/>
                  </a:cubicBezTo>
                  <a:cubicBezTo>
                    <a:pt x="6285" y="5163"/>
                    <a:pt x="6682" y="4943"/>
                    <a:pt x="7116" y="4804"/>
                  </a:cubicBezTo>
                  <a:close/>
                  <a:moveTo>
                    <a:pt x="9282" y="4805"/>
                  </a:moveTo>
                  <a:cubicBezTo>
                    <a:pt x="9715" y="4943"/>
                    <a:pt x="10112" y="5163"/>
                    <a:pt x="10456" y="5445"/>
                  </a:cubicBezTo>
                  <a:cubicBezTo>
                    <a:pt x="10255" y="5611"/>
                    <a:pt x="10037" y="5753"/>
                    <a:pt x="9809" y="5868"/>
                  </a:cubicBezTo>
                  <a:cubicBezTo>
                    <a:pt x="9753" y="5707"/>
                    <a:pt x="9694" y="5555"/>
                    <a:pt x="9631" y="5412"/>
                  </a:cubicBezTo>
                  <a:cubicBezTo>
                    <a:pt x="9525" y="5178"/>
                    <a:pt x="9409" y="4976"/>
                    <a:pt x="9282" y="4805"/>
                  </a:cubicBezTo>
                  <a:close/>
                  <a:moveTo>
                    <a:pt x="8197" y="4636"/>
                  </a:moveTo>
                  <a:cubicBezTo>
                    <a:pt x="8551" y="4636"/>
                    <a:pt x="8912" y="4992"/>
                    <a:pt x="9191" y="5608"/>
                  </a:cubicBezTo>
                  <a:cubicBezTo>
                    <a:pt x="9256" y="5748"/>
                    <a:pt x="9312" y="5898"/>
                    <a:pt x="9363" y="6055"/>
                  </a:cubicBezTo>
                  <a:cubicBezTo>
                    <a:pt x="8992" y="6183"/>
                    <a:pt x="8600" y="6249"/>
                    <a:pt x="8197" y="6249"/>
                  </a:cubicBezTo>
                  <a:cubicBezTo>
                    <a:pt x="7796" y="6249"/>
                    <a:pt x="7403" y="6183"/>
                    <a:pt x="7033" y="6055"/>
                  </a:cubicBezTo>
                  <a:cubicBezTo>
                    <a:pt x="7084" y="5898"/>
                    <a:pt x="7141" y="5748"/>
                    <a:pt x="7204" y="5608"/>
                  </a:cubicBezTo>
                  <a:cubicBezTo>
                    <a:pt x="7483" y="4990"/>
                    <a:pt x="7845" y="4636"/>
                    <a:pt x="8197" y="4636"/>
                  </a:cubicBezTo>
                  <a:close/>
                  <a:moveTo>
                    <a:pt x="5589" y="5776"/>
                  </a:moveTo>
                  <a:cubicBezTo>
                    <a:pt x="5856" y="6002"/>
                    <a:pt x="6146" y="6189"/>
                    <a:pt x="6455" y="6337"/>
                  </a:cubicBezTo>
                  <a:cubicBezTo>
                    <a:pt x="6333" y="6834"/>
                    <a:pt x="6262" y="7386"/>
                    <a:pt x="6247" y="7958"/>
                  </a:cubicBezTo>
                  <a:lnTo>
                    <a:pt x="4644" y="7958"/>
                  </a:lnTo>
                  <a:cubicBezTo>
                    <a:pt x="4700" y="7118"/>
                    <a:pt x="5048" y="6357"/>
                    <a:pt x="5589" y="5776"/>
                  </a:cubicBezTo>
                  <a:close/>
                  <a:moveTo>
                    <a:pt x="9492" y="6520"/>
                  </a:moveTo>
                  <a:cubicBezTo>
                    <a:pt x="9595" y="6961"/>
                    <a:pt x="9655" y="7450"/>
                    <a:pt x="9670" y="7958"/>
                  </a:cubicBezTo>
                  <a:lnTo>
                    <a:pt x="6727" y="7958"/>
                  </a:lnTo>
                  <a:cubicBezTo>
                    <a:pt x="6742" y="7450"/>
                    <a:pt x="6802" y="6961"/>
                    <a:pt x="6906" y="6520"/>
                  </a:cubicBezTo>
                  <a:cubicBezTo>
                    <a:pt x="7317" y="6658"/>
                    <a:pt x="7753" y="6731"/>
                    <a:pt x="8198" y="6731"/>
                  </a:cubicBezTo>
                  <a:cubicBezTo>
                    <a:pt x="8644" y="6731"/>
                    <a:pt x="9079" y="6658"/>
                    <a:pt x="9492" y="6520"/>
                  </a:cubicBezTo>
                  <a:close/>
                  <a:moveTo>
                    <a:pt x="10808" y="5776"/>
                  </a:moveTo>
                  <a:cubicBezTo>
                    <a:pt x="11347" y="6357"/>
                    <a:pt x="11696" y="7118"/>
                    <a:pt x="11752" y="7958"/>
                  </a:cubicBezTo>
                  <a:lnTo>
                    <a:pt x="10150" y="7958"/>
                  </a:lnTo>
                  <a:cubicBezTo>
                    <a:pt x="10133" y="7386"/>
                    <a:pt x="10063" y="6835"/>
                    <a:pt x="9942" y="6337"/>
                  </a:cubicBezTo>
                  <a:cubicBezTo>
                    <a:pt x="10250" y="6189"/>
                    <a:pt x="10541" y="6002"/>
                    <a:pt x="10808" y="5776"/>
                  </a:cubicBezTo>
                  <a:close/>
                  <a:moveTo>
                    <a:pt x="1365" y="7313"/>
                  </a:moveTo>
                  <a:cubicBezTo>
                    <a:pt x="1852" y="7313"/>
                    <a:pt x="2250" y="7709"/>
                    <a:pt x="2250" y="8198"/>
                  </a:cubicBezTo>
                  <a:cubicBezTo>
                    <a:pt x="2250" y="8685"/>
                    <a:pt x="1852" y="9082"/>
                    <a:pt x="1365" y="9082"/>
                  </a:cubicBezTo>
                  <a:cubicBezTo>
                    <a:pt x="877" y="9082"/>
                    <a:pt x="480" y="8685"/>
                    <a:pt x="480" y="8198"/>
                  </a:cubicBezTo>
                  <a:cubicBezTo>
                    <a:pt x="480" y="7709"/>
                    <a:pt x="877" y="7313"/>
                    <a:pt x="1365" y="7313"/>
                  </a:cubicBezTo>
                  <a:close/>
                  <a:moveTo>
                    <a:pt x="15031" y="7313"/>
                  </a:moveTo>
                  <a:cubicBezTo>
                    <a:pt x="15520" y="7313"/>
                    <a:pt x="15916" y="7709"/>
                    <a:pt x="15916" y="8198"/>
                  </a:cubicBezTo>
                  <a:cubicBezTo>
                    <a:pt x="15916" y="8685"/>
                    <a:pt x="15520" y="9082"/>
                    <a:pt x="15031" y="9082"/>
                  </a:cubicBezTo>
                  <a:cubicBezTo>
                    <a:pt x="14543" y="9082"/>
                    <a:pt x="14147" y="8685"/>
                    <a:pt x="14147" y="8198"/>
                  </a:cubicBezTo>
                  <a:cubicBezTo>
                    <a:pt x="14147" y="7709"/>
                    <a:pt x="14543" y="7313"/>
                    <a:pt x="15031" y="7313"/>
                  </a:cubicBezTo>
                  <a:close/>
                  <a:moveTo>
                    <a:pt x="9668" y="8440"/>
                  </a:moveTo>
                  <a:cubicBezTo>
                    <a:pt x="9655" y="8947"/>
                    <a:pt x="9594" y="9434"/>
                    <a:pt x="9491" y="9877"/>
                  </a:cubicBezTo>
                  <a:cubicBezTo>
                    <a:pt x="9078" y="9740"/>
                    <a:pt x="8643" y="9666"/>
                    <a:pt x="8197" y="9666"/>
                  </a:cubicBezTo>
                  <a:cubicBezTo>
                    <a:pt x="7752" y="9666"/>
                    <a:pt x="7316" y="9740"/>
                    <a:pt x="6905" y="9877"/>
                  </a:cubicBezTo>
                  <a:cubicBezTo>
                    <a:pt x="6802" y="9435"/>
                    <a:pt x="6742" y="8948"/>
                    <a:pt x="6726" y="8440"/>
                  </a:cubicBezTo>
                  <a:close/>
                  <a:moveTo>
                    <a:pt x="6246" y="8439"/>
                  </a:moveTo>
                  <a:cubicBezTo>
                    <a:pt x="6261" y="9010"/>
                    <a:pt x="6333" y="9561"/>
                    <a:pt x="6453" y="10059"/>
                  </a:cubicBezTo>
                  <a:cubicBezTo>
                    <a:pt x="6146" y="10208"/>
                    <a:pt x="5856" y="10395"/>
                    <a:pt x="5589" y="10619"/>
                  </a:cubicBezTo>
                  <a:cubicBezTo>
                    <a:pt x="5048" y="10039"/>
                    <a:pt x="4700" y="9279"/>
                    <a:pt x="4644" y="8439"/>
                  </a:cubicBezTo>
                  <a:close/>
                  <a:moveTo>
                    <a:pt x="6589" y="10529"/>
                  </a:moveTo>
                  <a:cubicBezTo>
                    <a:pt x="6643" y="10689"/>
                    <a:pt x="6702" y="10842"/>
                    <a:pt x="6766" y="10985"/>
                  </a:cubicBezTo>
                  <a:cubicBezTo>
                    <a:pt x="6871" y="11218"/>
                    <a:pt x="6988" y="11421"/>
                    <a:pt x="7115" y="11591"/>
                  </a:cubicBezTo>
                  <a:cubicBezTo>
                    <a:pt x="6681" y="11452"/>
                    <a:pt x="6285" y="11233"/>
                    <a:pt x="5942" y="10951"/>
                  </a:cubicBezTo>
                  <a:cubicBezTo>
                    <a:pt x="6143" y="10786"/>
                    <a:pt x="6360" y="10644"/>
                    <a:pt x="6589" y="10529"/>
                  </a:cubicBezTo>
                  <a:close/>
                  <a:moveTo>
                    <a:pt x="9807" y="10530"/>
                  </a:moveTo>
                  <a:cubicBezTo>
                    <a:pt x="10036" y="10645"/>
                    <a:pt x="10254" y="10786"/>
                    <a:pt x="10456" y="10952"/>
                  </a:cubicBezTo>
                  <a:cubicBezTo>
                    <a:pt x="10108" y="11238"/>
                    <a:pt x="9709" y="11455"/>
                    <a:pt x="9282" y="11592"/>
                  </a:cubicBezTo>
                  <a:cubicBezTo>
                    <a:pt x="9408" y="11422"/>
                    <a:pt x="9525" y="11218"/>
                    <a:pt x="9631" y="10986"/>
                  </a:cubicBezTo>
                  <a:cubicBezTo>
                    <a:pt x="9696" y="10843"/>
                    <a:pt x="9754" y="10690"/>
                    <a:pt x="9807" y="10530"/>
                  </a:cubicBezTo>
                  <a:close/>
                  <a:moveTo>
                    <a:pt x="8198" y="10146"/>
                  </a:moveTo>
                  <a:cubicBezTo>
                    <a:pt x="8601" y="10146"/>
                    <a:pt x="8994" y="10213"/>
                    <a:pt x="9364" y="10341"/>
                  </a:cubicBezTo>
                  <a:cubicBezTo>
                    <a:pt x="9313" y="10499"/>
                    <a:pt x="9256" y="10648"/>
                    <a:pt x="9192" y="10787"/>
                  </a:cubicBezTo>
                  <a:cubicBezTo>
                    <a:pt x="8914" y="11401"/>
                    <a:pt x="8556" y="11754"/>
                    <a:pt x="8206" y="11760"/>
                  </a:cubicBezTo>
                  <a:lnTo>
                    <a:pt x="8192" y="11760"/>
                  </a:lnTo>
                  <a:cubicBezTo>
                    <a:pt x="7842" y="11756"/>
                    <a:pt x="7481" y="11402"/>
                    <a:pt x="7205" y="10787"/>
                  </a:cubicBezTo>
                  <a:cubicBezTo>
                    <a:pt x="7142" y="10648"/>
                    <a:pt x="7085" y="10499"/>
                    <a:pt x="7034" y="10341"/>
                  </a:cubicBezTo>
                  <a:cubicBezTo>
                    <a:pt x="7404" y="10213"/>
                    <a:pt x="7797" y="10146"/>
                    <a:pt x="8198" y="10146"/>
                  </a:cubicBezTo>
                  <a:close/>
                  <a:moveTo>
                    <a:pt x="3366" y="12145"/>
                  </a:moveTo>
                  <a:cubicBezTo>
                    <a:pt x="3854" y="12145"/>
                    <a:pt x="4252" y="12542"/>
                    <a:pt x="4252" y="13030"/>
                  </a:cubicBezTo>
                  <a:cubicBezTo>
                    <a:pt x="4252" y="13517"/>
                    <a:pt x="3854" y="13915"/>
                    <a:pt x="3366" y="13915"/>
                  </a:cubicBezTo>
                  <a:cubicBezTo>
                    <a:pt x="2879" y="13915"/>
                    <a:pt x="2481" y="13517"/>
                    <a:pt x="2481" y="13030"/>
                  </a:cubicBezTo>
                  <a:cubicBezTo>
                    <a:pt x="2481" y="12542"/>
                    <a:pt x="2879" y="12145"/>
                    <a:pt x="3366" y="12145"/>
                  </a:cubicBezTo>
                  <a:close/>
                  <a:moveTo>
                    <a:pt x="13030" y="12145"/>
                  </a:moveTo>
                  <a:cubicBezTo>
                    <a:pt x="13518" y="12145"/>
                    <a:pt x="13914" y="12542"/>
                    <a:pt x="13914" y="13030"/>
                  </a:cubicBezTo>
                  <a:cubicBezTo>
                    <a:pt x="13914" y="13517"/>
                    <a:pt x="13518" y="13915"/>
                    <a:pt x="13030" y="13915"/>
                  </a:cubicBezTo>
                  <a:cubicBezTo>
                    <a:pt x="12542" y="13915"/>
                    <a:pt x="12145" y="13517"/>
                    <a:pt x="12145" y="13030"/>
                  </a:cubicBezTo>
                  <a:cubicBezTo>
                    <a:pt x="12145" y="12542"/>
                    <a:pt x="12542" y="12145"/>
                    <a:pt x="13030" y="12145"/>
                  </a:cubicBezTo>
                  <a:close/>
                  <a:moveTo>
                    <a:pt x="8197" y="14146"/>
                  </a:moveTo>
                  <a:cubicBezTo>
                    <a:pt x="8685" y="14146"/>
                    <a:pt x="9082" y="14544"/>
                    <a:pt x="9082" y="15031"/>
                  </a:cubicBezTo>
                  <a:cubicBezTo>
                    <a:pt x="9082" y="15519"/>
                    <a:pt x="8685" y="15917"/>
                    <a:pt x="8197" y="15917"/>
                  </a:cubicBezTo>
                  <a:cubicBezTo>
                    <a:pt x="7710" y="15917"/>
                    <a:pt x="7312" y="15519"/>
                    <a:pt x="7312" y="15031"/>
                  </a:cubicBezTo>
                  <a:cubicBezTo>
                    <a:pt x="7312" y="14543"/>
                    <a:pt x="7710" y="14146"/>
                    <a:pt x="8197" y="14146"/>
                  </a:cubicBezTo>
                  <a:close/>
                  <a:moveTo>
                    <a:pt x="8197" y="1"/>
                  </a:moveTo>
                  <a:cubicBezTo>
                    <a:pt x="7445" y="1"/>
                    <a:pt x="6833" y="613"/>
                    <a:pt x="6833" y="1366"/>
                  </a:cubicBezTo>
                  <a:cubicBezTo>
                    <a:pt x="6833" y="2037"/>
                    <a:pt x="7320" y="2596"/>
                    <a:pt x="7957" y="2709"/>
                  </a:cubicBezTo>
                  <a:lnTo>
                    <a:pt x="7957" y="4164"/>
                  </a:lnTo>
                  <a:cubicBezTo>
                    <a:pt x="7023" y="4219"/>
                    <a:pt x="6173" y="4593"/>
                    <a:pt x="5515" y="5177"/>
                  </a:cubicBezTo>
                  <a:lnTo>
                    <a:pt x="4484" y="4145"/>
                  </a:lnTo>
                  <a:cubicBezTo>
                    <a:pt x="4639" y="3924"/>
                    <a:pt x="4730" y="3657"/>
                    <a:pt x="4730" y="3366"/>
                  </a:cubicBezTo>
                  <a:cubicBezTo>
                    <a:pt x="4730" y="2869"/>
                    <a:pt x="4459" y="2411"/>
                    <a:pt x="4023" y="2170"/>
                  </a:cubicBezTo>
                  <a:cubicBezTo>
                    <a:pt x="3986" y="2150"/>
                    <a:pt x="3946" y="2140"/>
                    <a:pt x="3907" y="2140"/>
                  </a:cubicBezTo>
                  <a:cubicBezTo>
                    <a:pt x="3822" y="2140"/>
                    <a:pt x="3740" y="2185"/>
                    <a:pt x="3696" y="2265"/>
                  </a:cubicBezTo>
                  <a:cubicBezTo>
                    <a:pt x="3633" y="2381"/>
                    <a:pt x="3675" y="2527"/>
                    <a:pt x="3792" y="2591"/>
                  </a:cubicBezTo>
                  <a:cubicBezTo>
                    <a:pt x="4073" y="2746"/>
                    <a:pt x="4248" y="3043"/>
                    <a:pt x="4248" y="3366"/>
                  </a:cubicBezTo>
                  <a:cubicBezTo>
                    <a:pt x="4248" y="3855"/>
                    <a:pt x="3852" y="4251"/>
                    <a:pt x="3363" y="4251"/>
                  </a:cubicBezTo>
                  <a:cubicBezTo>
                    <a:pt x="2876" y="4251"/>
                    <a:pt x="2479" y="3855"/>
                    <a:pt x="2479" y="3366"/>
                  </a:cubicBezTo>
                  <a:cubicBezTo>
                    <a:pt x="2479" y="3043"/>
                    <a:pt x="2655" y="2748"/>
                    <a:pt x="2936" y="2591"/>
                  </a:cubicBezTo>
                  <a:cubicBezTo>
                    <a:pt x="3053" y="2527"/>
                    <a:pt x="3095" y="2381"/>
                    <a:pt x="3030" y="2265"/>
                  </a:cubicBezTo>
                  <a:cubicBezTo>
                    <a:pt x="2987" y="2185"/>
                    <a:pt x="2905" y="2140"/>
                    <a:pt x="2820" y="2140"/>
                  </a:cubicBezTo>
                  <a:cubicBezTo>
                    <a:pt x="2781" y="2140"/>
                    <a:pt x="2741" y="2150"/>
                    <a:pt x="2704" y="2170"/>
                  </a:cubicBezTo>
                  <a:cubicBezTo>
                    <a:pt x="2268" y="2411"/>
                    <a:pt x="1999" y="2868"/>
                    <a:pt x="1999" y="3366"/>
                  </a:cubicBezTo>
                  <a:cubicBezTo>
                    <a:pt x="1999" y="4119"/>
                    <a:pt x="2610" y="4731"/>
                    <a:pt x="3363" y="4731"/>
                  </a:cubicBezTo>
                  <a:cubicBezTo>
                    <a:pt x="3653" y="4731"/>
                    <a:pt x="3922" y="4640"/>
                    <a:pt x="4143" y="4486"/>
                  </a:cubicBezTo>
                  <a:lnTo>
                    <a:pt x="5174" y="5516"/>
                  </a:lnTo>
                  <a:cubicBezTo>
                    <a:pt x="4589" y="6174"/>
                    <a:pt x="4217" y="7024"/>
                    <a:pt x="4161" y="7958"/>
                  </a:cubicBezTo>
                  <a:lnTo>
                    <a:pt x="2708" y="7958"/>
                  </a:lnTo>
                  <a:cubicBezTo>
                    <a:pt x="2594" y="7319"/>
                    <a:pt x="2036" y="6833"/>
                    <a:pt x="1365" y="6833"/>
                  </a:cubicBezTo>
                  <a:cubicBezTo>
                    <a:pt x="612" y="6833"/>
                    <a:pt x="0" y="7446"/>
                    <a:pt x="0" y="8199"/>
                  </a:cubicBezTo>
                  <a:cubicBezTo>
                    <a:pt x="0" y="8952"/>
                    <a:pt x="612" y="9563"/>
                    <a:pt x="1365" y="9563"/>
                  </a:cubicBezTo>
                  <a:cubicBezTo>
                    <a:pt x="2036" y="9563"/>
                    <a:pt x="2594" y="9077"/>
                    <a:pt x="2708" y="8440"/>
                  </a:cubicBezTo>
                  <a:lnTo>
                    <a:pt x="4162" y="8440"/>
                  </a:lnTo>
                  <a:cubicBezTo>
                    <a:pt x="4218" y="9373"/>
                    <a:pt x="4592" y="10223"/>
                    <a:pt x="5176" y="10882"/>
                  </a:cubicBezTo>
                  <a:lnTo>
                    <a:pt x="4145" y="11912"/>
                  </a:lnTo>
                  <a:cubicBezTo>
                    <a:pt x="3924" y="11758"/>
                    <a:pt x="3654" y="11666"/>
                    <a:pt x="3365" y="11666"/>
                  </a:cubicBezTo>
                  <a:cubicBezTo>
                    <a:pt x="2613" y="11666"/>
                    <a:pt x="2000" y="12278"/>
                    <a:pt x="2000" y="13031"/>
                  </a:cubicBezTo>
                  <a:cubicBezTo>
                    <a:pt x="2000" y="13784"/>
                    <a:pt x="2613" y="14396"/>
                    <a:pt x="3365" y="14396"/>
                  </a:cubicBezTo>
                  <a:cubicBezTo>
                    <a:pt x="4118" y="14396"/>
                    <a:pt x="4730" y="13784"/>
                    <a:pt x="4730" y="13031"/>
                  </a:cubicBezTo>
                  <a:cubicBezTo>
                    <a:pt x="4730" y="12742"/>
                    <a:pt x="4639" y="12473"/>
                    <a:pt x="4484" y="12251"/>
                  </a:cubicBezTo>
                  <a:lnTo>
                    <a:pt x="5515" y="11221"/>
                  </a:lnTo>
                  <a:cubicBezTo>
                    <a:pt x="6173" y="11806"/>
                    <a:pt x="7022" y="12179"/>
                    <a:pt x="7957" y="12234"/>
                  </a:cubicBezTo>
                  <a:lnTo>
                    <a:pt x="7957" y="13690"/>
                  </a:lnTo>
                  <a:cubicBezTo>
                    <a:pt x="7320" y="13803"/>
                    <a:pt x="6833" y="14362"/>
                    <a:pt x="6833" y="15032"/>
                  </a:cubicBezTo>
                  <a:cubicBezTo>
                    <a:pt x="6833" y="15785"/>
                    <a:pt x="7445" y="16398"/>
                    <a:pt x="8197" y="16398"/>
                  </a:cubicBezTo>
                  <a:cubicBezTo>
                    <a:pt x="8950" y="16398"/>
                    <a:pt x="9563" y="15785"/>
                    <a:pt x="9563" y="15032"/>
                  </a:cubicBezTo>
                  <a:cubicBezTo>
                    <a:pt x="9563" y="14362"/>
                    <a:pt x="9076" y="13803"/>
                    <a:pt x="8438" y="13690"/>
                  </a:cubicBezTo>
                  <a:lnTo>
                    <a:pt x="8438" y="12234"/>
                  </a:lnTo>
                  <a:cubicBezTo>
                    <a:pt x="9351" y="12180"/>
                    <a:pt x="10209" y="11819"/>
                    <a:pt x="10881" y="11222"/>
                  </a:cubicBezTo>
                  <a:lnTo>
                    <a:pt x="11911" y="12251"/>
                  </a:lnTo>
                  <a:cubicBezTo>
                    <a:pt x="11756" y="12473"/>
                    <a:pt x="11665" y="12742"/>
                    <a:pt x="11665" y="13031"/>
                  </a:cubicBezTo>
                  <a:cubicBezTo>
                    <a:pt x="11665" y="13784"/>
                    <a:pt x="12277" y="14396"/>
                    <a:pt x="13030" y="14396"/>
                  </a:cubicBezTo>
                  <a:cubicBezTo>
                    <a:pt x="13783" y="14396"/>
                    <a:pt x="14395" y="13784"/>
                    <a:pt x="14395" y="13031"/>
                  </a:cubicBezTo>
                  <a:cubicBezTo>
                    <a:pt x="14395" y="12278"/>
                    <a:pt x="13783" y="11666"/>
                    <a:pt x="13030" y="11666"/>
                  </a:cubicBezTo>
                  <a:cubicBezTo>
                    <a:pt x="12741" y="11666"/>
                    <a:pt x="12472" y="11758"/>
                    <a:pt x="12250" y="11912"/>
                  </a:cubicBezTo>
                  <a:lnTo>
                    <a:pt x="11220" y="10883"/>
                  </a:lnTo>
                  <a:cubicBezTo>
                    <a:pt x="11338" y="10750"/>
                    <a:pt x="11449" y="10608"/>
                    <a:pt x="11550" y="10459"/>
                  </a:cubicBezTo>
                  <a:cubicBezTo>
                    <a:pt x="11624" y="10349"/>
                    <a:pt x="11594" y="10201"/>
                    <a:pt x="11485" y="10126"/>
                  </a:cubicBezTo>
                  <a:cubicBezTo>
                    <a:pt x="11443" y="10098"/>
                    <a:pt x="11397" y="10085"/>
                    <a:pt x="11350" y="10085"/>
                  </a:cubicBezTo>
                  <a:cubicBezTo>
                    <a:pt x="11273" y="10085"/>
                    <a:pt x="11198" y="10122"/>
                    <a:pt x="11152" y="10191"/>
                  </a:cubicBezTo>
                  <a:cubicBezTo>
                    <a:pt x="11048" y="10345"/>
                    <a:pt x="10932" y="10489"/>
                    <a:pt x="10809" y="10624"/>
                  </a:cubicBezTo>
                  <a:cubicBezTo>
                    <a:pt x="10542" y="10398"/>
                    <a:pt x="10251" y="10211"/>
                    <a:pt x="9942" y="10062"/>
                  </a:cubicBezTo>
                  <a:cubicBezTo>
                    <a:pt x="10063" y="9563"/>
                    <a:pt x="10133" y="9013"/>
                    <a:pt x="10149" y="8441"/>
                  </a:cubicBezTo>
                  <a:lnTo>
                    <a:pt x="11751" y="8441"/>
                  </a:lnTo>
                  <a:cubicBezTo>
                    <a:pt x="11733" y="8715"/>
                    <a:pt x="11683" y="8984"/>
                    <a:pt x="11603" y="9245"/>
                  </a:cubicBezTo>
                  <a:cubicBezTo>
                    <a:pt x="11566" y="9372"/>
                    <a:pt x="11635" y="9506"/>
                    <a:pt x="11762" y="9545"/>
                  </a:cubicBezTo>
                  <a:cubicBezTo>
                    <a:pt x="11785" y="9552"/>
                    <a:pt x="11809" y="9555"/>
                    <a:pt x="11832" y="9555"/>
                  </a:cubicBezTo>
                  <a:cubicBezTo>
                    <a:pt x="11935" y="9555"/>
                    <a:pt x="12031" y="9489"/>
                    <a:pt x="12062" y="9386"/>
                  </a:cubicBezTo>
                  <a:cubicBezTo>
                    <a:pt x="12157" y="9079"/>
                    <a:pt x="12212" y="8762"/>
                    <a:pt x="12231" y="8441"/>
                  </a:cubicBezTo>
                  <a:lnTo>
                    <a:pt x="13687" y="8441"/>
                  </a:lnTo>
                  <a:cubicBezTo>
                    <a:pt x="13801" y="9079"/>
                    <a:pt x="14359" y="9565"/>
                    <a:pt x="15030" y="9565"/>
                  </a:cubicBezTo>
                  <a:cubicBezTo>
                    <a:pt x="15783" y="9565"/>
                    <a:pt x="16395" y="8953"/>
                    <a:pt x="16395" y="8200"/>
                  </a:cubicBezTo>
                  <a:cubicBezTo>
                    <a:pt x="16397" y="7446"/>
                    <a:pt x="15784" y="6833"/>
                    <a:pt x="15031" y="6833"/>
                  </a:cubicBezTo>
                  <a:cubicBezTo>
                    <a:pt x="14360" y="6833"/>
                    <a:pt x="13802" y="7320"/>
                    <a:pt x="13688" y="7958"/>
                  </a:cubicBezTo>
                  <a:lnTo>
                    <a:pt x="12232" y="7958"/>
                  </a:lnTo>
                  <a:cubicBezTo>
                    <a:pt x="12177" y="7025"/>
                    <a:pt x="11803" y="6175"/>
                    <a:pt x="11219" y="5516"/>
                  </a:cubicBezTo>
                  <a:lnTo>
                    <a:pt x="12250" y="4486"/>
                  </a:lnTo>
                  <a:cubicBezTo>
                    <a:pt x="12472" y="4640"/>
                    <a:pt x="12741" y="4731"/>
                    <a:pt x="13030" y="4731"/>
                  </a:cubicBezTo>
                  <a:cubicBezTo>
                    <a:pt x="13783" y="4731"/>
                    <a:pt x="14395" y="4119"/>
                    <a:pt x="14395" y="3366"/>
                  </a:cubicBezTo>
                  <a:cubicBezTo>
                    <a:pt x="14395" y="2613"/>
                    <a:pt x="13783" y="2001"/>
                    <a:pt x="13030" y="2001"/>
                  </a:cubicBezTo>
                  <a:cubicBezTo>
                    <a:pt x="12277" y="2001"/>
                    <a:pt x="11665" y="2613"/>
                    <a:pt x="11665" y="3366"/>
                  </a:cubicBezTo>
                  <a:cubicBezTo>
                    <a:pt x="11665" y="3656"/>
                    <a:pt x="11756" y="3924"/>
                    <a:pt x="11911" y="4145"/>
                  </a:cubicBezTo>
                  <a:lnTo>
                    <a:pt x="10880" y="5177"/>
                  </a:lnTo>
                  <a:cubicBezTo>
                    <a:pt x="10222" y="4591"/>
                    <a:pt x="9373" y="4217"/>
                    <a:pt x="8438" y="4164"/>
                  </a:cubicBezTo>
                  <a:lnTo>
                    <a:pt x="8438" y="2709"/>
                  </a:lnTo>
                  <a:cubicBezTo>
                    <a:pt x="9077" y="2596"/>
                    <a:pt x="9563" y="2037"/>
                    <a:pt x="9563" y="1366"/>
                  </a:cubicBezTo>
                  <a:cubicBezTo>
                    <a:pt x="9563" y="613"/>
                    <a:pt x="8950"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3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1026" name="Google Shape;1026;p36"/>
          <p:cNvGrpSpPr/>
          <p:nvPr/>
        </p:nvGrpSpPr>
        <p:grpSpPr>
          <a:xfrm>
            <a:off x="1948662" y="1665600"/>
            <a:ext cx="6201224" cy="457200"/>
            <a:chOff x="1948662" y="1665600"/>
            <a:chExt cx="6201224" cy="457200"/>
          </a:xfrm>
        </p:grpSpPr>
        <p:sp>
          <p:nvSpPr>
            <p:cNvPr id="1027" name="Google Shape;1027;p36"/>
            <p:cNvSpPr txBox="1"/>
            <p:nvPr/>
          </p:nvSpPr>
          <p:spPr>
            <a:xfrm>
              <a:off x="3628400" y="1665600"/>
              <a:ext cx="1744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Awareness</a:t>
              </a:r>
              <a:endParaRPr sz="2200">
                <a:solidFill>
                  <a:schemeClr val="dk1"/>
                </a:solidFill>
                <a:latin typeface="Quantico"/>
                <a:ea typeface="Quantico"/>
                <a:cs typeface="Quantico"/>
                <a:sym typeface="Quantico"/>
              </a:endParaRPr>
            </a:p>
          </p:txBody>
        </p:sp>
        <p:sp>
          <p:nvSpPr>
            <p:cNvPr id="1028" name="Google Shape;1028;p36"/>
            <p:cNvSpPr txBox="1"/>
            <p:nvPr/>
          </p:nvSpPr>
          <p:spPr>
            <a:xfrm>
              <a:off x="6310286" y="166560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029" name="Google Shape;1029;p36"/>
            <p:cNvSpPr txBox="1"/>
            <p:nvPr/>
          </p:nvSpPr>
          <p:spPr>
            <a:xfrm>
              <a:off x="1948662" y="166560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1030" name="Google Shape;1030;p36"/>
          <p:cNvGrpSpPr/>
          <p:nvPr/>
        </p:nvGrpSpPr>
        <p:grpSpPr>
          <a:xfrm>
            <a:off x="1948662" y="2395850"/>
            <a:ext cx="6201224" cy="457200"/>
            <a:chOff x="1948662" y="2319650"/>
            <a:chExt cx="6201224" cy="457200"/>
          </a:xfrm>
        </p:grpSpPr>
        <p:sp>
          <p:nvSpPr>
            <p:cNvPr id="1031" name="Google Shape;1031;p36"/>
            <p:cNvSpPr txBox="1"/>
            <p:nvPr/>
          </p:nvSpPr>
          <p:spPr>
            <a:xfrm>
              <a:off x="3628400" y="2319650"/>
              <a:ext cx="1744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Interest</a:t>
              </a:r>
              <a:endParaRPr sz="2200">
                <a:solidFill>
                  <a:schemeClr val="dk1"/>
                </a:solidFill>
                <a:latin typeface="Quantico"/>
                <a:ea typeface="Quantico"/>
                <a:cs typeface="Quantico"/>
                <a:sym typeface="Quantico"/>
              </a:endParaRPr>
            </a:p>
          </p:txBody>
        </p:sp>
        <p:sp>
          <p:nvSpPr>
            <p:cNvPr id="1032" name="Google Shape;1032;p36"/>
            <p:cNvSpPr txBox="1"/>
            <p:nvPr/>
          </p:nvSpPr>
          <p:spPr>
            <a:xfrm>
              <a:off x="6310286" y="23196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033" name="Google Shape;1033;p36"/>
            <p:cNvSpPr txBox="1"/>
            <p:nvPr/>
          </p:nvSpPr>
          <p:spPr>
            <a:xfrm>
              <a:off x="1948662" y="23196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1034" name="Google Shape;1034;p36"/>
          <p:cNvGrpSpPr/>
          <p:nvPr/>
        </p:nvGrpSpPr>
        <p:grpSpPr>
          <a:xfrm>
            <a:off x="1948662" y="3126100"/>
            <a:ext cx="6201224" cy="457200"/>
            <a:chOff x="1948662" y="2973700"/>
            <a:chExt cx="6201224" cy="457200"/>
          </a:xfrm>
        </p:grpSpPr>
        <p:sp>
          <p:nvSpPr>
            <p:cNvPr id="1035" name="Google Shape;1035;p36"/>
            <p:cNvSpPr txBox="1"/>
            <p:nvPr/>
          </p:nvSpPr>
          <p:spPr>
            <a:xfrm>
              <a:off x="3628400" y="2973700"/>
              <a:ext cx="1744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Decision</a:t>
              </a:r>
              <a:endParaRPr sz="2200">
                <a:solidFill>
                  <a:schemeClr val="dk1"/>
                </a:solidFill>
                <a:latin typeface="Quantico"/>
                <a:ea typeface="Quantico"/>
                <a:cs typeface="Quantico"/>
                <a:sym typeface="Quantico"/>
              </a:endParaRPr>
            </a:p>
          </p:txBody>
        </p:sp>
        <p:sp>
          <p:nvSpPr>
            <p:cNvPr id="1036" name="Google Shape;1036;p36"/>
            <p:cNvSpPr txBox="1"/>
            <p:nvPr/>
          </p:nvSpPr>
          <p:spPr>
            <a:xfrm>
              <a:off x="6310286" y="297370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037" name="Google Shape;1037;p36"/>
            <p:cNvSpPr txBox="1"/>
            <p:nvPr/>
          </p:nvSpPr>
          <p:spPr>
            <a:xfrm>
              <a:off x="1948662" y="297370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1038" name="Google Shape;1038;p36"/>
          <p:cNvGrpSpPr/>
          <p:nvPr/>
        </p:nvGrpSpPr>
        <p:grpSpPr>
          <a:xfrm>
            <a:off x="1948662" y="3856350"/>
            <a:ext cx="6201224" cy="457200"/>
            <a:chOff x="1948662" y="3627750"/>
            <a:chExt cx="6201224" cy="457200"/>
          </a:xfrm>
        </p:grpSpPr>
        <p:sp>
          <p:nvSpPr>
            <p:cNvPr id="1039" name="Google Shape;1039;p36"/>
            <p:cNvSpPr txBox="1"/>
            <p:nvPr/>
          </p:nvSpPr>
          <p:spPr>
            <a:xfrm>
              <a:off x="3628400" y="3627750"/>
              <a:ext cx="1744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Purchase</a:t>
              </a:r>
              <a:endParaRPr sz="2200">
                <a:solidFill>
                  <a:schemeClr val="dk1"/>
                </a:solidFill>
                <a:latin typeface="Quantico"/>
                <a:ea typeface="Quantico"/>
                <a:cs typeface="Quantico"/>
                <a:sym typeface="Quantico"/>
              </a:endParaRPr>
            </a:p>
          </p:txBody>
        </p:sp>
        <p:sp>
          <p:nvSpPr>
            <p:cNvPr id="1040" name="Google Shape;1040;p36"/>
            <p:cNvSpPr txBox="1"/>
            <p:nvPr/>
          </p:nvSpPr>
          <p:spPr>
            <a:xfrm>
              <a:off x="6310286" y="36277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1041" name="Google Shape;1041;p36"/>
            <p:cNvSpPr txBox="1"/>
            <p:nvPr/>
          </p:nvSpPr>
          <p:spPr>
            <a:xfrm>
              <a:off x="1948662" y="36277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sp>
        <p:nvSpPr>
          <p:cNvPr id="1042" name="Google Shape;1042;p36"/>
          <p:cNvSpPr/>
          <p:nvPr/>
        </p:nvSpPr>
        <p:spPr>
          <a:xfrm>
            <a:off x="994113" y="1797600"/>
            <a:ext cx="193200" cy="19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994113" y="2527850"/>
            <a:ext cx="193200" cy="19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994113" y="3258100"/>
            <a:ext cx="193200" cy="19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994113" y="3988350"/>
            <a:ext cx="193200" cy="193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6" name="Google Shape;1046;p36"/>
          <p:cNvCxnSpPr>
            <a:stCxn id="1042" idx="2"/>
            <a:endCxn id="1043" idx="0"/>
          </p:cNvCxnSpPr>
          <p:nvPr/>
        </p:nvCxnSpPr>
        <p:spPr>
          <a:xfrm>
            <a:off x="1090713" y="1990800"/>
            <a:ext cx="0" cy="537000"/>
          </a:xfrm>
          <a:prstGeom prst="straightConnector1">
            <a:avLst/>
          </a:prstGeom>
          <a:noFill/>
          <a:ln w="9525" cap="flat" cmpd="sng">
            <a:solidFill>
              <a:schemeClr val="dk1"/>
            </a:solidFill>
            <a:prstDash val="solid"/>
            <a:round/>
            <a:headEnd type="none" w="med" len="med"/>
            <a:tailEnd type="none" w="med" len="med"/>
          </a:ln>
        </p:spPr>
      </p:cxnSp>
      <p:cxnSp>
        <p:nvCxnSpPr>
          <p:cNvPr id="1047" name="Google Shape;1047;p36"/>
          <p:cNvCxnSpPr>
            <a:stCxn id="1043" idx="2"/>
            <a:endCxn id="1044" idx="0"/>
          </p:cNvCxnSpPr>
          <p:nvPr/>
        </p:nvCxnSpPr>
        <p:spPr>
          <a:xfrm>
            <a:off x="1090713" y="2721050"/>
            <a:ext cx="0" cy="537000"/>
          </a:xfrm>
          <a:prstGeom prst="straightConnector1">
            <a:avLst/>
          </a:prstGeom>
          <a:noFill/>
          <a:ln w="9525" cap="flat" cmpd="sng">
            <a:solidFill>
              <a:schemeClr val="dk1"/>
            </a:solidFill>
            <a:prstDash val="solid"/>
            <a:round/>
            <a:headEnd type="none" w="med" len="med"/>
            <a:tailEnd type="none" w="med" len="med"/>
          </a:ln>
        </p:spPr>
      </p:cxnSp>
      <p:cxnSp>
        <p:nvCxnSpPr>
          <p:cNvPr id="1048" name="Google Shape;1048;p36"/>
          <p:cNvCxnSpPr>
            <a:stCxn id="1044" idx="2"/>
            <a:endCxn id="1045" idx="0"/>
          </p:cNvCxnSpPr>
          <p:nvPr/>
        </p:nvCxnSpPr>
        <p:spPr>
          <a:xfrm>
            <a:off x="1090713" y="3451300"/>
            <a:ext cx="0" cy="537000"/>
          </a:xfrm>
          <a:prstGeom prst="straightConnector1">
            <a:avLst/>
          </a:prstGeom>
          <a:noFill/>
          <a:ln w="9525" cap="flat" cmpd="sng">
            <a:solidFill>
              <a:schemeClr val="dk1"/>
            </a:solidFill>
            <a:prstDash val="solid"/>
            <a:round/>
            <a:headEnd type="none" w="med" len="med"/>
            <a:tailEnd type="none" w="med" len="med"/>
          </a:ln>
        </p:spPr>
      </p:cxnSp>
      <p:cxnSp>
        <p:nvCxnSpPr>
          <p:cNvPr id="1049" name="Google Shape;1049;p36"/>
          <p:cNvCxnSpPr>
            <a:stCxn id="1042" idx="3"/>
            <a:endCxn id="1029" idx="1"/>
          </p:cNvCxnSpPr>
          <p:nvPr/>
        </p:nvCxnSpPr>
        <p:spPr>
          <a:xfrm>
            <a:off x="1187313" y="1894200"/>
            <a:ext cx="761400" cy="0"/>
          </a:xfrm>
          <a:prstGeom prst="straightConnector1">
            <a:avLst/>
          </a:prstGeom>
          <a:noFill/>
          <a:ln w="9525" cap="flat" cmpd="sng">
            <a:solidFill>
              <a:schemeClr val="dk1"/>
            </a:solidFill>
            <a:prstDash val="dash"/>
            <a:round/>
            <a:headEnd type="none" w="med" len="med"/>
            <a:tailEnd type="none" w="med" len="med"/>
          </a:ln>
        </p:spPr>
      </p:cxnSp>
      <p:cxnSp>
        <p:nvCxnSpPr>
          <p:cNvPr id="1050" name="Google Shape;1050;p36"/>
          <p:cNvCxnSpPr>
            <a:stCxn id="1043" idx="3"/>
            <a:endCxn id="1033" idx="1"/>
          </p:cNvCxnSpPr>
          <p:nvPr/>
        </p:nvCxnSpPr>
        <p:spPr>
          <a:xfrm>
            <a:off x="1187313" y="2624450"/>
            <a:ext cx="761400" cy="0"/>
          </a:xfrm>
          <a:prstGeom prst="straightConnector1">
            <a:avLst/>
          </a:prstGeom>
          <a:noFill/>
          <a:ln w="9525" cap="flat" cmpd="sng">
            <a:solidFill>
              <a:schemeClr val="dk1"/>
            </a:solidFill>
            <a:prstDash val="dash"/>
            <a:round/>
            <a:headEnd type="none" w="med" len="med"/>
            <a:tailEnd type="none" w="med" len="med"/>
          </a:ln>
        </p:spPr>
      </p:cxnSp>
      <p:cxnSp>
        <p:nvCxnSpPr>
          <p:cNvPr id="1051" name="Google Shape;1051;p36"/>
          <p:cNvCxnSpPr>
            <a:stCxn id="1044" idx="3"/>
            <a:endCxn id="1037" idx="1"/>
          </p:cNvCxnSpPr>
          <p:nvPr/>
        </p:nvCxnSpPr>
        <p:spPr>
          <a:xfrm>
            <a:off x="1187313" y="3354700"/>
            <a:ext cx="761400" cy="0"/>
          </a:xfrm>
          <a:prstGeom prst="straightConnector1">
            <a:avLst/>
          </a:prstGeom>
          <a:noFill/>
          <a:ln w="9525" cap="flat" cmpd="sng">
            <a:solidFill>
              <a:schemeClr val="dk1"/>
            </a:solidFill>
            <a:prstDash val="dash"/>
            <a:round/>
            <a:headEnd type="none" w="med" len="med"/>
            <a:tailEnd type="none" w="med" len="med"/>
          </a:ln>
        </p:spPr>
      </p:cxnSp>
      <p:cxnSp>
        <p:nvCxnSpPr>
          <p:cNvPr id="1052" name="Google Shape;1052;p36"/>
          <p:cNvCxnSpPr>
            <a:stCxn id="1045" idx="3"/>
            <a:endCxn id="1041" idx="1"/>
          </p:cNvCxnSpPr>
          <p:nvPr/>
        </p:nvCxnSpPr>
        <p:spPr>
          <a:xfrm>
            <a:off x="1187313" y="4084950"/>
            <a:ext cx="761400" cy="0"/>
          </a:xfrm>
          <a:prstGeom prst="straightConnector1">
            <a:avLst/>
          </a:prstGeom>
          <a:noFill/>
          <a:ln w="9525" cap="flat" cmpd="sng">
            <a:solidFill>
              <a:schemeClr val="dk1"/>
            </a:solidFill>
            <a:prstDash val="dash"/>
            <a:round/>
            <a:headEnd type="none" w="med" len="med"/>
            <a:tailEnd type="none" w="med" len="med"/>
          </a:ln>
        </p:spPr>
      </p:cxnSp>
      <p:grpSp>
        <p:nvGrpSpPr>
          <p:cNvPr id="1053" name="Google Shape;1053;p36"/>
          <p:cNvGrpSpPr/>
          <p:nvPr/>
        </p:nvGrpSpPr>
        <p:grpSpPr>
          <a:xfrm>
            <a:off x="3074536" y="1749186"/>
            <a:ext cx="362991" cy="290018"/>
            <a:chOff x="3049653" y="2321468"/>
            <a:chExt cx="362991" cy="290018"/>
          </a:xfrm>
        </p:grpSpPr>
        <p:sp>
          <p:nvSpPr>
            <p:cNvPr id="1054" name="Google Shape;1054;p36"/>
            <p:cNvSpPr/>
            <p:nvPr/>
          </p:nvSpPr>
          <p:spPr>
            <a:xfrm>
              <a:off x="3280290" y="2429690"/>
              <a:ext cx="29913" cy="73957"/>
            </a:xfrm>
            <a:custGeom>
              <a:avLst/>
              <a:gdLst/>
              <a:ahLst/>
              <a:cxnLst/>
              <a:rect l="l" t="t" r="r" b="b"/>
              <a:pathLst>
                <a:path w="942" h="2329" extrusionOk="0">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3317729" y="2392250"/>
              <a:ext cx="49570" cy="148836"/>
            </a:xfrm>
            <a:custGeom>
              <a:avLst/>
              <a:gdLst/>
              <a:ahLst/>
              <a:cxnLst/>
              <a:rect l="l" t="t" r="r" b="b"/>
              <a:pathLst>
                <a:path w="1561" h="4687" extrusionOk="0">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3354406" y="2355954"/>
              <a:ext cx="58239" cy="222317"/>
            </a:xfrm>
            <a:custGeom>
              <a:avLst/>
              <a:gdLst/>
              <a:ahLst/>
              <a:cxnLst/>
              <a:rect l="l" t="t" r="r" b="b"/>
              <a:pathLst>
                <a:path w="1834" h="7001" extrusionOk="0">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3049653" y="2321468"/>
              <a:ext cx="210250" cy="290018"/>
            </a:xfrm>
            <a:custGeom>
              <a:avLst/>
              <a:gdLst/>
              <a:ahLst/>
              <a:cxnLst/>
              <a:rect l="l" t="t" r="r" b="b"/>
              <a:pathLst>
                <a:path w="6621" h="9133" extrusionOk="0">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6"/>
          <p:cNvGrpSpPr/>
          <p:nvPr/>
        </p:nvGrpSpPr>
        <p:grpSpPr>
          <a:xfrm>
            <a:off x="3077173" y="2428649"/>
            <a:ext cx="357720" cy="355148"/>
            <a:chOff x="1408777" y="3680964"/>
            <a:chExt cx="357720" cy="355148"/>
          </a:xfrm>
        </p:grpSpPr>
        <p:sp>
          <p:nvSpPr>
            <p:cNvPr id="1059" name="Google Shape;1059;p36"/>
            <p:cNvSpPr/>
            <p:nvPr/>
          </p:nvSpPr>
          <p:spPr>
            <a:xfrm>
              <a:off x="1510488"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6"/>
            <p:cNvSpPr/>
            <p:nvPr/>
          </p:nvSpPr>
          <p:spPr>
            <a:xfrm>
              <a:off x="1627315"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6"/>
            <p:cNvSpPr/>
            <p:nvPr/>
          </p:nvSpPr>
          <p:spPr>
            <a:xfrm>
              <a:off x="1525604" y="3908806"/>
              <a:ext cx="123305" cy="33152"/>
            </a:xfrm>
            <a:custGeom>
              <a:avLst/>
              <a:gdLst/>
              <a:ahLst/>
              <a:cxnLst/>
              <a:rect l="l" t="t" r="r" b="b"/>
              <a:pathLst>
                <a:path w="3883" h="1044" extrusionOk="0">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6"/>
            <p:cNvSpPr/>
            <p:nvPr/>
          </p:nvSpPr>
          <p:spPr>
            <a:xfrm>
              <a:off x="1408777" y="3680964"/>
              <a:ext cx="298338" cy="296528"/>
            </a:xfrm>
            <a:custGeom>
              <a:avLst/>
              <a:gdLst/>
              <a:ahLst/>
              <a:cxnLst/>
              <a:rect l="l" t="t" r="r" b="b"/>
              <a:pathLst>
                <a:path w="9395" h="9338" extrusionOk="0">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6"/>
            <p:cNvSpPr/>
            <p:nvPr/>
          </p:nvSpPr>
          <p:spPr>
            <a:xfrm>
              <a:off x="1468508" y="3739075"/>
              <a:ext cx="297989" cy="297036"/>
            </a:xfrm>
            <a:custGeom>
              <a:avLst/>
              <a:gdLst/>
              <a:ahLst/>
              <a:cxnLst/>
              <a:rect l="l" t="t" r="r" b="b"/>
              <a:pathLst>
                <a:path w="9384" h="9354" extrusionOk="0">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36"/>
          <p:cNvGrpSpPr/>
          <p:nvPr/>
        </p:nvGrpSpPr>
        <p:grpSpPr>
          <a:xfrm>
            <a:off x="3075863" y="3173242"/>
            <a:ext cx="360356" cy="343462"/>
            <a:chOff x="6870193" y="2295620"/>
            <a:chExt cx="360356" cy="343462"/>
          </a:xfrm>
        </p:grpSpPr>
        <p:sp>
          <p:nvSpPr>
            <p:cNvPr id="1065" name="Google Shape;1065;p36"/>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36"/>
          <p:cNvGrpSpPr/>
          <p:nvPr/>
        </p:nvGrpSpPr>
        <p:grpSpPr>
          <a:xfrm>
            <a:off x="3077178" y="3906148"/>
            <a:ext cx="357707" cy="357604"/>
            <a:chOff x="1233957" y="1378007"/>
            <a:chExt cx="495302" cy="495090"/>
          </a:xfrm>
        </p:grpSpPr>
        <p:sp>
          <p:nvSpPr>
            <p:cNvPr id="1068" name="Google Shape;1068;p36"/>
            <p:cNvSpPr/>
            <p:nvPr/>
          </p:nvSpPr>
          <p:spPr>
            <a:xfrm>
              <a:off x="1233957" y="1378007"/>
              <a:ext cx="495302" cy="495090"/>
            </a:xfrm>
            <a:custGeom>
              <a:avLst/>
              <a:gdLst/>
              <a:ahLst/>
              <a:cxnLst/>
              <a:rect l="l" t="t" r="r" b="b"/>
              <a:pathLst>
                <a:path w="16398" h="16391" extrusionOk="0">
                  <a:moveTo>
                    <a:pt x="13498" y="480"/>
                  </a:moveTo>
                  <a:cubicBezTo>
                    <a:pt x="14236" y="480"/>
                    <a:pt x="14837" y="1082"/>
                    <a:pt x="14837" y="1820"/>
                  </a:cubicBezTo>
                  <a:lnTo>
                    <a:pt x="14837" y="8135"/>
                  </a:lnTo>
                  <a:cubicBezTo>
                    <a:pt x="14837" y="8874"/>
                    <a:pt x="14236" y="9476"/>
                    <a:pt x="13498" y="9476"/>
                  </a:cubicBezTo>
                  <a:lnTo>
                    <a:pt x="2901" y="9476"/>
                  </a:lnTo>
                  <a:cubicBezTo>
                    <a:pt x="2161" y="9476"/>
                    <a:pt x="1560" y="8874"/>
                    <a:pt x="1560" y="8135"/>
                  </a:cubicBezTo>
                  <a:lnTo>
                    <a:pt x="1560" y="1820"/>
                  </a:lnTo>
                  <a:cubicBezTo>
                    <a:pt x="1560" y="1082"/>
                    <a:pt x="2163" y="480"/>
                    <a:pt x="2901" y="480"/>
                  </a:cubicBezTo>
                  <a:close/>
                  <a:moveTo>
                    <a:pt x="8598" y="11744"/>
                  </a:moveTo>
                  <a:lnTo>
                    <a:pt x="8598" y="13011"/>
                  </a:lnTo>
                  <a:lnTo>
                    <a:pt x="7800" y="13011"/>
                  </a:lnTo>
                  <a:lnTo>
                    <a:pt x="7800" y="11744"/>
                  </a:lnTo>
                  <a:close/>
                  <a:moveTo>
                    <a:pt x="6140" y="14300"/>
                  </a:moveTo>
                  <a:lnTo>
                    <a:pt x="6140" y="15098"/>
                  </a:lnTo>
                  <a:lnTo>
                    <a:pt x="481" y="15098"/>
                  </a:lnTo>
                  <a:lnTo>
                    <a:pt x="481" y="14300"/>
                  </a:lnTo>
                  <a:close/>
                  <a:moveTo>
                    <a:pt x="15917" y="14300"/>
                  </a:moveTo>
                  <a:lnTo>
                    <a:pt x="15917" y="15098"/>
                  </a:lnTo>
                  <a:lnTo>
                    <a:pt x="10257" y="15098"/>
                  </a:lnTo>
                  <a:lnTo>
                    <a:pt x="10257" y="14300"/>
                  </a:lnTo>
                  <a:close/>
                  <a:moveTo>
                    <a:pt x="9457" y="13491"/>
                  </a:moveTo>
                  <a:cubicBezTo>
                    <a:pt x="9633" y="13491"/>
                    <a:pt x="9776" y="13634"/>
                    <a:pt x="9776" y="13810"/>
                  </a:cubicBezTo>
                  <a:lnTo>
                    <a:pt x="9776" y="15589"/>
                  </a:lnTo>
                  <a:lnTo>
                    <a:pt x="9777" y="15589"/>
                  </a:lnTo>
                  <a:cubicBezTo>
                    <a:pt x="9777" y="15764"/>
                    <a:pt x="9634" y="15908"/>
                    <a:pt x="9458" y="15908"/>
                  </a:cubicBezTo>
                  <a:lnTo>
                    <a:pt x="6939" y="15908"/>
                  </a:lnTo>
                  <a:cubicBezTo>
                    <a:pt x="6764" y="15908"/>
                    <a:pt x="6621" y="15764"/>
                    <a:pt x="6621" y="15589"/>
                  </a:cubicBezTo>
                  <a:lnTo>
                    <a:pt x="6621" y="13810"/>
                  </a:lnTo>
                  <a:cubicBezTo>
                    <a:pt x="6621" y="13634"/>
                    <a:pt x="6764" y="13491"/>
                    <a:pt x="6939" y="13491"/>
                  </a:cubicBezTo>
                  <a:close/>
                  <a:moveTo>
                    <a:pt x="2901" y="0"/>
                  </a:moveTo>
                  <a:cubicBezTo>
                    <a:pt x="1898" y="0"/>
                    <a:pt x="1080" y="817"/>
                    <a:pt x="1080" y="1820"/>
                  </a:cubicBezTo>
                  <a:lnTo>
                    <a:pt x="1080" y="8135"/>
                  </a:lnTo>
                  <a:cubicBezTo>
                    <a:pt x="1080" y="9138"/>
                    <a:pt x="1898" y="9956"/>
                    <a:pt x="2901" y="9956"/>
                  </a:cubicBezTo>
                  <a:lnTo>
                    <a:pt x="5479" y="9956"/>
                  </a:lnTo>
                  <a:lnTo>
                    <a:pt x="5118" y="10755"/>
                  </a:lnTo>
                  <a:cubicBezTo>
                    <a:pt x="5019" y="10974"/>
                    <a:pt x="5038" y="11223"/>
                    <a:pt x="5169" y="11424"/>
                  </a:cubicBezTo>
                  <a:cubicBezTo>
                    <a:pt x="5298" y="11626"/>
                    <a:pt x="5520" y="11746"/>
                    <a:pt x="5758" y="11746"/>
                  </a:cubicBezTo>
                  <a:lnTo>
                    <a:pt x="7318" y="11746"/>
                  </a:lnTo>
                  <a:lnTo>
                    <a:pt x="7318" y="13012"/>
                  </a:lnTo>
                  <a:lnTo>
                    <a:pt x="6938" y="13012"/>
                  </a:lnTo>
                  <a:cubicBezTo>
                    <a:pt x="6498" y="13012"/>
                    <a:pt x="6139" y="13370"/>
                    <a:pt x="6139" y="13811"/>
                  </a:cubicBezTo>
                  <a:lnTo>
                    <a:pt x="6139" y="13821"/>
                  </a:lnTo>
                  <a:lnTo>
                    <a:pt x="242" y="13821"/>
                  </a:lnTo>
                  <a:cubicBezTo>
                    <a:pt x="108" y="13821"/>
                    <a:pt x="0" y="13928"/>
                    <a:pt x="0" y="14062"/>
                  </a:cubicBezTo>
                  <a:lnTo>
                    <a:pt x="0" y="15340"/>
                  </a:lnTo>
                  <a:cubicBezTo>
                    <a:pt x="0" y="15473"/>
                    <a:pt x="108" y="15581"/>
                    <a:pt x="242" y="15581"/>
                  </a:cubicBezTo>
                  <a:lnTo>
                    <a:pt x="6140" y="15581"/>
                  </a:lnTo>
                  <a:lnTo>
                    <a:pt x="6140" y="15591"/>
                  </a:lnTo>
                  <a:cubicBezTo>
                    <a:pt x="6140" y="16031"/>
                    <a:pt x="6499" y="16390"/>
                    <a:pt x="6939" y="16390"/>
                  </a:cubicBezTo>
                  <a:lnTo>
                    <a:pt x="9457" y="16390"/>
                  </a:lnTo>
                  <a:cubicBezTo>
                    <a:pt x="9898" y="16390"/>
                    <a:pt x="10256" y="16031"/>
                    <a:pt x="10256" y="15591"/>
                  </a:cubicBezTo>
                  <a:lnTo>
                    <a:pt x="10256" y="15581"/>
                  </a:lnTo>
                  <a:lnTo>
                    <a:pt x="16156" y="15581"/>
                  </a:lnTo>
                  <a:cubicBezTo>
                    <a:pt x="16289" y="15581"/>
                    <a:pt x="16395" y="15473"/>
                    <a:pt x="16395" y="15340"/>
                  </a:cubicBezTo>
                  <a:lnTo>
                    <a:pt x="16395" y="14062"/>
                  </a:lnTo>
                  <a:cubicBezTo>
                    <a:pt x="16398" y="13927"/>
                    <a:pt x="16290" y="13820"/>
                    <a:pt x="16157" y="13820"/>
                  </a:cubicBezTo>
                  <a:lnTo>
                    <a:pt x="10257" y="13820"/>
                  </a:lnTo>
                  <a:lnTo>
                    <a:pt x="10257" y="13810"/>
                  </a:lnTo>
                  <a:cubicBezTo>
                    <a:pt x="10257" y="13369"/>
                    <a:pt x="9899" y="13011"/>
                    <a:pt x="9458" y="13011"/>
                  </a:cubicBezTo>
                  <a:lnTo>
                    <a:pt x="9078" y="13011"/>
                  </a:lnTo>
                  <a:lnTo>
                    <a:pt x="9078" y="11744"/>
                  </a:lnTo>
                  <a:lnTo>
                    <a:pt x="9479" y="11744"/>
                  </a:lnTo>
                  <a:cubicBezTo>
                    <a:pt x="9612" y="11744"/>
                    <a:pt x="9720" y="11637"/>
                    <a:pt x="9720" y="11504"/>
                  </a:cubicBezTo>
                  <a:cubicBezTo>
                    <a:pt x="9720" y="11371"/>
                    <a:pt x="9612" y="11263"/>
                    <a:pt x="9479" y="11263"/>
                  </a:cubicBezTo>
                  <a:lnTo>
                    <a:pt x="5759" y="11263"/>
                  </a:lnTo>
                  <a:cubicBezTo>
                    <a:pt x="5683" y="11263"/>
                    <a:pt x="5615" y="11226"/>
                    <a:pt x="5574" y="11162"/>
                  </a:cubicBezTo>
                  <a:cubicBezTo>
                    <a:pt x="5531" y="11098"/>
                    <a:pt x="5526" y="11020"/>
                    <a:pt x="5557" y="10951"/>
                  </a:cubicBezTo>
                  <a:lnTo>
                    <a:pt x="5948" y="10085"/>
                  </a:lnTo>
                  <a:cubicBezTo>
                    <a:pt x="5984" y="10006"/>
                    <a:pt x="6063" y="9955"/>
                    <a:pt x="6150" y="9955"/>
                  </a:cubicBezTo>
                  <a:lnTo>
                    <a:pt x="10250" y="9955"/>
                  </a:lnTo>
                  <a:cubicBezTo>
                    <a:pt x="10337" y="9955"/>
                    <a:pt x="10416" y="10006"/>
                    <a:pt x="10452" y="10085"/>
                  </a:cubicBezTo>
                  <a:lnTo>
                    <a:pt x="10842" y="10951"/>
                  </a:lnTo>
                  <a:cubicBezTo>
                    <a:pt x="10875" y="11021"/>
                    <a:pt x="10868" y="11098"/>
                    <a:pt x="10826" y="11162"/>
                  </a:cubicBezTo>
                  <a:cubicBezTo>
                    <a:pt x="10784" y="11226"/>
                    <a:pt x="10717" y="11263"/>
                    <a:pt x="10641" y="11263"/>
                  </a:cubicBezTo>
                  <a:lnTo>
                    <a:pt x="10596" y="11263"/>
                  </a:lnTo>
                  <a:cubicBezTo>
                    <a:pt x="10463" y="11263"/>
                    <a:pt x="10356" y="11371"/>
                    <a:pt x="10356" y="11504"/>
                  </a:cubicBezTo>
                  <a:cubicBezTo>
                    <a:pt x="10356" y="11637"/>
                    <a:pt x="10463" y="11744"/>
                    <a:pt x="10596" y="11744"/>
                  </a:cubicBezTo>
                  <a:lnTo>
                    <a:pt x="10641" y="11744"/>
                  </a:lnTo>
                  <a:cubicBezTo>
                    <a:pt x="10880" y="11744"/>
                    <a:pt x="11100" y="11625"/>
                    <a:pt x="11230" y="11423"/>
                  </a:cubicBezTo>
                  <a:cubicBezTo>
                    <a:pt x="11360" y="11222"/>
                    <a:pt x="11378" y="10971"/>
                    <a:pt x="11280" y="10754"/>
                  </a:cubicBezTo>
                  <a:lnTo>
                    <a:pt x="10919" y="9956"/>
                  </a:lnTo>
                  <a:lnTo>
                    <a:pt x="13498" y="9956"/>
                  </a:lnTo>
                  <a:cubicBezTo>
                    <a:pt x="14501" y="9956"/>
                    <a:pt x="15318" y="9138"/>
                    <a:pt x="15318" y="8135"/>
                  </a:cubicBezTo>
                  <a:lnTo>
                    <a:pt x="15318" y="1820"/>
                  </a:lnTo>
                  <a:cubicBezTo>
                    <a:pt x="15318" y="817"/>
                    <a:pt x="14501" y="0"/>
                    <a:pt x="13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1295545" y="1407004"/>
              <a:ext cx="372095" cy="242727"/>
            </a:xfrm>
            <a:custGeom>
              <a:avLst/>
              <a:gdLst/>
              <a:ahLst/>
              <a:cxnLst/>
              <a:rect l="l" t="t" r="r" b="b"/>
              <a:pathLst>
                <a:path w="12319" h="8036" extrusionOk="0">
                  <a:moveTo>
                    <a:pt x="862" y="1"/>
                  </a:moveTo>
                  <a:cubicBezTo>
                    <a:pt x="387" y="1"/>
                    <a:pt x="2" y="386"/>
                    <a:pt x="2" y="860"/>
                  </a:cubicBezTo>
                  <a:lnTo>
                    <a:pt x="2" y="1847"/>
                  </a:lnTo>
                  <a:cubicBezTo>
                    <a:pt x="2" y="1980"/>
                    <a:pt x="109" y="2088"/>
                    <a:pt x="243" y="2088"/>
                  </a:cubicBezTo>
                  <a:cubicBezTo>
                    <a:pt x="376" y="2088"/>
                    <a:pt x="483" y="1980"/>
                    <a:pt x="483" y="1847"/>
                  </a:cubicBezTo>
                  <a:lnTo>
                    <a:pt x="483" y="860"/>
                  </a:lnTo>
                  <a:cubicBezTo>
                    <a:pt x="483" y="651"/>
                    <a:pt x="653" y="480"/>
                    <a:pt x="863" y="480"/>
                  </a:cubicBezTo>
                  <a:lnTo>
                    <a:pt x="11460" y="480"/>
                  </a:lnTo>
                  <a:cubicBezTo>
                    <a:pt x="11670" y="480"/>
                    <a:pt x="11840" y="651"/>
                    <a:pt x="11840" y="860"/>
                  </a:cubicBezTo>
                  <a:lnTo>
                    <a:pt x="11840" y="7175"/>
                  </a:lnTo>
                  <a:cubicBezTo>
                    <a:pt x="11840" y="7385"/>
                    <a:pt x="11670" y="7556"/>
                    <a:pt x="11460" y="7556"/>
                  </a:cubicBezTo>
                  <a:lnTo>
                    <a:pt x="862" y="7556"/>
                  </a:lnTo>
                  <a:cubicBezTo>
                    <a:pt x="652" y="7556"/>
                    <a:pt x="482" y="7385"/>
                    <a:pt x="482" y="7175"/>
                  </a:cubicBezTo>
                  <a:lnTo>
                    <a:pt x="482" y="2963"/>
                  </a:lnTo>
                  <a:cubicBezTo>
                    <a:pt x="482" y="2830"/>
                    <a:pt x="375" y="2723"/>
                    <a:pt x="242" y="2723"/>
                  </a:cubicBezTo>
                  <a:cubicBezTo>
                    <a:pt x="108" y="2723"/>
                    <a:pt x="1" y="2830"/>
                    <a:pt x="1" y="2963"/>
                  </a:cubicBezTo>
                  <a:lnTo>
                    <a:pt x="1" y="7175"/>
                  </a:lnTo>
                  <a:cubicBezTo>
                    <a:pt x="1" y="7650"/>
                    <a:pt x="386" y="8035"/>
                    <a:pt x="861" y="8035"/>
                  </a:cubicBezTo>
                  <a:lnTo>
                    <a:pt x="11456" y="8035"/>
                  </a:lnTo>
                  <a:cubicBezTo>
                    <a:pt x="11933" y="8035"/>
                    <a:pt x="12319" y="7649"/>
                    <a:pt x="12319" y="7175"/>
                  </a:cubicBezTo>
                  <a:lnTo>
                    <a:pt x="12319" y="860"/>
                  </a:lnTo>
                  <a:cubicBezTo>
                    <a:pt x="12319" y="387"/>
                    <a:pt x="11933" y="1"/>
                    <a:pt x="11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0" name="Google Shape;1070;p36"/>
          <p:cNvCxnSpPr>
            <a:stCxn id="1028" idx="1"/>
            <a:endCxn id="1027" idx="3"/>
          </p:cNvCxnSpPr>
          <p:nvPr/>
        </p:nvCxnSpPr>
        <p:spPr>
          <a:xfrm rot="10800000">
            <a:off x="5372486" y="1894200"/>
            <a:ext cx="937800" cy="0"/>
          </a:xfrm>
          <a:prstGeom prst="straightConnector1">
            <a:avLst/>
          </a:prstGeom>
          <a:noFill/>
          <a:ln w="9525" cap="flat" cmpd="sng">
            <a:solidFill>
              <a:schemeClr val="dk1"/>
            </a:solidFill>
            <a:prstDash val="dash"/>
            <a:round/>
            <a:headEnd type="none" w="med" len="med"/>
            <a:tailEnd type="none" w="med" len="med"/>
          </a:ln>
        </p:spPr>
      </p:cxnSp>
      <p:cxnSp>
        <p:nvCxnSpPr>
          <p:cNvPr id="1071" name="Google Shape;1071;p36"/>
          <p:cNvCxnSpPr>
            <a:stCxn id="1032" idx="1"/>
            <a:endCxn id="1031" idx="3"/>
          </p:cNvCxnSpPr>
          <p:nvPr/>
        </p:nvCxnSpPr>
        <p:spPr>
          <a:xfrm rot="10800000">
            <a:off x="5372486" y="2624450"/>
            <a:ext cx="937800" cy="0"/>
          </a:xfrm>
          <a:prstGeom prst="straightConnector1">
            <a:avLst/>
          </a:prstGeom>
          <a:noFill/>
          <a:ln w="9525" cap="flat" cmpd="sng">
            <a:solidFill>
              <a:schemeClr val="dk1"/>
            </a:solidFill>
            <a:prstDash val="dash"/>
            <a:round/>
            <a:headEnd type="none" w="med" len="med"/>
            <a:tailEnd type="none" w="med" len="med"/>
          </a:ln>
        </p:spPr>
      </p:cxnSp>
      <p:cxnSp>
        <p:nvCxnSpPr>
          <p:cNvPr id="1072" name="Google Shape;1072;p36"/>
          <p:cNvCxnSpPr>
            <a:stCxn id="1036" idx="1"/>
            <a:endCxn id="1035" idx="3"/>
          </p:cNvCxnSpPr>
          <p:nvPr/>
        </p:nvCxnSpPr>
        <p:spPr>
          <a:xfrm rot="10800000">
            <a:off x="5372486" y="3354700"/>
            <a:ext cx="937800" cy="0"/>
          </a:xfrm>
          <a:prstGeom prst="straightConnector1">
            <a:avLst/>
          </a:prstGeom>
          <a:noFill/>
          <a:ln w="9525" cap="flat" cmpd="sng">
            <a:solidFill>
              <a:schemeClr val="dk1"/>
            </a:solidFill>
            <a:prstDash val="dash"/>
            <a:round/>
            <a:headEnd type="none" w="med" len="med"/>
            <a:tailEnd type="none" w="med" len="med"/>
          </a:ln>
        </p:spPr>
      </p:cxnSp>
      <p:cxnSp>
        <p:nvCxnSpPr>
          <p:cNvPr id="1073" name="Google Shape;1073;p36"/>
          <p:cNvCxnSpPr>
            <a:stCxn id="1040" idx="1"/>
            <a:endCxn id="1039" idx="3"/>
          </p:cNvCxnSpPr>
          <p:nvPr/>
        </p:nvCxnSpPr>
        <p:spPr>
          <a:xfrm rot="10800000">
            <a:off x="5372486" y="4084950"/>
            <a:ext cx="937800" cy="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37"/>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aphicFrame>
        <p:nvGraphicFramePr>
          <p:cNvPr id="1079" name="Google Shape;1079;p37"/>
          <p:cNvGraphicFramePr/>
          <p:nvPr/>
        </p:nvGraphicFramePr>
        <p:xfrm>
          <a:off x="713250" y="1489330"/>
          <a:ext cx="3000000" cy="3000000"/>
        </p:xfrm>
        <a:graphic>
          <a:graphicData uri="http://schemas.openxmlformats.org/drawingml/2006/table">
            <a:tbl>
              <a:tblPr>
                <a:noFill/>
                <a:tableStyleId>{BC1E9715-79E0-4BBB-862A-4B50D24277E0}</a:tableStyleId>
              </a:tblPr>
              <a:tblGrid>
                <a:gridCol w="1286250">
                  <a:extLst>
                    <a:ext uri="{9D8B030D-6E8A-4147-A177-3AD203B41FA5}">
                      <a16:colId xmlns:a16="http://schemas.microsoft.com/office/drawing/2014/main" val="20000"/>
                    </a:ext>
                  </a:extLst>
                </a:gridCol>
                <a:gridCol w="1286250">
                  <a:extLst>
                    <a:ext uri="{9D8B030D-6E8A-4147-A177-3AD203B41FA5}">
                      <a16:colId xmlns:a16="http://schemas.microsoft.com/office/drawing/2014/main" val="20001"/>
                    </a:ext>
                  </a:extLst>
                </a:gridCol>
                <a:gridCol w="1286250">
                  <a:extLst>
                    <a:ext uri="{9D8B030D-6E8A-4147-A177-3AD203B41FA5}">
                      <a16:colId xmlns:a16="http://schemas.microsoft.com/office/drawing/2014/main" val="20002"/>
                    </a:ext>
                  </a:extLst>
                </a:gridCol>
                <a:gridCol w="1286250">
                  <a:extLst>
                    <a:ext uri="{9D8B030D-6E8A-4147-A177-3AD203B41FA5}">
                      <a16:colId xmlns:a16="http://schemas.microsoft.com/office/drawing/2014/main" val="20003"/>
                    </a:ext>
                  </a:extLst>
                </a:gridCol>
                <a:gridCol w="1286250">
                  <a:extLst>
                    <a:ext uri="{9D8B030D-6E8A-4147-A177-3AD203B41FA5}">
                      <a16:colId xmlns:a16="http://schemas.microsoft.com/office/drawing/2014/main" val="20004"/>
                    </a:ext>
                  </a:extLst>
                </a:gridCol>
                <a:gridCol w="1286250">
                  <a:extLst>
                    <a:ext uri="{9D8B030D-6E8A-4147-A177-3AD203B41FA5}">
                      <a16:colId xmlns:a16="http://schemas.microsoft.com/office/drawing/2014/main" val="20005"/>
                    </a:ext>
                  </a:extLst>
                </a:gridCol>
              </a:tblGrid>
              <a:tr h="347400">
                <a:tc>
                  <a:txBody>
                    <a:bodyPr/>
                    <a:lstStyle/>
                    <a:p>
                      <a:pPr marL="0" lvl="0" indent="0" algn="l" rtl="0">
                        <a:spcBef>
                          <a:spcPts val="0"/>
                        </a:spcBef>
                        <a:spcAft>
                          <a:spcPts val="0"/>
                        </a:spcAft>
                        <a:buNone/>
                      </a:pPr>
                      <a:endParaRPr>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Mon</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Tue</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Wed</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Thu</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Fri</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4300">
                <a:tc>
                  <a:txBody>
                    <a:bodyPr/>
                    <a:lstStyle/>
                    <a:p>
                      <a:pPr marL="0" lvl="0" indent="0" algn="l" rtl="0">
                        <a:spcBef>
                          <a:spcPts val="0"/>
                        </a:spcBef>
                        <a:spcAft>
                          <a:spcPts val="0"/>
                        </a:spcAft>
                        <a:buNone/>
                      </a:pPr>
                      <a:r>
                        <a:rPr lang="en">
                          <a:solidFill>
                            <a:schemeClr val="dk1"/>
                          </a:solidFill>
                          <a:latin typeface="Quantico"/>
                          <a:ea typeface="Quantico"/>
                          <a:cs typeface="Quantico"/>
                          <a:sym typeface="Quantico"/>
                        </a:rPr>
                        <a:t>Week 1</a:t>
                      </a:r>
                      <a:endParaRPr>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1"/>
                          </a:solidFill>
                          <a:latin typeface="Source Code Pro"/>
                          <a:ea typeface="Source Code Pro"/>
                          <a:cs typeface="Source Code Pro"/>
                          <a:sym typeface="Source Code Pro"/>
                        </a:rPr>
                        <a:t>Jupiter is a big planet</a:t>
                      </a:r>
                      <a:endParaRPr sz="1100">
                        <a:solidFill>
                          <a:schemeClr val="lt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4300">
                <a:tc>
                  <a:txBody>
                    <a:bodyPr/>
                    <a:lstStyle/>
                    <a:p>
                      <a:pPr marL="0" lvl="0" indent="0" algn="l" rtl="0">
                        <a:spcBef>
                          <a:spcPts val="0"/>
                        </a:spcBef>
                        <a:spcAft>
                          <a:spcPts val="0"/>
                        </a:spcAft>
                        <a:buNone/>
                      </a:pPr>
                      <a:r>
                        <a:rPr lang="en">
                          <a:solidFill>
                            <a:schemeClr val="dk1"/>
                          </a:solidFill>
                          <a:latin typeface="Quantico"/>
                          <a:ea typeface="Quantico"/>
                          <a:cs typeface="Quantico"/>
                          <a:sym typeface="Quantico"/>
                        </a:rPr>
                        <a:t>Week 2</a:t>
                      </a:r>
                      <a:endParaRPr>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1"/>
                          </a:solidFill>
                          <a:latin typeface="Source Code Pro"/>
                          <a:ea typeface="Source Code Pro"/>
                          <a:cs typeface="Source Code Pro"/>
                          <a:sym typeface="Source Code Pro"/>
                        </a:rPr>
                        <a:t>Mercury is a small planet</a:t>
                      </a:r>
                      <a:endParaRPr sz="1100">
                        <a:solidFill>
                          <a:schemeClr val="lt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4300">
                <a:tc>
                  <a:txBody>
                    <a:bodyPr/>
                    <a:lstStyle/>
                    <a:p>
                      <a:pPr marL="0" lvl="0" indent="0" algn="l" rtl="0">
                        <a:spcBef>
                          <a:spcPts val="0"/>
                        </a:spcBef>
                        <a:spcAft>
                          <a:spcPts val="0"/>
                        </a:spcAft>
                        <a:buNone/>
                      </a:pPr>
                      <a:r>
                        <a:rPr lang="en">
                          <a:solidFill>
                            <a:schemeClr val="dk1"/>
                          </a:solidFill>
                          <a:latin typeface="Quantico"/>
                          <a:ea typeface="Quantico"/>
                          <a:cs typeface="Quantico"/>
                          <a:sym typeface="Quantico"/>
                        </a:rPr>
                        <a:t>Week 3</a:t>
                      </a:r>
                      <a:endParaRPr>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Source Code Pro"/>
                          <a:ea typeface="Source Code Pro"/>
                          <a:cs typeface="Source Code Pro"/>
                          <a:sym typeface="Source Code Pro"/>
                        </a:rPr>
                        <a:t>We all live on Earth</a:t>
                      </a: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454300">
                <a:tc>
                  <a:txBody>
                    <a:bodyPr/>
                    <a:lstStyle/>
                    <a:p>
                      <a:pPr marL="0" lvl="0" indent="0" algn="l" rtl="0">
                        <a:spcBef>
                          <a:spcPts val="0"/>
                        </a:spcBef>
                        <a:spcAft>
                          <a:spcPts val="0"/>
                        </a:spcAft>
                        <a:buNone/>
                      </a:pPr>
                      <a:r>
                        <a:rPr lang="en">
                          <a:solidFill>
                            <a:schemeClr val="dk1"/>
                          </a:solidFill>
                          <a:latin typeface="Quantico"/>
                          <a:ea typeface="Quantico"/>
                          <a:cs typeface="Quantico"/>
                          <a:sym typeface="Quantico"/>
                        </a:rPr>
                        <a:t>Week 4</a:t>
                      </a:r>
                      <a:endParaRPr>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Source Code Pro"/>
                          <a:ea typeface="Source Code Pro"/>
                          <a:cs typeface="Source Code Pro"/>
                          <a:sym typeface="Source Code Pro"/>
                        </a:rPr>
                        <a:t>Neptune is an ice giant</a:t>
                      </a: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1080" name="Google Shape;1080;p37"/>
          <p:cNvGrpSpPr/>
          <p:nvPr/>
        </p:nvGrpSpPr>
        <p:grpSpPr>
          <a:xfrm>
            <a:off x="1351471" y="4242875"/>
            <a:ext cx="6441067" cy="365700"/>
            <a:chOff x="1351471" y="4242875"/>
            <a:chExt cx="6441067" cy="365700"/>
          </a:xfrm>
        </p:grpSpPr>
        <p:sp>
          <p:nvSpPr>
            <p:cNvPr id="1081" name="Google Shape;1081;p37"/>
            <p:cNvSpPr txBox="1"/>
            <p:nvPr/>
          </p:nvSpPr>
          <p:spPr>
            <a:xfrm flipH="1">
              <a:off x="1351471" y="4242875"/>
              <a:ext cx="12927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lt2"/>
                  </a:solidFill>
                  <a:latin typeface="Quantico"/>
                  <a:ea typeface="Quantico"/>
                  <a:cs typeface="Quantico"/>
                  <a:sym typeface="Quantico"/>
                </a:rPr>
                <a:t>&lt;/</a:t>
              </a:r>
              <a:r>
                <a:rPr lang="en" sz="1600">
                  <a:solidFill>
                    <a:schemeClr val="dk1"/>
                  </a:solidFill>
                  <a:latin typeface="Quantico"/>
                  <a:ea typeface="Quantico"/>
                  <a:cs typeface="Quantico"/>
                  <a:sym typeface="Quantico"/>
                </a:rPr>
                <a:t>Jupiter</a:t>
              </a:r>
              <a:endParaRPr sz="1600">
                <a:solidFill>
                  <a:schemeClr val="dk1"/>
                </a:solidFill>
                <a:latin typeface="Quantico"/>
                <a:ea typeface="Quantico"/>
                <a:cs typeface="Quantico"/>
                <a:sym typeface="Quantico"/>
              </a:endParaRPr>
            </a:p>
          </p:txBody>
        </p:sp>
        <p:sp>
          <p:nvSpPr>
            <p:cNvPr id="1082" name="Google Shape;1082;p37"/>
            <p:cNvSpPr txBox="1"/>
            <p:nvPr/>
          </p:nvSpPr>
          <p:spPr>
            <a:xfrm flipH="1">
              <a:off x="3067594" y="4242875"/>
              <a:ext cx="12927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1"/>
                  </a:solidFill>
                  <a:latin typeface="Quantico"/>
                  <a:ea typeface="Quantico"/>
                  <a:cs typeface="Quantico"/>
                  <a:sym typeface="Quantico"/>
                </a:rPr>
                <a:t>&lt;/</a:t>
              </a:r>
              <a:r>
                <a:rPr lang="en" sz="1600">
                  <a:solidFill>
                    <a:schemeClr val="dk1"/>
                  </a:solidFill>
                  <a:latin typeface="Quantico"/>
                  <a:ea typeface="Quantico"/>
                  <a:cs typeface="Quantico"/>
                  <a:sym typeface="Quantico"/>
                </a:rPr>
                <a:t>Mercury</a:t>
              </a:r>
              <a:endParaRPr sz="1600">
                <a:solidFill>
                  <a:schemeClr val="dk1"/>
                </a:solidFill>
                <a:latin typeface="Quantico"/>
                <a:ea typeface="Quantico"/>
                <a:cs typeface="Quantico"/>
                <a:sym typeface="Quantico"/>
              </a:endParaRPr>
            </a:p>
          </p:txBody>
        </p:sp>
        <p:sp>
          <p:nvSpPr>
            <p:cNvPr id="1083" name="Google Shape;1083;p37"/>
            <p:cNvSpPr txBox="1"/>
            <p:nvPr/>
          </p:nvSpPr>
          <p:spPr>
            <a:xfrm flipH="1">
              <a:off x="4783716" y="4242875"/>
              <a:ext cx="12927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2"/>
                  </a:solidFill>
                  <a:latin typeface="Quantico"/>
                  <a:ea typeface="Quantico"/>
                  <a:cs typeface="Quantico"/>
                  <a:sym typeface="Quantico"/>
                </a:rPr>
                <a:t>&lt;/</a:t>
              </a:r>
              <a:r>
                <a:rPr lang="en" sz="1600">
                  <a:solidFill>
                    <a:schemeClr val="dk1"/>
                  </a:solidFill>
                  <a:latin typeface="Quantico"/>
                  <a:ea typeface="Quantico"/>
                  <a:cs typeface="Quantico"/>
                  <a:sym typeface="Quantico"/>
                </a:rPr>
                <a:t>Earth</a:t>
              </a:r>
              <a:endParaRPr sz="1600">
                <a:solidFill>
                  <a:schemeClr val="dk1"/>
                </a:solidFill>
                <a:latin typeface="Quantico"/>
                <a:ea typeface="Quantico"/>
                <a:cs typeface="Quantico"/>
                <a:sym typeface="Quantico"/>
              </a:endParaRPr>
            </a:p>
          </p:txBody>
        </p:sp>
        <p:sp>
          <p:nvSpPr>
            <p:cNvPr id="1084" name="Google Shape;1084;p37"/>
            <p:cNvSpPr txBox="1"/>
            <p:nvPr/>
          </p:nvSpPr>
          <p:spPr>
            <a:xfrm flipH="1">
              <a:off x="6499838" y="4242875"/>
              <a:ext cx="12927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3"/>
                  </a:solidFill>
                  <a:latin typeface="Quantico"/>
                  <a:ea typeface="Quantico"/>
                  <a:cs typeface="Quantico"/>
                  <a:sym typeface="Quantico"/>
                </a:rPr>
                <a:t>&lt;/</a:t>
              </a:r>
              <a:r>
                <a:rPr lang="en" sz="1600">
                  <a:solidFill>
                    <a:schemeClr val="dk1"/>
                  </a:solidFill>
                  <a:latin typeface="Quantico"/>
                  <a:ea typeface="Quantico"/>
                  <a:cs typeface="Quantico"/>
                  <a:sym typeface="Quantico"/>
                </a:rPr>
                <a:t>Neptune</a:t>
              </a:r>
              <a:endParaRPr sz="1600">
                <a:solidFill>
                  <a:schemeClr val="dk1"/>
                </a:solidFill>
                <a:latin typeface="Quantico"/>
                <a:ea typeface="Quantico"/>
                <a:cs typeface="Quantico"/>
                <a:sym typeface="Quantico"/>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38"/>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sp>
        <p:nvSpPr>
          <p:cNvPr id="1090" name="Google Shape;1090;p38"/>
          <p:cNvSpPr txBox="1"/>
          <p:nvPr/>
        </p:nvSpPr>
        <p:spPr>
          <a:xfrm>
            <a:off x="3484200" y="1218388"/>
            <a:ext cx="2175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Budget model</a:t>
            </a:r>
            <a:endParaRPr sz="2200">
              <a:solidFill>
                <a:schemeClr val="dk1"/>
              </a:solidFill>
              <a:latin typeface="Quantico"/>
              <a:ea typeface="Quantico"/>
              <a:cs typeface="Quantico"/>
              <a:sym typeface="Quantico"/>
            </a:endParaRPr>
          </a:p>
        </p:txBody>
      </p:sp>
      <p:grpSp>
        <p:nvGrpSpPr>
          <p:cNvPr id="1091" name="Google Shape;1091;p38"/>
          <p:cNvGrpSpPr/>
          <p:nvPr/>
        </p:nvGrpSpPr>
        <p:grpSpPr>
          <a:xfrm>
            <a:off x="1306350" y="1985035"/>
            <a:ext cx="1939800" cy="1345739"/>
            <a:chOff x="1306350" y="1985035"/>
            <a:chExt cx="1939800" cy="1345739"/>
          </a:xfrm>
        </p:grpSpPr>
        <p:sp>
          <p:nvSpPr>
            <p:cNvPr id="1092" name="Google Shape;1092;p38"/>
            <p:cNvSpPr txBox="1"/>
            <p:nvPr/>
          </p:nvSpPr>
          <p:spPr>
            <a:xfrm flipH="1">
              <a:off x="1699050" y="2873574"/>
              <a:ext cx="1154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{30%</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sp>
          <p:nvSpPr>
            <p:cNvPr id="1093" name="Google Shape;1093;p38"/>
            <p:cNvSpPr txBox="1"/>
            <p:nvPr/>
          </p:nvSpPr>
          <p:spPr>
            <a:xfrm flipH="1">
              <a:off x="1306350" y="2405191"/>
              <a:ext cx="19398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1094" name="Google Shape;1094;p38"/>
            <p:cNvSpPr txBox="1"/>
            <p:nvPr/>
          </p:nvSpPr>
          <p:spPr>
            <a:xfrm flipH="1">
              <a:off x="1306350" y="1985035"/>
              <a:ext cx="1939800" cy="54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It’s the closest planet to the Sun</a:t>
              </a:r>
              <a:endParaRPr sz="1200">
                <a:solidFill>
                  <a:schemeClr val="dk1"/>
                </a:solidFill>
                <a:latin typeface="Source Code Pro"/>
                <a:ea typeface="Source Code Pro"/>
                <a:cs typeface="Source Code Pro"/>
                <a:sym typeface="Source Code Pro"/>
              </a:endParaRPr>
            </a:p>
          </p:txBody>
        </p:sp>
      </p:grpSp>
      <p:grpSp>
        <p:nvGrpSpPr>
          <p:cNvPr id="1095" name="Google Shape;1095;p38"/>
          <p:cNvGrpSpPr/>
          <p:nvPr/>
        </p:nvGrpSpPr>
        <p:grpSpPr>
          <a:xfrm>
            <a:off x="5897852" y="1985035"/>
            <a:ext cx="1939800" cy="1345739"/>
            <a:chOff x="5897852" y="1985035"/>
            <a:chExt cx="1939800" cy="1345739"/>
          </a:xfrm>
        </p:grpSpPr>
        <p:sp>
          <p:nvSpPr>
            <p:cNvPr id="1096" name="Google Shape;1096;p38"/>
            <p:cNvSpPr txBox="1"/>
            <p:nvPr/>
          </p:nvSpPr>
          <p:spPr>
            <a:xfrm flipH="1">
              <a:off x="6290552" y="2873574"/>
              <a:ext cx="1154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{50%</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sp>
          <p:nvSpPr>
            <p:cNvPr id="1097" name="Google Shape;1097;p38"/>
            <p:cNvSpPr txBox="1"/>
            <p:nvPr/>
          </p:nvSpPr>
          <p:spPr>
            <a:xfrm flipH="1">
              <a:off x="5897852" y="2405191"/>
              <a:ext cx="19398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098" name="Google Shape;1098;p38"/>
            <p:cNvSpPr txBox="1"/>
            <p:nvPr/>
          </p:nvSpPr>
          <p:spPr>
            <a:xfrm flipH="1">
              <a:off x="5897852" y="1985035"/>
              <a:ext cx="1939800" cy="54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1099" name="Google Shape;1099;p38"/>
          <p:cNvGrpSpPr/>
          <p:nvPr/>
        </p:nvGrpSpPr>
        <p:grpSpPr>
          <a:xfrm>
            <a:off x="3602101" y="1985035"/>
            <a:ext cx="1939800" cy="1345739"/>
            <a:chOff x="3602101" y="1985035"/>
            <a:chExt cx="1939800" cy="1345739"/>
          </a:xfrm>
        </p:grpSpPr>
        <p:sp>
          <p:nvSpPr>
            <p:cNvPr id="1100" name="Google Shape;1100;p38"/>
            <p:cNvSpPr txBox="1"/>
            <p:nvPr/>
          </p:nvSpPr>
          <p:spPr>
            <a:xfrm flipH="1">
              <a:off x="3994789" y="2873574"/>
              <a:ext cx="1154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1101" name="Google Shape;1101;p38"/>
            <p:cNvSpPr txBox="1"/>
            <p:nvPr/>
          </p:nvSpPr>
          <p:spPr>
            <a:xfrm flipH="1">
              <a:off x="3602101" y="2405191"/>
              <a:ext cx="19398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02" name="Google Shape;1102;p38"/>
            <p:cNvSpPr txBox="1"/>
            <p:nvPr/>
          </p:nvSpPr>
          <p:spPr>
            <a:xfrm flipH="1">
              <a:off x="3602101" y="1985035"/>
              <a:ext cx="1939800" cy="54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It’s the second planet from the Sun</a:t>
              </a:r>
              <a:endParaRPr sz="1200">
                <a:solidFill>
                  <a:schemeClr val="dk1"/>
                </a:solidFill>
                <a:latin typeface="Source Code Pro"/>
                <a:ea typeface="Source Code Pro"/>
                <a:cs typeface="Source Code Pro"/>
                <a:sym typeface="Source Code Pro"/>
              </a:endParaRPr>
            </a:p>
          </p:txBody>
        </p:sp>
      </p:grpSp>
      <p:sp>
        <p:nvSpPr>
          <p:cNvPr id="1103" name="Google Shape;1103;p38"/>
          <p:cNvSpPr txBox="1"/>
          <p:nvPr/>
        </p:nvSpPr>
        <p:spPr>
          <a:xfrm>
            <a:off x="2801100" y="3950650"/>
            <a:ext cx="3541800" cy="6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latin typeface="Quantico"/>
                <a:ea typeface="Quantico"/>
                <a:cs typeface="Quantico"/>
                <a:sym typeface="Quantico"/>
              </a:rPr>
              <a:t>{4,000,000</a:t>
            </a:r>
            <a:r>
              <a:rPr lang="en" sz="3500">
                <a:solidFill>
                  <a:schemeClr val="lt2"/>
                </a:solidFill>
                <a:latin typeface="Quantico"/>
                <a:ea typeface="Quantico"/>
                <a:cs typeface="Quantico"/>
                <a:sym typeface="Quantico"/>
              </a:rPr>
              <a:t>}</a:t>
            </a:r>
            <a:endParaRPr sz="3500">
              <a:solidFill>
                <a:schemeClr val="lt2"/>
              </a:solidFill>
              <a:latin typeface="Quantico"/>
              <a:ea typeface="Quantico"/>
              <a:cs typeface="Quantico"/>
              <a:sym typeface="Quantico"/>
            </a:endParaRPr>
          </a:p>
        </p:txBody>
      </p:sp>
      <p:sp>
        <p:nvSpPr>
          <p:cNvPr id="1104" name="Google Shape;1104;p38"/>
          <p:cNvSpPr/>
          <p:nvPr/>
        </p:nvSpPr>
        <p:spPr>
          <a:xfrm>
            <a:off x="1306950" y="3405500"/>
            <a:ext cx="1938600" cy="24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8"/>
          <p:cNvSpPr/>
          <p:nvPr/>
        </p:nvSpPr>
        <p:spPr>
          <a:xfrm>
            <a:off x="3602699" y="3405500"/>
            <a:ext cx="1938600" cy="24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5898451" y="3405500"/>
            <a:ext cx="1938600" cy="24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1306950" y="3405500"/>
            <a:ext cx="576000" cy="244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3602699" y="3405500"/>
            <a:ext cx="384000" cy="2445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5898451" y="3405500"/>
            <a:ext cx="960000" cy="244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0" name="Google Shape;1110;p38"/>
          <p:cNvCxnSpPr>
            <a:stCxn id="1104" idx="2"/>
            <a:endCxn id="1103" idx="0"/>
          </p:cNvCxnSpPr>
          <p:nvPr/>
        </p:nvCxnSpPr>
        <p:spPr>
          <a:xfrm rot="-5400000" flipH="1">
            <a:off x="3273900" y="2652350"/>
            <a:ext cx="300600" cy="2295900"/>
          </a:xfrm>
          <a:prstGeom prst="bentConnector3">
            <a:avLst>
              <a:gd name="adj1" fmla="val 50008"/>
            </a:avLst>
          </a:prstGeom>
          <a:noFill/>
          <a:ln w="9525" cap="flat" cmpd="sng">
            <a:solidFill>
              <a:schemeClr val="dk1"/>
            </a:solidFill>
            <a:prstDash val="solid"/>
            <a:round/>
            <a:headEnd type="none" w="med" len="med"/>
            <a:tailEnd type="none" w="med" len="med"/>
          </a:ln>
        </p:spPr>
      </p:cxnSp>
      <p:cxnSp>
        <p:nvCxnSpPr>
          <p:cNvPr id="1111" name="Google Shape;1111;p38"/>
          <p:cNvCxnSpPr>
            <a:stCxn id="1103" idx="0"/>
            <a:endCxn id="1106" idx="2"/>
          </p:cNvCxnSpPr>
          <p:nvPr/>
        </p:nvCxnSpPr>
        <p:spPr>
          <a:xfrm rot="-5400000">
            <a:off x="5569650" y="2652400"/>
            <a:ext cx="300600" cy="2295900"/>
          </a:xfrm>
          <a:prstGeom prst="bentConnector3">
            <a:avLst>
              <a:gd name="adj1" fmla="val 50008"/>
            </a:avLst>
          </a:prstGeom>
          <a:noFill/>
          <a:ln w="9525" cap="flat" cmpd="sng">
            <a:solidFill>
              <a:schemeClr val="dk1"/>
            </a:solidFill>
            <a:prstDash val="solid"/>
            <a:round/>
            <a:headEnd type="none" w="med" len="med"/>
            <a:tailEnd type="none" w="med" len="med"/>
          </a:ln>
        </p:spPr>
      </p:cxnSp>
      <p:cxnSp>
        <p:nvCxnSpPr>
          <p:cNvPr id="1112" name="Google Shape;1112;p38"/>
          <p:cNvCxnSpPr>
            <a:stCxn id="1103" idx="0"/>
            <a:endCxn id="1105" idx="2"/>
          </p:cNvCxnSpPr>
          <p:nvPr/>
        </p:nvCxnSpPr>
        <p:spPr>
          <a:xfrm rot="10800000">
            <a:off x="4572000" y="3650050"/>
            <a:ext cx="0" cy="300600"/>
          </a:xfrm>
          <a:prstGeom prst="straightConnector1">
            <a:avLst/>
          </a:prstGeom>
          <a:noFill/>
          <a:ln w="9525" cap="flat" cmpd="sng">
            <a:solidFill>
              <a:schemeClr val="dk1"/>
            </a:solidFill>
            <a:prstDash val="solid"/>
            <a:round/>
            <a:headEnd type="none" w="med" len="med"/>
            <a:tailEnd type="none" w="med" len="med"/>
          </a:ln>
        </p:spPr>
      </p:cxnSp>
      <p:cxnSp>
        <p:nvCxnSpPr>
          <p:cNvPr id="1113" name="Google Shape;1113;p38"/>
          <p:cNvCxnSpPr>
            <a:stCxn id="1094" idx="0"/>
            <a:endCxn id="1090" idx="2"/>
          </p:cNvCxnSpPr>
          <p:nvPr/>
        </p:nvCxnSpPr>
        <p:spPr>
          <a:xfrm rot="-5400000">
            <a:off x="3269550" y="682435"/>
            <a:ext cx="309300" cy="2295900"/>
          </a:xfrm>
          <a:prstGeom prst="bentConnector3">
            <a:avLst>
              <a:gd name="adj1" fmla="val 50024"/>
            </a:avLst>
          </a:prstGeom>
          <a:noFill/>
          <a:ln w="9525" cap="flat" cmpd="sng">
            <a:solidFill>
              <a:schemeClr val="dk1"/>
            </a:solidFill>
            <a:prstDash val="solid"/>
            <a:round/>
            <a:headEnd type="none" w="med" len="med"/>
            <a:tailEnd type="none" w="med" len="med"/>
          </a:ln>
        </p:spPr>
      </p:cxnSp>
      <p:cxnSp>
        <p:nvCxnSpPr>
          <p:cNvPr id="1114" name="Google Shape;1114;p38"/>
          <p:cNvCxnSpPr>
            <a:stCxn id="1090" idx="2"/>
            <a:endCxn id="1098" idx="0"/>
          </p:cNvCxnSpPr>
          <p:nvPr/>
        </p:nvCxnSpPr>
        <p:spPr>
          <a:xfrm rot="-5400000" flipH="1">
            <a:off x="5565300" y="682288"/>
            <a:ext cx="309300" cy="2295900"/>
          </a:xfrm>
          <a:prstGeom prst="bentConnector3">
            <a:avLst>
              <a:gd name="adj1" fmla="val 50024"/>
            </a:avLst>
          </a:prstGeom>
          <a:noFill/>
          <a:ln w="9525" cap="flat" cmpd="sng">
            <a:solidFill>
              <a:schemeClr val="dk1"/>
            </a:solidFill>
            <a:prstDash val="solid"/>
            <a:round/>
            <a:headEnd type="none" w="med" len="med"/>
            <a:tailEnd type="none" w="med" len="med"/>
          </a:ln>
        </p:spPr>
      </p:cxnSp>
      <p:cxnSp>
        <p:nvCxnSpPr>
          <p:cNvPr id="1115" name="Google Shape;1115;p38"/>
          <p:cNvCxnSpPr>
            <a:stCxn id="1102" idx="0"/>
            <a:endCxn id="1102" idx="0"/>
          </p:cNvCxnSpPr>
          <p:nvPr/>
        </p:nvCxnSpPr>
        <p:spPr>
          <a:xfrm>
            <a:off x="4572001" y="1985035"/>
            <a:ext cx="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39"/>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1121" name="Google Shape;1121;p39"/>
          <p:cNvGrpSpPr/>
          <p:nvPr/>
        </p:nvGrpSpPr>
        <p:grpSpPr>
          <a:xfrm>
            <a:off x="617500" y="2595700"/>
            <a:ext cx="1591200" cy="1620172"/>
            <a:chOff x="617500" y="2671900"/>
            <a:chExt cx="1591200" cy="1620172"/>
          </a:xfrm>
        </p:grpSpPr>
        <p:sp>
          <p:nvSpPr>
            <p:cNvPr id="1122" name="Google Shape;1122;p39"/>
            <p:cNvSpPr txBox="1"/>
            <p:nvPr/>
          </p:nvSpPr>
          <p:spPr>
            <a:xfrm>
              <a:off x="617500" y="3409950"/>
              <a:ext cx="159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23" name="Google Shape;1123;p39"/>
            <p:cNvSpPr txBox="1"/>
            <p:nvPr/>
          </p:nvSpPr>
          <p:spPr>
            <a:xfrm>
              <a:off x="619000" y="3834872"/>
              <a:ext cx="1588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124" name="Google Shape;1124;p39"/>
            <p:cNvSpPr txBox="1"/>
            <p:nvPr/>
          </p:nvSpPr>
          <p:spPr>
            <a:xfrm>
              <a:off x="772000" y="2671900"/>
              <a:ext cx="128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1125" name="Google Shape;1125;p39"/>
          <p:cNvGrpSpPr/>
          <p:nvPr/>
        </p:nvGrpSpPr>
        <p:grpSpPr>
          <a:xfrm>
            <a:off x="2113812" y="1498208"/>
            <a:ext cx="1591200" cy="1554692"/>
            <a:chOff x="2163974" y="1574408"/>
            <a:chExt cx="1591200" cy="1554692"/>
          </a:xfrm>
        </p:grpSpPr>
        <p:sp>
          <p:nvSpPr>
            <p:cNvPr id="1126" name="Google Shape;1126;p39"/>
            <p:cNvSpPr txBox="1"/>
            <p:nvPr/>
          </p:nvSpPr>
          <p:spPr>
            <a:xfrm>
              <a:off x="2163974" y="1999950"/>
              <a:ext cx="1591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127" name="Google Shape;1127;p39"/>
            <p:cNvSpPr txBox="1"/>
            <p:nvPr/>
          </p:nvSpPr>
          <p:spPr>
            <a:xfrm>
              <a:off x="2163974" y="1574408"/>
              <a:ext cx="159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128" name="Google Shape;1128;p39"/>
            <p:cNvSpPr txBox="1"/>
            <p:nvPr/>
          </p:nvSpPr>
          <p:spPr>
            <a:xfrm>
              <a:off x="2318474" y="2671900"/>
              <a:ext cx="128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1129" name="Google Shape;1129;p39"/>
          <p:cNvGrpSpPr/>
          <p:nvPr/>
        </p:nvGrpSpPr>
        <p:grpSpPr>
          <a:xfrm>
            <a:off x="3610124" y="2595700"/>
            <a:ext cx="1591200" cy="1620172"/>
            <a:chOff x="3603935" y="2671900"/>
            <a:chExt cx="1591200" cy="1620172"/>
          </a:xfrm>
        </p:grpSpPr>
        <p:sp>
          <p:nvSpPr>
            <p:cNvPr id="1130" name="Google Shape;1130;p39"/>
            <p:cNvSpPr txBox="1"/>
            <p:nvPr/>
          </p:nvSpPr>
          <p:spPr>
            <a:xfrm>
              <a:off x="3603935" y="3409950"/>
              <a:ext cx="159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131" name="Google Shape;1131;p39"/>
            <p:cNvSpPr txBox="1"/>
            <p:nvPr/>
          </p:nvSpPr>
          <p:spPr>
            <a:xfrm>
              <a:off x="3603935" y="3834872"/>
              <a:ext cx="1591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132" name="Google Shape;1132;p39"/>
            <p:cNvSpPr txBox="1"/>
            <p:nvPr/>
          </p:nvSpPr>
          <p:spPr>
            <a:xfrm>
              <a:off x="3758435" y="2671900"/>
              <a:ext cx="128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1133" name="Google Shape;1133;p39"/>
          <p:cNvGrpSpPr/>
          <p:nvPr/>
        </p:nvGrpSpPr>
        <p:grpSpPr>
          <a:xfrm>
            <a:off x="5106437" y="1498208"/>
            <a:ext cx="1591200" cy="1554692"/>
            <a:chOff x="5106424" y="1574408"/>
            <a:chExt cx="1591200" cy="1554692"/>
          </a:xfrm>
        </p:grpSpPr>
        <p:sp>
          <p:nvSpPr>
            <p:cNvPr id="1134" name="Google Shape;1134;p39"/>
            <p:cNvSpPr txBox="1"/>
            <p:nvPr/>
          </p:nvSpPr>
          <p:spPr>
            <a:xfrm>
              <a:off x="5106424" y="1999950"/>
              <a:ext cx="1591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135" name="Google Shape;1135;p39"/>
            <p:cNvSpPr txBox="1"/>
            <p:nvPr/>
          </p:nvSpPr>
          <p:spPr>
            <a:xfrm>
              <a:off x="5106424" y="1574408"/>
              <a:ext cx="159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1136" name="Google Shape;1136;p39"/>
            <p:cNvSpPr txBox="1"/>
            <p:nvPr/>
          </p:nvSpPr>
          <p:spPr>
            <a:xfrm>
              <a:off x="5260924" y="2671900"/>
              <a:ext cx="128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grpSp>
        <p:nvGrpSpPr>
          <p:cNvPr id="1137" name="Google Shape;1137;p39"/>
          <p:cNvGrpSpPr/>
          <p:nvPr/>
        </p:nvGrpSpPr>
        <p:grpSpPr>
          <a:xfrm>
            <a:off x="6602749" y="2595700"/>
            <a:ext cx="1591200" cy="1620172"/>
            <a:chOff x="6602749" y="2671900"/>
            <a:chExt cx="1591200" cy="1620172"/>
          </a:xfrm>
        </p:grpSpPr>
        <p:sp>
          <p:nvSpPr>
            <p:cNvPr id="1138" name="Google Shape;1138;p39"/>
            <p:cNvSpPr txBox="1"/>
            <p:nvPr/>
          </p:nvSpPr>
          <p:spPr>
            <a:xfrm>
              <a:off x="6602749" y="3409950"/>
              <a:ext cx="159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139" name="Google Shape;1139;p39"/>
            <p:cNvSpPr txBox="1"/>
            <p:nvPr/>
          </p:nvSpPr>
          <p:spPr>
            <a:xfrm>
              <a:off x="6602749" y="3834872"/>
              <a:ext cx="1591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It’s the planet with life</a:t>
              </a:r>
              <a:endParaRPr sz="1200">
                <a:solidFill>
                  <a:schemeClr val="dk1"/>
                </a:solidFill>
                <a:latin typeface="Source Code Pro"/>
                <a:ea typeface="Source Code Pro"/>
                <a:cs typeface="Source Code Pro"/>
                <a:sym typeface="Source Code Pro"/>
              </a:endParaRPr>
            </a:p>
          </p:txBody>
        </p:sp>
        <p:sp>
          <p:nvSpPr>
            <p:cNvPr id="1140" name="Google Shape;1140;p39"/>
            <p:cNvSpPr txBox="1"/>
            <p:nvPr/>
          </p:nvSpPr>
          <p:spPr>
            <a:xfrm>
              <a:off x="6757249" y="2671900"/>
              <a:ext cx="128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{20XX}</a:t>
              </a:r>
              <a:endParaRPr sz="2200">
                <a:solidFill>
                  <a:schemeClr val="dk1"/>
                </a:solidFill>
                <a:latin typeface="Quantico"/>
                <a:ea typeface="Quantico"/>
                <a:cs typeface="Quantico"/>
                <a:sym typeface="Quantico"/>
              </a:endParaRPr>
            </a:p>
          </p:txBody>
        </p:sp>
      </p:grpSp>
      <p:cxnSp>
        <p:nvCxnSpPr>
          <p:cNvPr id="1141" name="Google Shape;1141;p39"/>
          <p:cNvCxnSpPr>
            <a:endCxn id="1128" idx="1"/>
          </p:cNvCxnSpPr>
          <p:nvPr/>
        </p:nvCxnSpPr>
        <p:spPr>
          <a:xfrm>
            <a:off x="2054112" y="2823700"/>
            <a:ext cx="2142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42" name="Google Shape;1142;p39"/>
          <p:cNvCxnSpPr>
            <a:endCxn id="1132" idx="1"/>
          </p:cNvCxnSpPr>
          <p:nvPr/>
        </p:nvCxnSpPr>
        <p:spPr>
          <a:xfrm>
            <a:off x="3550424" y="2823700"/>
            <a:ext cx="2142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43" name="Google Shape;1143;p39"/>
          <p:cNvCxnSpPr>
            <a:endCxn id="1136" idx="1"/>
          </p:cNvCxnSpPr>
          <p:nvPr/>
        </p:nvCxnSpPr>
        <p:spPr>
          <a:xfrm>
            <a:off x="5046737" y="2823700"/>
            <a:ext cx="2142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44" name="Google Shape;1144;p39"/>
          <p:cNvCxnSpPr>
            <a:endCxn id="1140" idx="1"/>
          </p:cNvCxnSpPr>
          <p:nvPr/>
        </p:nvCxnSpPr>
        <p:spPr>
          <a:xfrm>
            <a:off x="6543049" y="2823700"/>
            <a:ext cx="2142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45" name="Google Shape;1145;p39"/>
          <p:cNvCxnSpPr>
            <a:stCxn id="1124" idx="2"/>
            <a:endCxn id="1122" idx="0"/>
          </p:cNvCxnSpPr>
          <p:nvPr/>
        </p:nvCxnSpPr>
        <p:spPr>
          <a:xfrm rot="-5400000" flipH="1">
            <a:off x="1273000" y="3193000"/>
            <a:ext cx="280800" cy="600"/>
          </a:xfrm>
          <a:prstGeom prst="bentConnector3">
            <a:avLst>
              <a:gd name="adj1" fmla="val 50009"/>
            </a:avLst>
          </a:prstGeom>
          <a:noFill/>
          <a:ln w="9525" cap="flat" cmpd="sng">
            <a:solidFill>
              <a:schemeClr val="dk1"/>
            </a:solidFill>
            <a:prstDash val="dash"/>
            <a:round/>
            <a:headEnd type="none" w="med" len="med"/>
            <a:tailEnd type="none" w="med" len="med"/>
          </a:ln>
        </p:spPr>
      </p:cxnSp>
      <p:cxnSp>
        <p:nvCxnSpPr>
          <p:cNvPr id="1146" name="Google Shape;1146;p39"/>
          <p:cNvCxnSpPr>
            <a:stCxn id="1132" idx="2"/>
            <a:endCxn id="1130" idx="0"/>
          </p:cNvCxnSpPr>
          <p:nvPr/>
        </p:nvCxnSpPr>
        <p:spPr>
          <a:xfrm rot="-5400000" flipH="1">
            <a:off x="4265624" y="3193000"/>
            <a:ext cx="280800" cy="600"/>
          </a:xfrm>
          <a:prstGeom prst="bentConnector3">
            <a:avLst>
              <a:gd name="adj1" fmla="val 50009"/>
            </a:avLst>
          </a:prstGeom>
          <a:noFill/>
          <a:ln w="9525" cap="flat" cmpd="sng">
            <a:solidFill>
              <a:schemeClr val="dk1"/>
            </a:solidFill>
            <a:prstDash val="dash"/>
            <a:round/>
            <a:headEnd type="none" w="med" len="med"/>
            <a:tailEnd type="none" w="med" len="med"/>
          </a:ln>
        </p:spPr>
      </p:cxnSp>
      <p:cxnSp>
        <p:nvCxnSpPr>
          <p:cNvPr id="1147" name="Google Shape;1147;p39"/>
          <p:cNvCxnSpPr>
            <a:stCxn id="1140" idx="2"/>
            <a:endCxn id="1138" idx="0"/>
          </p:cNvCxnSpPr>
          <p:nvPr/>
        </p:nvCxnSpPr>
        <p:spPr>
          <a:xfrm rot="-5400000" flipH="1">
            <a:off x="7258249" y="3193000"/>
            <a:ext cx="280800" cy="600"/>
          </a:xfrm>
          <a:prstGeom prst="bentConnector3">
            <a:avLst>
              <a:gd name="adj1" fmla="val 50009"/>
            </a:avLst>
          </a:prstGeom>
          <a:noFill/>
          <a:ln w="9525" cap="flat" cmpd="sng">
            <a:solidFill>
              <a:schemeClr val="dk1"/>
            </a:solidFill>
            <a:prstDash val="dash"/>
            <a:round/>
            <a:headEnd type="none" w="med" len="med"/>
            <a:tailEnd type="none" w="med" len="med"/>
          </a:ln>
        </p:spPr>
      </p:cxnSp>
      <p:cxnSp>
        <p:nvCxnSpPr>
          <p:cNvPr id="1148" name="Google Shape;1148;p39"/>
          <p:cNvCxnSpPr>
            <a:stCxn id="1128" idx="0"/>
            <a:endCxn id="1126" idx="2"/>
          </p:cNvCxnSpPr>
          <p:nvPr/>
        </p:nvCxnSpPr>
        <p:spPr>
          <a:xfrm rot="-5400000">
            <a:off x="2802312" y="2488000"/>
            <a:ext cx="214800" cy="600"/>
          </a:xfrm>
          <a:prstGeom prst="bentConnector3">
            <a:avLst>
              <a:gd name="adj1" fmla="val 49988"/>
            </a:avLst>
          </a:prstGeom>
          <a:noFill/>
          <a:ln w="9525" cap="flat" cmpd="sng">
            <a:solidFill>
              <a:schemeClr val="dk1"/>
            </a:solidFill>
            <a:prstDash val="dash"/>
            <a:round/>
            <a:headEnd type="none" w="med" len="med"/>
            <a:tailEnd type="none" w="med" len="med"/>
          </a:ln>
        </p:spPr>
      </p:cxnSp>
      <p:cxnSp>
        <p:nvCxnSpPr>
          <p:cNvPr id="1149" name="Google Shape;1149;p39"/>
          <p:cNvCxnSpPr>
            <a:stCxn id="1136" idx="0"/>
            <a:endCxn id="1134" idx="2"/>
          </p:cNvCxnSpPr>
          <p:nvPr/>
        </p:nvCxnSpPr>
        <p:spPr>
          <a:xfrm rot="-5400000">
            <a:off x="5794937" y="2488000"/>
            <a:ext cx="214800" cy="600"/>
          </a:xfrm>
          <a:prstGeom prst="bentConnector3">
            <a:avLst>
              <a:gd name="adj1" fmla="val 49988"/>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40"/>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sp>
        <p:nvSpPr>
          <p:cNvPr id="1155" name="Google Shape;1155;p40"/>
          <p:cNvSpPr/>
          <p:nvPr/>
        </p:nvSpPr>
        <p:spPr>
          <a:xfrm>
            <a:off x="3728673" y="1518409"/>
            <a:ext cx="1686600" cy="16866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3104599" y="2456546"/>
            <a:ext cx="1686600" cy="16866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4352747" y="2456546"/>
            <a:ext cx="1686600" cy="16866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40"/>
          <p:cNvGrpSpPr/>
          <p:nvPr/>
        </p:nvGrpSpPr>
        <p:grpSpPr>
          <a:xfrm>
            <a:off x="720000" y="1521954"/>
            <a:ext cx="1959000" cy="935625"/>
            <a:chOff x="720000" y="1626729"/>
            <a:chExt cx="1959000" cy="935625"/>
          </a:xfrm>
        </p:grpSpPr>
        <p:sp>
          <p:nvSpPr>
            <p:cNvPr id="1159" name="Google Shape;1159;p40"/>
            <p:cNvSpPr txBox="1"/>
            <p:nvPr/>
          </p:nvSpPr>
          <p:spPr>
            <a:xfrm>
              <a:off x="720000" y="1626729"/>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60" name="Google Shape;1160;p40"/>
            <p:cNvSpPr txBox="1"/>
            <p:nvPr/>
          </p:nvSpPr>
          <p:spPr>
            <a:xfrm>
              <a:off x="720000" y="2013654"/>
              <a:ext cx="19590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It’s the second planet from the Sun</a:t>
              </a:r>
              <a:endParaRPr sz="1200">
                <a:solidFill>
                  <a:schemeClr val="dk1"/>
                </a:solidFill>
                <a:latin typeface="Source Code Pro"/>
                <a:ea typeface="Source Code Pro"/>
                <a:cs typeface="Source Code Pro"/>
                <a:sym typeface="Source Code Pro"/>
              </a:endParaRPr>
            </a:p>
          </p:txBody>
        </p:sp>
      </p:grpSp>
      <p:grpSp>
        <p:nvGrpSpPr>
          <p:cNvPr id="1161" name="Google Shape;1161;p40"/>
          <p:cNvGrpSpPr/>
          <p:nvPr/>
        </p:nvGrpSpPr>
        <p:grpSpPr>
          <a:xfrm>
            <a:off x="720000" y="3568171"/>
            <a:ext cx="1959000" cy="935625"/>
            <a:chOff x="720000" y="3557721"/>
            <a:chExt cx="1959000" cy="935625"/>
          </a:xfrm>
        </p:grpSpPr>
        <p:sp>
          <p:nvSpPr>
            <p:cNvPr id="1162" name="Google Shape;1162;p40"/>
            <p:cNvSpPr txBox="1"/>
            <p:nvPr/>
          </p:nvSpPr>
          <p:spPr>
            <a:xfrm>
              <a:off x="720000" y="3557721"/>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163" name="Google Shape;1163;p40"/>
            <p:cNvSpPr txBox="1"/>
            <p:nvPr/>
          </p:nvSpPr>
          <p:spPr>
            <a:xfrm>
              <a:off x="720000" y="3944646"/>
              <a:ext cx="19590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It’s the third planet from the Sun</a:t>
              </a:r>
              <a:endParaRPr sz="1200">
                <a:solidFill>
                  <a:schemeClr val="dk1"/>
                </a:solidFill>
                <a:latin typeface="Source Code Pro"/>
                <a:ea typeface="Source Code Pro"/>
                <a:cs typeface="Source Code Pro"/>
                <a:sym typeface="Source Code Pro"/>
              </a:endParaRPr>
            </a:p>
          </p:txBody>
        </p:sp>
      </p:grpSp>
      <p:grpSp>
        <p:nvGrpSpPr>
          <p:cNvPr id="1164" name="Google Shape;1164;p40"/>
          <p:cNvGrpSpPr/>
          <p:nvPr/>
        </p:nvGrpSpPr>
        <p:grpSpPr>
          <a:xfrm>
            <a:off x="6466925" y="1521954"/>
            <a:ext cx="1959000" cy="935625"/>
            <a:chOff x="6466925" y="1719571"/>
            <a:chExt cx="1959000" cy="935625"/>
          </a:xfrm>
        </p:grpSpPr>
        <p:sp>
          <p:nvSpPr>
            <p:cNvPr id="1165" name="Google Shape;1165;p40"/>
            <p:cNvSpPr txBox="1"/>
            <p:nvPr/>
          </p:nvSpPr>
          <p:spPr>
            <a:xfrm flipH="1">
              <a:off x="6466925" y="1719571"/>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166" name="Google Shape;1166;p40"/>
            <p:cNvSpPr txBox="1"/>
            <p:nvPr/>
          </p:nvSpPr>
          <p:spPr>
            <a:xfrm flipH="1">
              <a:off x="6466925" y="2106496"/>
              <a:ext cx="19590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1167" name="Google Shape;1167;p40"/>
          <p:cNvGrpSpPr/>
          <p:nvPr/>
        </p:nvGrpSpPr>
        <p:grpSpPr>
          <a:xfrm>
            <a:off x="6464896" y="3575284"/>
            <a:ext cx="1956815" cy="928511"/>
            <a:chOff x="5772125" y="1548315"/>
            <a:chExt cx="2850008" cy="928511"/>
          </a:xfrm>
        </p:grpSpPr>
        <p:sp>
          <p:nvSpPr>
            <p:cNvPr id="1168" name="Google Shape;1168;p40"/>
            <p:cNvSpPr txBox="1"/>
            <p:nvPr/>
          </p:nvSpPr>
          <p:spPr>
            <a:xfrm>
              <a:off x="5772133" y="1548315"/>
              <a:ext cx="2850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169" name="Google Shape;1169;p40"/>
            <p:cNvSpPr txBox="1"/>
            <p:nvPr/>
          </p:nvSpPr>
          <p:spPr>
            <a:xfrm>
              <a:off x="5772125" y="1928126"/>
              <a:ext cx="28500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cxnSp>
        <p:nvCxnSpPr>
          <p:cNvPr id="1170" name="Google Shape;1170;p40"/>
          <p:cNvCxnSpPr>
            <a:stCxn id="1159" idx="3"/>
            <a:endCxn id="1155" idx="2"/>
          </p:cNvCxnSpPr>
          <p:nvPr/>
        </p:nvCxnSpPr>
        <p:spPr>
          <a:xfrm>
            <a:off x="2679000" y="1750554"/>
            <a:ext cx="1049700" cy="611100"/>
          </a:xfrm>
          <a:prstGeom prst="bentConnector3">
            <a:avLst>
              <a:gd name="adj1" fmla="val 49999"/>
            </a:avLst>
          </a:prstGeom>
          <a:noFill/>
          <a:ln w="9525" cap="flat" cmpd="sng">
            <a:solidFill>
              <a:schemeClr val="dk1"/>
            </a:solidFill>
            <a:prstDash val="solid"/>
            <a:round/>
            <a:headEnd type="none" w="med" len="med"/>
            <a:tailEnd type="none" w="med" len="med"/>
          </a:ln>
        </p:spPr>
      </p:cxnSp>
      <p:cxnSp>
        <p:nvCxnSpPr>
          <p:cNvPr id="1171" name="Google Shape;1171;p40"/>
          <p:cNvCxnSpPr>
            <a:stCxn id="1162" idx="3"/>
            <a:endCxn id="1156" idx="2"/>
          </p:cNvCxnSpPr>
          <p:nvPr/>
        </p:nvCxnSpPr>
        <p:spPr>
          <a:xfrm rot="10800000" flipH="1">
            <a:off x="2679000" y="3299971"/>
            <a:ext cx="425700" cy="496800"/>
          </a:xfrm>
          <a:prstGeom prst="bentConnector3">
            <a:avLst>
              <a:gd name="adj1" fmla="val 49988"/>
            </a:avLst>
          </a:prstGeom>
          <a:noFill/>
          <a:ln w="9525" cap="flat" cmpd="sng">
            <a:solidFill>
              <a:schemeClr val="dk1"/>
            </a:solidFill>
            <a:prstDash val="solid"/>
            <a:round/>
            <a:headEnd type="none" w="med" len="med"/>
            <a:tailEnd type="none" w="med" len="med"/>
          </a:ln>
        </p:spPr>
      </p:cxnSp>
      <p:cxnSp>
        <p:nvCxnSpPr>
          <p:cNvPr id="1172" name="Google Shape;1172;p40"/>
          <p:cNvCxnSpPr>
            <a:stCxn id="1165" idx="3"/>
            <a:endCxn id="1157" idx="6"/>
          </p:cNvCxnSpPr>
          <p:nvPr/>
        </p:nvCxnSpPr>
        <p:spPr>
          <a:xfrm flipH="1">
            <a:off x="6039425" y="1750554"/>
            <a:ext cx="427500" cy="1549200"/>
          </a:xfrm>
          <a:prstGeom prst="bentConnector3">
            <a:avLst>
              <a:gd name="adj1" fmla="val 50009"/>
            </a:avLst>
          </a:prstGeom>
          <a:noFill/>
          <a:ln w="9525" cap="flat" cmpd="sng">
            <a:solidFill>
              <a:schemeClr val="dk1"/>
            </a:solidFill>
            <a:prstDash val="solid"/>
            <a:round/>
            <a:headEnd type="none" w="med" len="med"/>
            <a:tailEnd type="none" w="med" len="med"/>
          </a:ln>
        </p:spPr>
      </p:cxnSp>
      <p:cxnSp>
        <p:nvCxnSpPr>
          <p:cNvPr id="1173" name="Google Shape;1173;p40"/>
          <p:cNvCxnSpPr>
            <a:stCxn id="1174" idx="2"/>
            <a:endCxn id="1168" idx="1"/>
          </p:cNvCxnSpPr>
          <p:nvPr/>
        </p:nvCxnSpPr>
        <p:spPr>
          <a:xfrm rot="-5400000" flipH="1">
            <a:off x="5271463" y="2610425"/>
            <a:ext cx="494100" cy="1893000"/>
          </a:xfrm>
          <a:prstGeom prst="bentConnector2">
            <a:avLst/>
          </a:prstGeom>
          <a:noFill/>
          <a:ln w="9525" cap="flat" cmpd="sng">
            <a:solidFill>
              <a:schemeClr val="dk1"/>
            </a:solidFill>
            <a:prstDash val="solid"/>
            <a:round/>
            <a:headEnd type="none" w="med" len="med"/>
            <a:tailEnd type="none" w="med" len="med"/>
          </a:ln>
        </p:spPr>
      </p:cxnSp>
      <p:sp>
        <p:nvSpPr>
          <p:cNvPr id="1174" name="Google Shape;1174;p40"/>
          <p:cNvSpPr/>
          <p:nvPr/>
        </p:nvSpPr>
        <p:spPr>
          <a:xfrm>
            <a:off x="4145863" y="2457575"/>
            <a:ext cx="852300" cy="8523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41"/>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grpSp>
        <p:nvGrpSpPr>
          <p:cNvPr id="1180" name="Google Shape;1180;p41"/>
          <p:cNvGrpSpPr/>
          <p:nvPr/>
        </p:nvGrpSpPr>
        <p:grpSpPr>
          <a:xfrm>
            <a:off x="1110482" y="2002271"/>
            <a:ext cx="374884" cy="367211"/>
            <a:chOff x="2509001" y="2036718"/>
            <a:chExt cx="497325" cy="487146"/>
          </a:xfrm>
        </p:grpSpPr>
        <p:sp>
          <p:nvSpPr>
            <p:cNvPr id="1181" name="Google Shape;1181;p41"/>
            <p:cNvSpPr/>
            <p:nvPr/>
          </p:nvSpPr>
          <p:spPr>
            <a:xfrm>
              <a:off x="2509001" y="2036718"/>
              <a:ext cx="497325" cy="487146"/>
            </a:xfrm>
            <a:custGeom>
              <a:avLst/>
              <a:gdLst/>
              <a:ahLst/>
              <a:cxnLst/>
              <a:rect l="l" t="t" r="r" b="b"/>
              <a:pathLst>
                <a:path w="16465" h="16128" extrusionOk="0">
                  <a:moveTo>
                    <a:pt x="9479" y="624"/>
                  </a:moveTo>
                  <a:lnTo>
                    <a:pt x="9479" y="624"/>
                  </a:lnTo>
                  <a:cubicBezTo>
                    <a:pt x="10789" y="881"/>
                    <a:pt x="12003" y="1482"/>
                    <a:pt x="13013" y="2382"/>
                  </a:cubicBezTo>
                  <a:cubicBezTo>
                    <a:pt x="12450" y="2883"/>
                    <a:pt x="11822" y="3292"/>
                    <a:pt x="11151" y="3600"/>
                  </a:cubicBezTo>
                  <a:cubicBezTo>
                    <a:pt x="10745" y="2265"/>
                    <a:pt x="10163" y="1233"/>
                    <a:pt x="9479" y="624"/>
                  </a:cubicBezTo>
                  <a:close/>
                  <a:moveTo>
                    <a:pt x="6544" y="625"/>
                  </a:moveTo>
                  <a:lnTo>
                    <a:pt x="6544" y="625"/>
                  </a:lnTo>
                  <a:cubicBezTo>
                    <a:pt x="5862" y="1235"/>
                    <a:pt x="5279" y="2266"/>
                    <a:pt x="4874" y="3601"/>
                  </a:cubicBezTo>
                  <a:cubicBezTo>
                    <a:pt x="4203" y="3292"/>
                    <a:pt x="3575" y="2884"/>
                    <a:pt x="3011" y="2382"/>
                  </a:cubicBezTo>
                  <a:cubicBezTo>
                    <a:pt x="4014" y="1489"/>
                    <a:pt x="5232" y="883"/>
                    <a:pt x="6544" y="625"/>
                  </a:cubicBezTo>
                  <a:close/>
                  <a:moveTo>
                    <a:pt x="8013" y="481"/>
                  </a:moveTo>
                  <a:cubicBezTo>
                    <a:pt x="9095" y="481"/>
                    <a:pt x="10102" y="1771"/>
                    <a:pt x="10705" y="3786"/>
                  </a:cubicBezTo>
                  <a:cubicBezTo>
                    <a:pt x="9855" y="4112"/>
                    <a:pt x="8947" y="4282"/>
                    <a:pt x="8013" y="4282"/>
                  </a:cubicBezTo>
                  <a:cubicBezTo>
                    <a:pt x="7079" y="4282"/>
                    <a:pt x="6171" y="4112"/>
                    <a:pt x="5320" y="3786"/>
                  </a:cubicBezTo>
                  <a:cubicBezTo>
                    <a:pt x="5922" y="1772"/>
                    <a:pt x="6931" y="481"/>
                    <a:pt x="8013" y="481"/>
                  </a:cubicBezTo>
                  <a:close/>
                  <a:moveTo>
                    <a:pt x="10833" y="4252"/>
                  </a:moveTo>
                  <a:cubicBezTo>
                    <a:pt x="10935" y="4648"/>
                    <a:pt x="11021" y="5068"/>
                    <a:pt x="11089" y="5508"/>
                  </a:cubicBezTo>
                  <a:lnTo>
                    <a:pt x="4936" y="5508"/>
                  </a:lnTo>
                  <a:cubicBezTo>
                    <a:pt x="5005" y="5068"/>
                    <a:pt x="5091" y="4648"/>
                    <a:pt x="5192" y="4252"/>
                  </a:cubicBezTo>
                  <a:cubicBezTo>
                    <a:pt x="6083" y="4588"/>
                    <a:pt x="7037" y="4763"/>
                    <a:pt x="8013" y="4763"/>
                  </a:cubicBezTo>
                  <a:cubicBezTo>
                    <a:pt x="8990" y="4763"/>
                    <a:pt x="9942" y="4588"/>
                    <a:pt x="10833" y="4252"/>
                  </a:cubicBezTo>
                  <a:close/>
                  <a:moveTo>
                    <a:pt x="13365" y="2715"/>
                  </a:moveTo>
                  <a:cubicBezTo>
                    <a:pt x="14712" y="4076"/>
                    <a:pt x="15479" y="5863"/>
                    <a:pt x="15539" y="7772"/>
                  </a:cubicBezTo>
                  <a:lnTo>
                    <a:pt x="13752" y="7772"/>
                  </a:lnTo>
                  <a:lnTo>
                    <a:pt x="13752" y="6543"/>
                  </a:lnTo>
                  <a:cubicBezTo>
                    <a:pt x="13752" y="5972"/>
                    <a:pt x="13287" y="5508"/>
                    <a:pt x="12717" y="5508"/>
                  </a:cubicBezTo>
                  <a:lnTo>
                    <a:pt x="11576" y="5508"/>
                  </a:lnTo>
                  <a:cubicBezTo>
                    <a:pt x="11499" y="5001"/>
                    <a:pt x="11402" y="4518"/>
                    <a:pt x="11284" y="4068"/>
                  </a:cubicBezTo>
                  <a:cubicBezTo>
                    <a:pt x="12037" y="3731"/>
                    <a:pt x="12739" y="3277"/>
                    <a:pt x="13365" y="2715"/>
                  </a:cubicBezTo>
                  <a:close/>
                  <a:moveTo>
                    <a:pt x="12716" y="5988"/>
                  </a:moveTo>
                  <a:cubicBezTo>
                    <a:pt x="13022" y="5988"/>
                    <a:pt x="13270" y="6236"/>
                    <a:pt x="13270" y="6543"/>
                  </a:cubicBezTo>
                  <a:lnTo>
                    <a:pt x="13270" y="9482"/>
                  </a:lnTo>
                  <a:cubicBezTo>
                    <a:pt x="13270" y="9788"/>
                    <a:pt x="13023" y="10036"/>
                    <a:pt x="12716" y="10036"/>
                  </a:cubicBezTo>
                  <a:lnTo>
                    <a:pt x="3308" y="10036"/>
                  </a:lnTo>
                  <a:cubicBezTo>
                    <a:pt x="3002" y="10036"/>
                    <a:pt x="2754" y="9788"/>
                    <a:pt x="2754" y="9482"/>
                  </a:cubicBezTo>
                  <a:lnTo>
                    <a:pt x="2754" y="6543"/>
                  </a:lnTo>
                  <a:cubicBezTo>
                    <a:pt x="2754" y="6237"/>
                    <a:pt x="3002" y="5988"/>
                    <a:pt x="3308" y="5988"/>
                  </a:cubicBezTo>
                  <a:close/>
                  <a:moveTo>
                    <a:pt x="15539" y="8253"/>
                  </a:moveTo>
                  <a:cubicBezTo>
                    <a:pt x="15496" y="9659"/>
                    <a:pt x="15068" y="11003"/>
                    <a:pt x="14294" y="12170"/>
                  </a:cubicBezTo>
                  <a:lnTo>
                    <a:pt x="13556" y="11612"/>
                  </a:lnTo>
                  <a:cubicBezTo>
                    <a:pt x="13422" y="11511"/>
                    <a:pt x="13265" y="11460"/>
                    <a:pt x="13107" y="11460"/>
                  </a:cubicBezTo>
                  <a:cubicBezTo>
                    <a:pt x="12983" y="11460"/>
                    <a:pt x="12858" y="11492"/>
                    <a:pt x="12743" y="11556"/>
                  </a:cubicBezTo>
                  <a:cubicBezTo>
                    <a:pt x="12481" y="11702"/>
                    <a:pt x="12334" y="11979"/>
                    <a:pt x="12363" y="12278"/>
                  </a:cubicBezTo>
                  <a:lnTo>
                    <a:pt x="12388" y="12561"/>
                  </a:lnTo>
                  <a:cubicBezTo>
                    <a:pt x="12034" y="12329"/>
                    <a:pt x="11665" y="12128"/>
                    <a:pt x="11283" y="11956"/>
                  </a:cubicBezTo>
                  <a:cubicBezTo>
                    <a:pt x="11401" y="11506"/>
                    <a:pt x="11498" y="11024"/>
                    <a:pt x="11575" y="10517"/>
                  </a:cubicBezTo>
                  <a:lnTo>
                    <a:pt x="12716" y="10517"/>
                  </a:lnTo>
                  <a:cubicBezTo>
                    <a:pt x="13287" y="10517"/>
                    <a:pt x="13751" y="10053"/>
                    <a:pt x="13751" y="9483"/>
                  </a:cubicBezTo>
                  <a:lnTo>
                    <a:pt x="13751" y="8253"/>
                  </a:lnTo>
                  <a:close/>
                  <a:moveTo>
                    <a:pt x="2274" y="8252"/>
                  </a:moveTo>
                  <a:lnTo>
                    <a:pt x="2274" y="9482"/>
                  </a:lnTo>
                  <a:cubicBezTo>
                    <a:pt x="2274" y="10053"/>
                    <a:pt x="2739" y="10516"/>
                    <a:pt x="3308" y="10516"/>
                  </a:cubicBezTo>
                  <a:lnTo>
                    <a:pt x="4451" y="10516"/>
                  </a:lnTo>
                  <a:cubicBezTo>
                    <a:pt x="4527" y="11024"/>
                    <a:pt x="4625" y="11506"/>
                    <a:pt x="4743" y="11958"/>
                  </a:cubicBezTo>
                  <a:cubicBezTo>
                    <a:pt x="3986" y="12298"/>
                    <a:pt x="3283" y="12753"/>
                    <a:pt x="2662" y="13312"/>
                  </a:cubicBezTo>
                  <a:cubicBezTo>
                    <a:pt x="1312" y="11949"/>
                    <a:pt x="546" y="10163"/>
                    <a:pt x="486" y="8252"/>
                  </a:cubicBezTo>
                  <a:close/>
                  <a:moveTo>
                    <a:pt x="4875" y="12427"/>
                  </a:moveTo>
                  <a:cubicBezTo>
                    <a:pt x="5280" y="13761"/>
                    <a:pt x="5862" y="14792"/>
                    <a:pt x="6545" y="15401"/>
                  </a:cubicBezTo>
                  <a:cubicBezTo>
                    <a:pt x="5237" y="15144"/>
                    <a:pt x="4023" y="14543"/>
                    <a:pt x="3011" y="13644"/>
                  </a:cubicBezTo>
                  <a:cubicBezTo>
                    <a:pt x="3571" y="13147"/>
                    <a:pt x="4200" y="12737"/>
                    <a:pt x="4875" y="12427"/>
                  </a:cubicBezTo>
                  <a:close/>
                  <a:moveTo>
                    <a:pt x="11151" y="12426"/>
                  </a:moveTo>
                  <a:cubicBezTo>
                    <a:pt x="11604" y="12633"/>
                    <a:pt x="12036" y="12888"/>
                    <a:pt x="12446" y="13186"/>
                  </a:cubicBezTo>
                  <a:lnTo>
                    <a:pt x="12526" y="14044"/>
                  </a:lnTo>
                  <a:cubicBezTo>
                    <a:pt x="11611" y="14727"/>
                    <a:pt x="10577" y="15186"/>
                    <a:pt x="9479" y="15402"/>
                  </a:cubicBezTo>
                  <a:cubicBezTo>
                    <a:pt x="10163" y="14793"/>
                    <a:pt x="10745" y="13759"/>
                    <a:pt x="11151" y="12426"/>
                  </a:cubicBezTo>
                  <a:close/>
                  <a:moveTo>
                    <a:pt x="11090" y="10515"/>
                  </a:moveTo>
                  <a:cubicBezTo>
                    <a:pt x="11022" y="10955"/>
                    <a:pt x="10936" y="11375"/>
                    <a:pt x="10836" y="11770"/>
                  </a:cubicBezTo>
                  <a:cubicBezTo>
                    <a:pt x="9942" y="11434"/>
                    <a:pt x="8992" y="11260"/>
                    <a:pt x="8013" y="11260"/>
                  </a:cubicBezTo>
                  <a:cubicBezTo>
                    <a:pt x="7755" y="11260"/>
                    <a:pt x="7494" y="11273"/>
                    <a:pt x="7238" y="11298"/>
                  </a:cubicBezTo>
                  <a:cubicBezTo>
                    <a:pt x="7107" y="11313"/>
                    <a:pt x="7010" y="11429"/>
                    <a:pt x="7022" y="11561"/>
                  </a:cubicBezTo>
                  <a:cubicBezTo>
                    <a:pt x="7034" y="11685"/>
                    <a:pt x="7137" y="11778"/>
                    <a:pt x="7260" y="11778"/>
                  </a:cubicBezTo>
                  <a:cubicBezTo>
                    <a:pt x="7268" y="11778"/>
                    <a:pt x="7276" y="11778"/>
                    <a:pt x="7284" y="11777"/>
                  </a:cubicBezTo>
                  <a:cubicBezTo>
                    <a:pt x="7525" y="11755"/>
                    <a:pt x="7770" y="11743"/>
                    <a:pt x="8013" y="11743"/>
                  </a:cubicBezTo>
                  <a:cubicBezTo>
                    <a:pt x="8948" y="11743"/>
                    <a:pt x="9855" y="11910"/>
                    <a:pt x="10705" y="12237"/>
                  </a:cubicBezTo>
                  <a:cubicBezTo>
                    <a:pt x="10104" y="14254"/>
                    <a:pt x="9095" y="15544"/>
                    <a:pt x="8013" y="15544"/>
                  </a:cubicBezTo>
                  <a:cubicBezTo>
                    <a:pt x="6931" y="15544"/>
                    <a:pt x="5924" y="14254"/>
                    <a:pt x="5320" y="12238"/>
                  </a:cubicBezTo>
                  <a:cubicBezTo>
                    <a:pt x="5612" y="12128"/>
                    <a:pt x="5911" y="12032"/>
                    <a:pt x="6217" y="11958"/>
                  </a:cubicBezTo>
                  <a:cubicBezTo>
                    <a:pt x="6346" y="11926"/>
                    <a:pt x="6424" y="11797"/>
                    <a:pt x="6393" y="11668"/>
                  </a:cubicBezTo>
                  <a:cubicBezTo>
                    <a:pt x="6366" y="11557"/>
                    <a:pt x="6268" y="11484"/>
                    <a:pt x="6159" y="11484"/>
                  </a:cubicBezTo>
                  <a:cubicBezTo>
                    <a:pt x="6141" y="11484"/>
                    <a:pt x="6122" y="11486"/>
                    <a:pt x="6103" y="11490"/>
                  </a:cubicBezTo>
                  <a:cubicBezTo>
                    <a:pt x="5793" y="11566"/>
                    <a:pt x="5489" y="11661"/>
                    <a:pt x="5192" y="11772"/>
                  </a:cubicBezTo>
                  <a:cubicBezTo>
                    <a:pt x="5091" y="11376"/>
                    <a:pt x="5005" y="10956"/>
                    <a:pt x="4937" y="10515"/>
                  </a:cubicBezTo>
                  <a:close/>
                  <a:moveTo>
                    <a:pt x="8011" y="1"/>
                  </a:moveTo>
                  <a:cubicBezTo>
                    <a:pt x="5598" y="1"/>
                    <a:pt x="3337" y="1075"/>
                    <a:pt x="1807" y="2945"/>
                  </a:cubicBezTo>
                  <a:cubicBezTo>
                    <a:pt x="1722" y="3047"/>
                    <a:pt x="1737" y="3198"/>
                    <a:pt x="1842" y="3283"/>
                  </a:cubicBezTo>
                  <a:cubicBezTo>
                    <a:pt x="1886" y="3319"/>
                    <a:pt x="1939" y="3337"/>
                    <a:pt x="1993" y="3337"/>
                  </a:cubicBezTo>
                  <a:cubicBezTo>
                    <a:pt x="2062" y="3337"/>
                    <a:pt x="2131" y="3307"/>
                    <a:pt x="2180" y="3248"/>
                  </a:cubicBezTo>
                  <a:cubicBezTo>
                    <a:pt x="2333" y="3062"/>
                    <a:pt x="2494" y="2884"/>
                    <a:pt x="2662" y="2714"/>
                  </a:cubicBezTo>
                  <a:cubicBezTo>
                    <a:pt x="3288" y="3275"/>
                    <a:pt x="3990" y="3730"/>
                    <a:pt x="4743" y="4067"/>
                  </a:cubicBezTo>
                  <a:cubicBezTo>
                    <a:pt x="4625" y="4518"/>
                    <a:pt x="4527" y="5000"/>
                    <a:pt x="4451" y="5507"/>
                  </a:cubicBezTo>
                  <a:lnTo>
                    <a:pt x="3308" y="5507"/>
                  </a:lnTo>
                  <a:cubicBezTo>
                    <a:pt x="2738" y="5507"/>
                    <a:pt x="2274" y="5972"/>
                    <a:pt x="2274" y="6542"/>
                  </a:cubicBezTo>
                  <a:lnTo>
                    <a:pt x="2274" y="7771"/>
                  </a:lnTo>
                  <a:lnTo>
                    <a:pt x="485" y="7771"/>
                  </a:lnTo>
                  <a:cubicBezTo>
                    <a:pt x="526" y="6485"/>
                    <a:pt x="894" y="5233"/>
                    <a:pt x="1555" y="4134"/>
                  </a:cubicBezTo>
                  <a:cubicBezTo>
                    <a:pt x="1622" y="4021"/>
                    <a:pt x="1586" y="3873"/>
                    <a:pt x="1473" y="3805"/>
                  </a:cubicBezTo>
                  <a:cubicBezTo>
                    <a:pt x="1434" y="3782"/>
                    <a:pt x="1391" y="3771"/>
                    <a:pt x="1349" y="3771"/>
                  </a:cubicBezTo>
                  <a:cubicBezTo>
                    <a:pt x="1267" y="3771"/>
                    <a:pt x="1188" y="3813"/>
                    <a:pt x="1143" y="3887"/>
                  </a:cubicBezTo>
                  <a:cubicBezTo>
                    <a:pt x="397" y="5129"/>
                    <a:pt x="1" y="6556"/>
                    <a:pt x="1" y="8012"/>
                  </a:cubicBezTo>
                  <a:cubicBezTo>
                    <a:pt x="1" y="10151"/>
                    <a:pt x="835" y="12163"/>
                    <a:pt x="2347" y="13676"/>
                  </a:cubicBezTo>
                  <a:cubicBezTo>
                    <a:pt x="3861" y="15190"/>
                    <a:pt x="5872" y="16022"/>
                    <a:pt x="8011" y="16022"/>
                  </a:cubicBezTo>
                  <a:cubicBezTo>
                    <a:pt x="9664" y="16022"/>
                    <a:pt x="11232" y="15530"/>
                    <a:pt x="12575" y="14597"/>
                  </a:cubicBezTo>
                  <a:lnTo>
                    <a:pt x="12654" y="15447"/>
                  </a:lnTo>
                  <a:cubicBezTo>
                    <a:pt x="12685" y="15779"/>
                    <a:pt x="12915" y="16039"/>
                    <a:pt x="13240" y="16109"/>
                  </a:cubicBezTo>
                  <a:cubicBezTo>
                    <a:pt x="13295" y="16121"/>
                    <a:pt x="13350" y="16128"/>
                    <a:pt x="13405" y="16128"/>
                  </a:cubicBezTo>
                  <a:cubicBezTo>
                    <a:pt x="13669" y="16128"/>
                    <a:pt x="13911" y="15989"/>
                    <a:pt x="14048" y="15749"/>
                  </a:cubicBezTo>
                  <a:lnTo>
                    <a:pt x="14458" y="15029"/>
                  </a:lnTo>
                  <a:cubicBezTo>
                    <a:pt x="14524" y="14913"/>
                    <a:pt x="14646" y="14842"/>
                    <a:pt x="14781" y="14842"/>
                  </a:cubicBezTo>
                  <a:cubicBezTo>
                    <a:pt x="14785" y="14842"/>
                    <a:pt x="14790" y="14842"/>
                    <a:pt x="14795" y="14842"/>
                  </a:cubicBezTo>
                  <a:lnTo>
                    <a:pt x="15621" y="14871"/>
                  </a:lnTo>
                  <a:lnTo>
                    <a:pt x="15651" y="14871"/>
                  </a:lnTo>
                  <a:cubicBezTo>
                    <a:pt x="15971" y="14871"/>
                    <a:pt x="16245" y="14678"/>
                    <a:pt x="16354" y="14373"/>
                  </a:cubicBezTo>
                  <a:cubicBezTo>
                    <a:pt x="16464" y="14060"/>
                    <a:pt x="16364" y="13729"/>
                    <a:pt x="16098" y="13528"/>
                  </a:cubicBezTo>
                  <a:lnTo>
                    <a:pt x="15969" y="13431"/>
                  </a:lnTo>
                  <a:cubicBezTo>
                    <a:pt x="15925" y="13398"/>
                    <a:pt x="15874" y="13383"/>
                    <a:pt x="15824" y="13383"/>
                  </a:cubicBezTo>
                  <a:cubicBezTo>
                    <a:pt x="15751" y="13383"/>
                    <a:pt x="15679" y="13415"/>
                    <a:pt x="15632" y="13478"/>
                  </a:cubicBezTo>
                  <a:cubicBezTo>
                    <a:pt x="15553" y="13584"/>
                    <a:pt x="15572" y="13734"/>
                    <a:pt x="15679" y="13815"/>
                  </a:cubicBezTo>
                  <a:lnTo>
                    <a:pt x="15809" y="13912"/>
                  </a:lnTo>
                  <a:cubicBezTo>
                    <a:pt x="15953" y="14021"/>
                    <a:pt x="15914" y="14171"/>
                    <a:pt x="15899" y="14214"/>
                  </a:cubicBezTo>
                  <a:cubicBezTo>
                    <a:pt x="15884" y="14257"/>
                    <a:pt x="15821" y="14393"/>
                    <a:pt x="15647" y="14393"/>
                  </a:cubicBezTo>
                  <a:cubicBezTo>
                    <a:pt x="15644" y="14393"/>
                    <a:pt x="15641" y="14392"/>
                    <a:pt x="15638" y="14392"/>
                  </a:cubicBezTo>
                  <a:lnTo>
                    <a:pt x="14811" y="14363"/>
                  </a:lnTo>
                  <a:cubicBezTo>
                    <a:pt x="14801" y="14362"/>
                    <a:pt x="14791" y="14362"/>
                    <a:pt x="14780" y="14362"/>
                  </a:cubicBezTo>
                  <a:cubicBezTo>
                    <a:pt x="14474" y="14362"/>
                    <a:pt x="14192" y="14524"/>
                    <a:pt x="14040" y="14792"/>
                  </a:cubicBezTo>
                  <a:lnTo>
                    <a:pt x="13630" y="15511"/>
                  </a:lnTo>
                  <a:cubicBezTo>
                    <a:pt x="13566" y="15625"/>
                    <a:pt x="13467" y="15647"/>
                    <a:pt x="13401" y="15647"/>
                  </a:cubicBezTo>
                  <a:cubicBezTo>
                    <a:pt x="13375" y="15647"/>
                    <a:pt x="13355" y="15643"/>
                    <a:pt x="13342" y="15641"/>
                  </a:cubicBezTo>
                  <a:cubicBezTo>
                    <a:pt x="13297" y="15631"/>
                    <a:pt x="13149" y="15586"/>
                    <a:pt x="13132" y="15403"/>
                  </a:cubicBezTo>
                  <a:lnTo>
                    <a:pt x="12840" y="12235"/>
                  </a:lnTo>
                  <a:cubicBezTo>
                    <a:pt x="12825" y="12073"/>
                    <a:pt x="12941" y="11996"/>
                    <a:pt x="12976" y="11977"/>
                  </a:cubicBezTo>
                  <a:cubicBezTo>
                    <a:pt x="12997" y="11965"/>
                    <a:pt x="13046" y="11942"/>
                    <a:pt x="13108" y="11942"/>
                  </a:cubicBezTo>
                  <a:cubicBezTo>
                    <a:pt x="13156" y="11942"/>
                    <a:pt x="13211" y="11955"/>
                    <a:pt x="13266" y="11997"/>
                  </a:cubicBezTo>
                  <a:lnTo>
                    <a:pt x="14788" y="13144"/>
                  </a:lnTo>
                  <a:cubicBezTo>
                    <a:pt x="14831" y="13176"/>
                    <a:pt x="14882" y="13192"/>
                    <a:pt x="14933" y="13192"/>
                  </a:cubicBezTo>
                  <a:cubicBezTo>
                    <a:pt x="15005" y="13192"/>
                    <a:pt x="15077" y="13159"/>
                    <a:pt x="15125" y="13097"/>
                  </a:cubicBezTo>
                  <a:cubicBezTo>
                    <a:pt x="15204" y="12990"/>
                    <a:pt x="15184" y="12840"/>
                    <a:pt x="15077" y="12760"/>
                  </a:cubicBezTo>
                  <a:lnTo>
                    <a:pt x="14678" y="12458"/>
                  </a:lnTo>
                  <a:cubicBezTo>
                    <a:pt x="15559" y="11141"/>
                    <a:pt x="16024" y="9610"/>
                    <a:pt x="16024" y="8013"/>
                  </a:cubicBezTo>
                  <a:cubicBezTo>
                    <a:pt x="16024" y="5874"/>
                    <a:pt x="15190" y="3862"/>
                    <a:pt x="13676" y="2348"/>
                  </a:cubicBezTo>
                  <a:cubicBezTo>
                    <a:pt x="12163" y="835"/>
                    <a:pt x="10151" y="1"/>
                    <a:pt x="8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2615141" y="2239454"/>
              <a:ext cx="85087" cy="78533"/>
            </a:xfrm>
            <a:custGeom>
              <a:avLst/>
              <a:gdLst/>
              <a:ahLst/>
              <a:cxnLst/>
              <a:rect l="l" t="t" r="r" b="b"/>
              <a:pathLst>
                <a:path w="2817" h="2600" extrusionOk="0">
                  <a:moveTo>
                    <a:pt x="262" y="0"/>
                  </a:moveTo>
                  <a:cubicBezTo>
                    <a:pt x="247" y="0"/>
                    <a:pt x="231" y="2"/>
                    <a:pt x="215" y="5"/>
                  </a:cubicBezTo>
                  <a:cubicBezTo>
                    <a:pt x="85" y="30"/>
                    <a:pt x="0" y="157"/>
                    <a:pt x="26" y="286"/>
                  </a:cubicBezTo>
                  <a:lnTo>
                    <a:pt x="439" y="2374"/>
                  </a:lnTo>
                  <a:cubicBezTo>
                    <a:pt x="441" y="2385"/>
                    <a:pt x="444" y="2397"/>
                    <a:pt x="448" y="2407"/>
                  </a:cubicBezTo>
                  <a:cubicBezTo>
                    <a:pt x="488" y="2523"/>
                    <a:pt x="598" y="2600"/>
                    <a:pt x="718" y="2600"/>
                  </a:cubicBezTo>
                  <a:lnTo>
                    <a:pt x="722" y="2600"/>
                  </a:lnTo>
                  <a:cubicBezTo>
                    <a:pt x="844" y="2598"/>
                    <a:pt x="953" y="2520"/>
                    <a:pt x="992" y="2404"/>
                  </a:cubicBezTo>
                  <a:cubicBezTo>
                    <a:pt x="993" y="2401"/>
                    <a:pt x="993" y="2400"/>
                    <a:pt x="994" y="2397"/>
                  </a:cubicBezTo>
                  <a:lnTo>
                    <a:pt x="1409" y="1057"/>
                  </a:lnTo>
                  <a:lnTo>
                    <a:pt x="1823" y="2397"/>
                  </a:lnTo>
                  <a:cubicBezTo>
                    <a:pt x="1824" y="2401"/>
                    <a:pt x="1825" y="2404"/>
                    <a:pt x="1827" y="2407"/>
                  </a:cubicBezTo>
                  <a:cubicBezTo>
                    <a:pt x="1868" y="2523"/>
                    <a:pt x="1976" y="2600"/>
                    <a:pt x="2098" y="2600"/>
                  </a:cubicBezTo>
                  <a:lnTo>
                    <a:pt x="2099" y="2600"/>
                  </a:lnTo>
                  <a:cubicBezTo>
                    <a:pt x="2222" y="2598"/>
                    <a:pt x="2331" y="2520"/>
                    <a:pt x="2370" y="2405"/>
                  </a:cubicBezTo>
                  <a:cubicBezTo>
                    <a:pt x="2373" y="2395"/>
                    <a:pt x="2376" y="2384"/>
                    <a:pt x="2377" y="2374"/>
                  </a:cubicBezTo>
                  <a:lnTo>
                    <a:pt x="2791" y="294"/>
                  </a:lnTo>
                  <a:cubicBezTo>
                    <a:pt x="2816" y="163"/>
                    <a:pt x="2731" y="38"/>
                    <a:pt x="2602" y="10"/>
                  </a:cubicBezTo>
                  <a:cubicBezTo>
                    <a:pt x="2587" y="7"/>
                    <a:pt x="2571" y="5"/>
                    <a:pt x="2556" y="5"/>
                  </a:cubicBezTo>
                  <a:cubicBezTo>
                    <a:pt x="2443" y="5"/>
                    <a:pt x="2343" y="85"/>
                    <a:pt x="2320" y="198"/>
                  </a:cubicBezTo>
                  <a:lnTo>
                    <a:pt x="2055" y="1526"/>
                  </a:lnTo>
                  <a:lnTo>
                    <a:pt x="1638" y="171"/>
                  </a:lnTo>
                  <a:cubicBezTo>
                    <a:pt x="1607" y="68"/>
                    <a:pt x="1513" y="1"/>
                    <a:pt x="1409" y="1"/>
                  </a:cubicBezTo>
                  <a:cubicBezTo>
                    <a:pt x="1397" y="1"/>
                    <a:pt x="1385" y="2"/>
                    <a:pt x="1373" y="4"/>
                  </a:cubicBezTo>
                  <a:cubicBezTo>
                    <a:pt x="1273" y="19"/>
                    <a:pt x="1194" y="96"/>
                    <a:pt x="1173" y="193"/>
                  </a:cubicBezTo>
                  <a:lnTo>
                    <a:pt x="761" y="1526"/>
                  </a:lnTo>
                  <a:lnTo>
                    <a:pt x="497" y="194"/>
                  </a:lnTo>
                  <a:cubicBezTo>
                    <a:pt x="475" y="80"/>
                    <a:pt x="37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2708505" y="2239454"/>
              <a:ext cx="85087" cy="78563"/>
            </a:xfrm>
            <a:custGeom>
              <a:avLst/>
              <a:gdLst/>
              <a:ahLst/>
              <a:cxnLst/>
              <a:rect l="l" t="t" r="r" b="b"/>
              <a:pathLst>
                <a:path w="2817" h="2601" extrusionOk="0">
                  <a:moveTo>
                    <a:pt x="262" y="0"/>
                  </a:moveTo>
                  <a:cubicBezTo>
                    <a:pt x="247" y="0"/>
                    <a:pt x="232" y="2"/>
                    <a:pt x="216" y="5"/>
                  </a:cubicBezTo>
                  <a:cubicBezTo>
                    <a:pt x="85" y="30"/>
                    <a:pt x="1" y="157"/>
                    <a:pt x="27" y="286"/>
                  </a:cubicBezTo>
                  <a:lnTo>
                    <a:pt x="437" y="2374"/>
                  </a:lnTo>
                  <a:cubicBezTo>
                    <a:pt x="440" y="2385"/>
                    <a:pt x="442" y="2397"/>
                    <a:pt x="447" y="2407"/>
                  </a:cubicBezTo>
                  <a:cubicBezTo>
                    <a:pt x="487" y="2523"/>
                    <a:pt x="596" y="2600"/>
                    <a:pt x="718" y="2600"/>
                  </a:cubicBezTo>
                  <a:lnTo>
                    <a:pt x="720" y="2600"/>
                  </a:lnTo>
                  <a:cubicBezTo>
                    <a:pt x="843" y="2598"/>
                    <a:pt x="952" y="2520"/>
                    <a:pt x="990" y="2405"/>
                  </a:cubicBezTo>
                  <a:cubicBezTo>
                    <a:pt x="991" y="2402"/>
                    <a:pt x="991" y="2401"/>
                    <a:pt x="992" y="2399"/>
                  </a:cubicBezTo>
                  <a:lnTo>
                    <a:pt x="1407" y="1058"/>
                  </a:lnTo>
                  <a:lnTo>
                    <a:pt x="1820" y="2399"/>
                  </a:lnTo>
                  <a:cubicBezTo>
                    <a:pt x="1821" y="2402"/>
                    <a:pt x="1822" y="2405"/>
                    <a:pt x="1824" y="2409"/>
                  </a:cubicBezTo>
                  <a:cubicBezTo>
                    <a:pt x="1865" y="2524"/>
                    <a:pt x="1974" y="2601"/>
                    <a:pt x="2096" y="2601"/>
                  </a:cubicBezTo>
                  <a:lnTo>
                    <a:pt x="2098" y="2601"/>
                  </a:lnTo>
                  <a:cubicBezTo>
                    <a:pt x="2221" y="2600"/>
                    <a:pt x="2330" y="2522"/>
                    <a:pt x="2368" y="2405"/>
                  </a:cubicBezTo>
                  <a:cubicBezTo>
                    <a:pt x="2372" y="2395"/>
                    <a:pt x="2374" y="2384"/>
                    <a:pt x="2376" y="2374"/>
                  </a:cubicBezTo>
                  <a:lnTo>
                    <a:pt x="2791" y="294"/>
                  </a:lnTo>
                  <a:cubicBezTo>
                    <a:pt x="2817" y="163"/>
                    <a:pt x="2732" y="38"/>
                    <a:pt x="2603" y="10"/>
                  </a:cubicBezTo>
                  <a:cubicBezTo>
                    <a:pt x="2587" y="7"/>
                    <a:pt x="2571" y="5"/>
                    <a:pt x="2556" y="5"/>
                  </a:cubicBezTo>
                  <a:cubicBezTo>
                    <a:pt x="2443" y="5"/>
                    <a:pt x="2343" y="85"/>
                    <a:pt x="2319" y="198"/>
                  </a:cubicBezTo>
                  <a:lnTo>
                    <a:pt x="2056" y="1526"/>
                  </a:lnTo>
                  <a:lnTo>
                    <a:pt x="1638" y="171"/>
                  </a:lnTo>
                  <a:cubicBezTo>
                    <a:pt x="1608" y="68"/>
                    <a:pt x="1514" y="1"/>
                    <a:pt x="1410" y="1"/>
                  </a:cubicBezTo>
                  <a:cubicBezTo>
                    <a:pt x="1398" y="1"/>
                    <a:pt x="1386" y="2"/>
                    <a:pt x="1374" y="4"/>
                  </a:cubicBezTo>
                  <a:cubicBezTo>
                    <a:pt x="1272" y="19"/>
                    <a:pt x="1194" y="96"/>
                    <a:pt x="1174" y="193"/>
                  </a:cubicBezTo>
                  <a:lnTo>
                    <a:pt x="761" y="1526"/>
                  </a:lnTo>
                  <a:lnTo>
                    <a:pt x="498" y="194"/>
                  </a:lnTo>
                  <a:cubicBezTo>
                    <a:pt x="475" y="80"/>
                    <a:pt x="37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2801839" y="2239454"/>
              <a:ext cx="85087" cy="78533"/>
            </a:xfrm>
            <a:custGeom>
              <a:avLst/>
              <a:gdLst/>
              <a:ahLst/>
              <a:cxnLst/>
              <a:rect l="l" t="t" r="r" b="b"/>
              <a:pathLst>
                <a:path w="2817" h="2600" extrusionOk="0">
                  <a:moveTo>
                    <a:pt x="262" y="0"/>
                  </a:moveTo>
                  <a:cubicBezTo>
                    <a:pt x="246" y="0"/>
                    <a:pt x="231" y="2"/>
                    <a:pt x="216" y="5"/>
                  </a:cubicBezTo>
                  <a:cubicBezTo>
                    <a:pt x="84" y="30"/>
                    <a:pt x="0" y="157"/>
                    <a:pt x="26" y="286"/>
                  </a:cubicBezTo>
                  <a:lnTo>
                    <a:pt x="439" y="2374"/>
                  </a:lnTo>
                  <a:cubicBezTo>
                    <a:pt x="441" y="2385"/>
                    <a:pt x="444" y="2397"/>
                    <a:pt x="447" y="2407"/>
                  </a:cubicBezTo>
                  <a:cubicBezTo>
                    <a:pt x="488" y="2523"/>
                    <a:pt x="598" y="2600"/>
                    <a:pt x="719" y="2600"/>
                  </a:cubicBezTo>
                  <a:lnTo>
                    <a:pt x="722" y="2600"/>
                  </a:lnTo>
                  <a:cubicBezTo>
                    <a:pt x="844" y="2598"/>
                    <a:pt x="953" y="2520"/>
                    <a:pt x="992" y="2404"/>
                  </a:cubicBezTo>
                  <a:cubicBezTo>
                    <a:pt x="993" y="2401"/>
                    <a:pt x="993" y="2400"/>
                    <a:pt x="994" y="2397"/>
                  </a:cubicBezTo>
                  <a:lnTo>
                    <a:pt x="1409" y="1057"/>
                  </a:lnTo>
                  <a:lnTo>
                    <a:pt x="1821" y="2397"/>
                  </a:lnTo>
                  <a:cubicBezTo>
                    <a:pt x="1823" y="2401"/>
                    <a:pt x="1824" y="2404"/>
                    <a:pt x="1825" y="2407"/>
                  </a:cubicBezTo>
                  <a:cubicBezTo>
                    <a:pt x="1866" y="2523"/>
                    <a:pt x="1974" y="2600"/>
                    <a:pt x="2096" y="2600"/>
                  </a:cubicBezTo>
                  <a:lnTo>
                    <a:pt x="2099" y="2600"/>
                  </a:lnTo>
                  <a:cubicBezTo>
                    <a:pt x="2222" y="2598"/>
                    <a:pt x="2331" y="2520"/>
                    <a:pt x="2369" y="2405"/>
                  </a:cubicBezTo>
                  <a:cubicBezTo>
                    <a:pt x="2373" y="2395"/>
                    <a:pt x="2376" y="2384"/>
                    <a:pt x="2377" y="2374"/>
                  </a:cubicBezTo>
                  <a:lnTo>
                    <a:pt x="2791" y="294"/>
                  </a:lnTo>
                  <a:cubicBezTo>
                    <a:pt x="2816" y="163"/>
                    <a:pt x="2731" y="38"/>
                    <a:pt x="2602" y="10"/>
                  </a:cubicBezTo>
                  <a:cubicBezTo>
                    <a:pt x="2587" y="7"/>
                    <a:pt x="2571" y="5"/>
                    <a:pt x="2556" y="5"/>
                  </a:cubicBezTo>
                  <a:cubicBezTo>
                    <a:pt x="2443" y="5"/>
                    <a:pt x="2343" y="85"/>
                    <a:pt x="2320" y="198"/>
                  </a:cubicBezTo>
                  <a:lnTo>
                    <a:pt x="2055" y="1526"/>
                  </a:lnTo>
                  <a:lnTo>
                    <a:pt x="1638" y="171"/>
                  </a:lnTo>
                  <a:cubicBezTo>
                    <a:pt x="1607" y="68"/>
                    <a:pt x="1512" y="1"/>
                    <a:pt x="1409" y="1"/>
                  </a:cubicBezTo>
                  <a:cubicBezTo>
                    <a:pt x="1397" y="1"/>
                    <a:pt x="1385" y="2"/>
                    <a:pt x="1373" y="4"/>
                  </a:cubicBezTo>
                  <a:cubicBezTo>
                    <a:pt x="1272" y="19"/>
                    <a:pt x="1194" y="96"/>
                    <a:pt x="1173" y="193"/>
                  </a:cubicBezTo>
                  <a:lnTo>
                    <a:pt x="761" y="1526"/>
                  </a:lnTo>
                  <a:lnTo>
                    <a:pt x="497" y="194"/>
                  </a:lnTo>
                  <a:cubicBezTo>
                    <a:pt x="475" y="80"/>
                    <a:pt x="37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41"/>
          <p:cNvSpPr txBox="1"/>
          <p:nvPr/>
        </p:nvSpPr>
        <p:spPr>
          <a:xfrm>
            <a:off x="4289875" y="4151375"/>
            <a:ext cx="41409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Code Pro"/>
                <a:ea typeface="Source Code Pro"/>
                <a:cs typeface="Source Code Pro"/>
                <a:sym typeface="Source Code Pro"/>
              </a:rPr>
              <a:t>Follow the link in the graph to modify its data and then paste the new one here. </a:t>
            </a:r>
            <a:r>
              <a:rPr lang="en" sz="900" b="1" u="sng">
                <a:solidFill>
                  <a:schemeClr val="dk1"/>
                </a:solid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For more info, click here</a:t>
            </a:r>
            <a:endParaRPr sz="900" b="1" u="sng">
              <a:solidFill>
                <a:schemeClr val="dk1"/>
              </a:solidFill>
              <a:latin typeface="Source Code Pro"/>
              <a:ea typeface="Source Code Pro"/>
              <a:cs typeface="Source Code Pro"/>
              <a:sym typeface="Source Code Pro"/>
            </a:endParaRPr>
          </a:p>
        </p:txBody>
      </p:sp>
      <p:grpSp>
        <p:nvGrpSpPr>
          <p:cNvPr id="1186" name="Google Shape;1186;p41"/>
          <p:cNvGrpSpPr/>
          <p:nvPr/>
        </p:nvGrpSpPr>
        <p:grpSpPr>
          <a:xfrm>
            <a:off x="1110699" y="3120845"/>
            <a:ext cx="374451" cy="373336"/>
            <a:chOff x="1872582" y="2694069"/>
            <a:chExt cx="496751" cy="495271"/>
          </a:xfrm>
        </p:grpSpPr>
        <p:sp>
          <p:nvSpPr>
            <p:cNvPr id="1187" name="Google Shape;1187;p41"/>
            <p:cNvSpPr/>
            <p:nvPr/>
          </p:nvSpPr>
          <p:spPr>
            <a:xfrm>
              <a:off x="1943775" y="2760943"/>
              <a:ext cx="113148" cy="98740"/>
            </a:xfrm>
            <a:custGeom>
              <a:avLst/>
              <a:gdLst/>
              <a:ahLst/>
              <a:cxnLst/>
              <a:rect l="l" t="t" r="r" b="b"/>
              <a:pathLst>
                <a:path w="3746" h="3269" extrusionOk="0">
                  <a:moveTo>
                    <a:pt x="538" y="0"/>
                  </a:moveTo>
                  <a:cubicBezTo>
                    <a:pt x="242" y="0"/>
                    <a:pt x="1" y="241"/>
                    <a:pt x="1" y="538"/>
                  </a:cubicBezTo>
                  <a:lnTo>
                    <a:pt x="1" y="2730"/>
                  </a:lnTo>
                  <a:cubicBezTo>
                    <a:pt x="1" y="3026"/>
                    <a:pt x="241" y="3268"/>
                    <a:pt x="538" y="3268"/>
                  </a:cubicBezTo>
                  <a:lnTo>
                    <a:pt x="779" y="3268"/>
                  </a:lnTo>
                  <a:cubicBezTo>
                    <a:pt x="912" y="3268"/>
                    <a:pt x="1020" y="3161"/>
                    <a:pt x="1020" y="3027"/>
                  </a:cubicBezTo>
                  <a:cubicBezTo>
                    <a:pt x="1020" y="2894"/>
                    <a:pt x="911" y="2787"/>
                    <a:pt x="779" y="2787"/>
                  </a:cubicBezTo>
                  <a:lnTo>
                    <a:pt x="538" y="2787"/>
                  </a:lnTo>
                  <a:cubicBezTo>
                    <a:pt x="506" y="2787"/>
                    <a:pt x="480" y="2761"/>
                    <a:pt x="480" y="2729"/>
                  </a:cubicBezTo>
                  <a:lnTo>
                    <a:pt x="480" y="537"/>
                  </a:lnTo>
                  <a:cubicBezTo>
                    <a:pt x="480" y="505"/>
                    <a:pt x="506" y="480"/>
                    <a:pt x="538" y="480"/>
                  </a:cubicBezTo>
                  <a:lnTo>
                    <a:pt x="1365" y="480"/>
                  </a:lnTo>
                  <a:cubicBezTo>
                    <a:pt x="1386" y="480"/>
                    <a:pt x="1407" y="492"/>
                    <a:pt x="1416" y="513"/>
                  </a:cubicBezTo>
                  <a:lnTo>
                    <a:pt x="1544" y="786"/>
                  </a:lnTo>
                  <a:cubicBezTo>
                    <a:pt x="1632" y="974"/>
                    <a:pt x="1824" y="1096"/>
                    <a:pt x="2031" y="1096"/>
                  </a:cubicBezTo>
                  <a:lnTo>
                    <a:pt x="3208" y="1096"/>
                  </a:lnTo>
                  <a:cubicBezTo>
                    <a:pt x="3240" y="1096"/>
                    <a:pt x="3265" y="1121"/>
                    <a:pt x="3265" y="1153"/>
                  </a:cubicBezTo>
                  <a:lnTo>
                    <a:pt x="3265" y="2729"/>
                  </a:lnTo>
                  <a:cubicBezTo>
                    <a:pt x="3265" y="2761"/>
                    <a:pt x="3240" y="2787"/>
                    <a:pt x="3208" y="2787"/>
                  </a:cubicBezTo>
                  <a:lnTo>
                    <a:pt x="1898" y="2787"/>
                  </a:lnTo>
                  <a:cubicBezTo>
                    <a:pt x="1764" y="2787"/>
                    <a:pt x="1657" y="2894"/>
                    <a:pt x="1657" y="3027"/>
                  </a:cubicBezTo>
                  <a:cubicBezTo>
                    <a:pt x="1657" y="3161"/>
                    <a:pt x="1764" y="3268"/>
                    <a:pt x="1898" y="3268"/>
                  </a:cubicBezTo>
                  <a:lnTo>
                    <a:pt x="3208" y="3268"/>
                  </a:lnTo>
                  <a:cubicBezTo>
                    <a:pt x="3504" y="3268"/>
                    <a:pt x="3746" y="3027"/>
                    <a:pt x="3746" y="2730"/>
                  </a:cubicBezTo>
                  <a:lnTo>
                    <a:pt x="3746" y="1155"/>
                  </a:lnTo>
                  <a:cubicBezTo>
                    <a:pt x="3746" y="856"/>
                    <a:pt x="3505" y="615"/>
                    <a:pt x="3208" y="615"/>
                  </a:cubicBezTo>
                  <a:lnTo>
                    <a:pt x="2031" y="615"/>
                  </a:lnTo>
                  <a:cubicBezTo>
                    <a:pt x="2009" y="615"/>
                    <a:pt x="1989" y="603"/>
                    <a:pt x="1980" y="582"/>
                  </a:cubicBezTo>
                  <a:lnTo>
                    <a:pt x="1852" y="310"/>
                  </a:lnTo>
                  <a:cubicBezTo>
                    <a:pt x="1763" y="121"/>
                    <a:pt x="1572" y="0"/>
                    <a:pt x="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2077583" y="2760913"/>
              <a:ext cx="113178" cy="98740"/>
            </a:xfrm>
            <a:custGeom>
              <a:avLst/>
              <a:gdLst/>
              <a:ahLst/>
              <a:cxnLst/>
              <a:rect l="l" t="t" r="r" b="b"/>
              <a:pathLst>
                <a:path w="3747" h="3269" extrusionOk="0">
                  <a:moveTo>
                    <a:pt x="1363" y="482"/>
                  </a:moveTo>
                  <a:cubicBezTo>
                    <a:pt x="1385" y="482"/>
                    <a:pt x="1405" y="494"/>
                    <a:pt x="1415" y="516"/>
                  </a:cubicBezTo>
                  <a:lnTo>
                    <a:pt x="1543" y="788"/>
                  </a:lnTo>
                  <a:cubicBezTo>
                    <a:pt x="1631" y="977"/>
                    <a:pt x="1821" y="1098"/>
                    <a:pt x="2029" y="1098"/>
                  </a:cubicBezTo>
                  <a:lnTo>
                    <a:pt x="3205" y="1098"/>
                  </a:lnTo>
                  <a:cubicBezTo>
                    <a:pt x="3236" y="1098"/>
                    <a:pt x="3261" y="1123"/>
                    <a:pt x="3261" y="1154"/>
                  </a:cubicBezTo>
                  <a:lnTo>
                    <a:pt x="3261" y="2730"/>
                  </a:lnTo>
                  <a:cubicBezTo>
                    <a:pt x="3261" y="2762"/>
                    <a:pt x="3236" y="2787"/>
                    <a:pt x="3205" y="2787"/>
                  </a:cubicBezTo>
                  <a:lnTo>
                    <a:pt x="535" y="2787"/>
                  </a:lnTo>
                  <a:cubicBezTo>
                    <a:pt x="534" y="2787"/>
                    <a:pt x="533" y="2787"/>
                    <a:pt x="533" y="2787"/>
                  </a:cubicBezTo>
                  <a:cubicBezTo>
                    <a:pt x="504" y="2787"/>
                    <a:pt x="479" y="2762"/>
                    <a:pt x="479" y="2730"/>
                  </a:cubicBezTo>
                  <a:lnTo>
                    <a:pt x="479" y="538"/>
                  </a:lnTo>
                  <a:cubicBezTo>
                    <a:pt x="479" y="506"/>
                    <a:pt x="505" y="482"/>
                    <a:pt x="536" y="482"/>
                  </a:cubicBezTo>
                  <a:close/>
                  <a:moveTo>
                    <a:pt x="539" y="0"/>
                  </a:moveTo>
                  <a:cubicBezTo>
                    <a:pt x="243" y="0"/>
                    <a:pt x="1" y="241"/>
                    <a:pt x="1" y="538"/>
                  </a:cubicBezTo>
                  <a:lnTo>
                    <a:pt x="1" y="2730"/>
                  </a:lnTo>
                  <a:cubicBezTo>
                    <a:pt x="1" y="3026"/>
                    <a:pt x="242" y="3268"/>
                    <a:pt x="539" y="3268"/>
                  </a:cubicBezTo>
                  <a:lnTo>
                    <a:pt x="3208" y="3268"/>
                  </a:lnTo>
                  <a:cubicBezTo>
                    <a:pt x="3504" y="3268"/>
                    <a:pt x="3746" y="3027"/>
                    <a:pt x="3746" y="2730"/>
                  </a:cubicBezTo>
                  <a:lnTo>
                    <a:pt x="3746" y="1154"/>
                  </a:lnTo>
                  <a:cubicBezTo>
                    <a:pt x="3746" y="858"/>
                    <a:pt x="3505" y="616"/>
                    <a:pt x="3208" y="616"/>
                  </a:cubicBezTo>
                  <a:lnTo>
                    <a:pt x="2031" y="616"/>
                  </a:lnTo>
                  <a:cubicBezTo>
                    <a:pt x="2010" y="616"/>
                    <a:pt x="1989" y="604"/>
                    <a:pt x="1980" y="583"/>
                  </a:cubicBezTo>
                  <a:lnTo>
                    <a:pt x="1852" y="311"/>
                  </a:lnTo>
                  <a:cubicBezTo>
                    <a:pt x="1764" y="122"/>
                    <a:pt x="1572" y="0"/>
                    <a:pt x="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1943775" y="2874937"/>
              <a:ext cx="113178" cy="98710"/>
            </a:xfrm>
            <a:custGeom>
              <a:avLst/>
              <a:gdLst/>
              <a:ahLst/>
              <a:cxnLst/>
              <a:rect l="l" t="t" r="r" b="b"/>
              <a:pathLst>
                <a:path w="3747" h="3268" extrusionOk="0">
                  <a:moveTo>
                    <a:pt x="1365" y="482"/>
                  </a:moveTo>
                  <a:cubicBezTo>
                    <a:pt x="1386" y="482"/>
                    <a:pt x="1407" y="495"/>
                    <a:pt x="1416" y="516"/>
                  </a:cubicBezTo>
                  <a:lnTo>
                    <a:pt x="1544" y="788"/>
                  </a:lnTo>
                  <a:cubicBezTo>
                    <a:pt x="1632" y="976"/>
                    <a:pt x="1824" y="1097"/>
                    <a:pt x="2031" y="1097"/>
                  </a:cubicBezTo>
                  <a:lnTo>
                    <a:pt x="3208" y="1097"/>
                  </a:lnTo>
                  <a:cubicBezTo>
                    <a:pt x="3240" y="1097"/>
                    <a:pt x="3264" y="1123"/>
                    <a:pt x="3264" y="1154"/>
                  </a:cubicBezTo>
                  <a:lnTo>
                    <a:pt x="3264" y="2730"/>
                  </a:lnTo>
                  <a:lnTo>
                    <a:pt x="3265" y="2730"/>
                  </a:lnTo>
                  <a:cubicBezTo>
                    <a:pt x="3265" y="2762"/>
                    <a:pt x="3240" y="2787"/>
                    <a:pt x="3209" y="2787"/>
                  </a:cubicBezTo>
                  <a:lnTo>
                    <a:pt x="538" y="2787"/>
                  </a:lnTo>
                  <a:cubicBezTo>
                    <a:pt x="506" y="2787"/>
                    <a:pt x="482" y="2761"/>
                    <a:pt x="482" y="2730"/>
                  </a:cubicBezTo>
                  <a:lnTo>
                    <a:pt x="482" y="538"/>
                  </a:lnTo>
                  <a:cubicBezTo>
                    <a:pt x="482" y="506"/>
                    <a:pt x="508" y="482"/>
                    <a:pt x="538" y="482"/>
                  </a:cubicBezTo>
                  <a:close/>
                  <a:moveTo>
                    <a:pt x="538" y="0"/>
                  </a:moveTo>
                  <a:cubicBezTo>
                    <a:pt x="242" y="0"/>
                    <a:pt x="1" y="241"/>
                    <a:pt x="1" y="538"/>
                  </a:cubicBezTo>
                  <a:lnTo>
                    <a:pt x="1" y="2730"/>
                  </a:lnTo>
                  <a:cubicBezTo>
                    <a:pt x="1" y="3026"/>
                    <a:pt x="241" y="3268"/>
                    <a:pt x="538" y="3268"/>
                  </a:cubicBezTo>
                  <a:lnTo>
                    <a:pt x="3209" y="3268"/>
                  </a:lnTo>
                  <a:cubicBezTo>
                    <a:pt x="3505" y="3268"/>
                    <a:pt x="3747" y="3027"/>
                    <a:pt x="3747" y="2730"/>
                  </a:cubicBezTo>
                  <a:lnTo>
                    <a:pt x="3747" y="1154"/>
                  </a:lnTo>
                  <a:cubicBezTo>
                    <a:pt x="3746" y="859"/>
                    <a:pt x="3505" y="616"/>
                    <a:pt x="3208" y="616"/>
                  </a:cubicBezTo>
                  <a:lnTo>
                    <a:pt x="2031" y="616"/>
                  </a:lnTo>
                  <a:cubicBezTo>
                    <a:pt x="2009" y="616"/>
                    <a:pt x="1989" y="604"/>
                    <a:pt x="1980" y="583"/>
                  </a:cubicBezTo>
                  <a:lnTo>
                    <a:pt x="1852" y="311"/>
                  </a:lnTo>
                  <a:cubicBezTo>
                    <a:pt x="1763" y="122"/>
                    <a:pt x="1572" y="0"/>
                    <a:pt x="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2192181" y="3010557"/>
              <a:ext cx="108678" cy="108678"/>
            </a:xfrm>
            <a:custGeom>
              <a:avLst/>
              <a:gdLst/>
              <a:ahLst/>
              <a:cxnLst/>
              <a:rect l="l" t="t" r="r" b="b"/>
              <a:pathLst>
                <a:path w="3598" h="3598" extrusionOk="0">
                  <a:moveTo>
                    <a:pt x="1808" y="482"/>
                  </a:moveTo>
                  <a:cubicBezTo>
                    <a:pt x="2151" y="482"/>
                    <a:pt x="2465" y="617"/>
                    <a:pt x="2699" y="837"/>
                  </a:cubicBezTo>
                  <a:lnTo>
                    <a:pt x="900" y="837"/>
                  </a:lnTo>
                  <a:cubicBezTo>
                    <a:pt x="1135" y="617"/>
                    <a:pt x="1453" y="482"/>
                    <a:pt x="1800" y="482"/>
                  </a:cubicBezTo>
                  <a:cubicBezTo>
                    <a:pt x="1803" y="482"/>
                    <a:pt x="1805" y="482"/>
                    <a:pt x="1808" y="482"/>
                  </a:cubicBezTo>
                  <a:close/>
                  <a:moveTo>
                    <a:pt x="1800" y="0"/>
                  </a:moveTo>
                  <a:cubicBezTo>
                    <a:pt x="807" y="0"/>
                    <a:pt x="0" y="806"/>
                    <a:pt x="0" y="1799"/>
                  </a:cubicBezTo>
                  <a:cubicBezTo>
                    <a:pt x="0" y="2792"/>
                    <a:pt x="807" y="3598"/>
                    <a:pt x="1800" y="3598"/>
                  </a:cubicBezTo>
                  <a:cubicBezTo>
                    <a:pt x="1957" y="3598"/>
                    <a:pt x="2114" y="3577"/>
                    <a:pt x="2267" y="3536"/>
                  </a:cubicBezTo>
                  <a:cubicBezTo>
                    <a:pt x="2395" y="3501"/>
                    <a:pt x="2472" y="3370"/>
                    <a:pt x="2437" y="3242"/>
                  </a:cubicBezTo>
                  <a:cubicBezTo>
                    <a:pt x="2408" y="3134"/>
                    <a:pt x="2310" y="3064"/>
                    <a:pt x="2203" y="3064"/>
                  </a:cubicBezTo>
                  <a:cubicBezTo>
                    <a:pt x="2184" y="3064"/>
                    <a:pt x="2163" y="3066"/>
                    <a:pt x="2143" y="3071"/>
                  </a:cubicBezTo>
                  <a:cubicBezTo>
                    <a:pt x="2032" y="3101"/>
                    <a:pt x="1916" y="3116"/>
                    <a:pt x="1800" y="3116"/>
                  </a:cubicBezTo>
                  <a:cubicBezTo>
                    <a:pt x="1073" y="3116"/>
                    <a:pt x="481" y="2525"/>
                    <a:pt x="481" y="1798"/>
                  </a:cubicBezTo>
                  <a:cubicBezTo>
                    <a:pt x="481" y="1627"/>
                    <a:pt x="514" y="1465"/>
                    <a:pt x="572" y="1316"/>
                  </a:cubicBezTo>
                  <a:lnTo>
                    <a:pt x="2867" y="1316"/>
                  </a:lnTo>
                  <a:cubicBezTo>
                    <a:pt x="2920" y="1316"/>
                    <a:pt x="2971" y="1313"/>
                    <a:pt x="3022" y="1309"/>
                  </a:cubicBezTo>
                  <a:cubicBezTo>
                    <a:pt x="3083" y="1461"/>
                    <a:pt x="3116" y="1626"/>
                    <a:pt x="3116" y="1798"/>
                  </a:cubicBezTo>
                  <a:cubicBezTo>
                    <a:pt x="3116" y="2055"/>
                    <a:pt x="3042" y="2305"/>
                    <a:pt x="2901" y="2518"/>
                  </a:cubicBezTo>
                  <a:cubicBezTo>
                    <a:pt x="2827" y="2630"/>
                    <a:pt x="2858" y="2778"/>
                    <a:pt x="2970" y="2851"/>
                  </a:cubicBezTo>
                  <a:cubicBezTo>
                    <a:pt x="3011" y="2878"/>
                    <a:pt x="3056" y="2891"/>
                    <a:pt x="3101" y="2891"/>
                  </a:cubicBezTo>
                  <a:cubicBezTo>
                    <a:pt x="3180" y="2891"/>
                    <a:pt x="3257" y="2852"/>
                    <a:pt x="3303" y="2782"/>
                  </a:cubicBezTo>
                  <a:cubicBezTo>
                    <a:pt x="3495" y="2489"/>
                    <a:pt x="3596" y="2148"/>
                    <a:pt x="3596" y="1798"/>
                  </a:cubicBezTo>
                  <a:cubicBezTo>
                    <a:pt x="3598" y="806"/>
                    <a:pt x="2791" y="0"/>
                    <a:pt x="1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1872582" y="2694069"/>
              <a:ext cx="496751" cy="495271"/>
            </a:xfrm>
            <a:custGeom>
              <a:avLst/>
              <a:gdLst/>
              <a:ahLst/>
              <a:cxnLst/>
              <a:rect l="l" t="t" r="r" b="b"/>
              <a:pathLst>
                <a:path w="16446" h="16397" extrusionOk="0">
                  <a:moveTo>
                    <a:pt x="13449" y="1523"/>
                  </a:moveTo>
                  <a:cubicBezTo>
                    <a:pt x="13688" y="1523"/>
                    <a:pt x="13883" y="1718"/>
                    <a:pt x="13883" y="1956"/>
                  </a:cubicBezTo>
                  <a:lnTo>
                    <a:pt x="13883" y="9331"/>
                  </a:lnTo>
                  <a:cubicBezTo>
                    <a:pt x="13838" y="9307"/>
                    <a:pt x="13793" y="9286"/>
                    <a:pt x="13749" y="9265"/>
                  </a:cubicBezTo>
                  <a:lnTo>
                    <a:pt x="13749" y="8987"/>
                  </a:lnTo>
                  <a:cubicBezTo>
                    <a:pt x="13749" y="8529"/>
                    <a:pt x="13376" y="8156"/>
                    <a:pt x="12917" y="8156"/>
                  </a:cubicBezTo>
                  <a:lnTo>
                    <a:pt x="11845" y="8156"/>
                  </a:lnTo>
                  <a:cubicBezTo>
                    <a:pt x="11387" y="8156"/>
                    <a:pt x="11014" y="8529"/>
                    <a:pt x="11014" y="8987"/>
                  </a:cubicBezTo>
                  <a:lnTo>
                    <a:pt x="11014" y="9265"/>
                  </a:lnTo>
                  <a:cubicBezTo>
                    <a:pt x="10819" y="9353"/>
                    <a:pt x="10632" y="9462"/>
                    <a:pt x="10457" y="9588"/>
                  </a:cubicBezTo>
                  <a:lnTo>
                    <a:pt x="10216" y="9449"/>
                  </a:lnTo>
                  <a:cubicBezTo>
                    <a:pt x="10089" y="9374"/>
                    <a:pt x="9946" y="9336"/>
                    <a:pt x="9802" y="9336"/>
                  </a:cubicBezTo>
                  <a:cubicBezTo>
                    <a:pt x="9730" y="9336"/>
                    <a:pt x="9657" y="9346"/>
                    <a:pt x="9585" y="9365"/>
                  </a:cubicBezTo>
                  <a:cubicBezTo>
                    <a:pt x="9371" y="9423"/>
                    <a:pt x="9192" y="9559"/>
                    <a:pt x="9080" y="9752"/>
                  </a:cubicBezTo>
                  <a:lnTo>
                    <a:pt x="8780" y="10271"/>
                  </a:lnTo>
                  <a:lnTo>
                    <a:pt x="1954" y="10271"/>
                  </a:lnTo>
                  <a:cubicBezTo>
                    <a:pt x="1953" y="10271"/>
                    <a:pt x="1951" y="10271"/>
                    <a:pt x="1950" y="10271"/>
                  </a:cubicBezTo>
                  <a:cubicBezTo>
                    <a:pt x="1712" y="10271"/>
                    <a:pt x="1521" y="10077"/>
                    <a:pt x="1521" y="9840"/>
                  </a:cubicBezTo>
                  <a:lnTo>
                    <a:pt x="1521" y="1956"/>
                  </a:lnTo>
                  <a:cubicBezTo>
                    <a:pt x="1521" y="1718"/>
                    <a:pt x="1715" y="1523"/>
                    <a:pt x="1954" y="1523"/>
                  </a:cubicBezTo>
                  <a:close/>
                  <a:moveTo>
                    <a:pt x="8814" y="11795"/>
                  </a:moveTo>
                  <a:cubicBezTo>
                    <a:pt x="8825" y="11802"/>
                    <a:pt x="8836" y="11810"/>
                    <a:pt x="8848" y="11816"/>
                  </a:cubicBezTo>
                  <a:lnTo>
                    <a:pt x="9089" y="11955"/>
                  </a:lnTo>
                  <a:cubicBezTo>
                    <a:pt x="9078" y="12062"/>
                    <a:pt x="9073" y="12169"/>
                    <a:pt x="9073" y="12277"/>
                  </a:cubicBezTo>
                  <a:cubicBezTo>
                    <a:pt x="9073" y="12384"/>
                    <a:pt x="9078" y="12492"/>
                    <a:pt x="9089" y="12600"/>
                  </a:cubicBezTo>
                  <a:lnTo>
                    <a:pt x="8848" y="12738"/>
                  </a:lnTo>
                  <a:cubicBezTo>
                    <a:pt x="8645" y="12855"/>
                    <a:pt x="8511" y="13045"/>
                    <a:pt x="8459" y="13256"/>
                  </a:cubicBezTo>
                  <a:lnTo>
                    <a:pt x="5054" y="13256"/>
                  </a:lnTo>
                  <a:cubicBezTo>
                    <a:pt x="4965" y="13256"/>
                    <a:pt x="4884" y="13213"/>
                    <a:pt x="4834" y="13137"/>
                  </a:cubicBezTo>
                  <a:cubicBezTo>
                    <a:pt x="4786" y="13062"/>
                    <a:pt x="4778" y="12970"/>
                    <a:pt x="4816" y="12887"/>
                  </a:cubicBezTo>
                  <a:lnTo>
                    <a:pt x="5239" y="11949"/>
                  </a:lnTo>
                  <a:cubicBezTo>
                    <a:pt x="5282" y="11856"/>
                    <a:pt x="5375" y="11795"/>
                    <a:pt x="5478" y="11795"/>
                  </a:cubicBezTo>
                  <a:close/>
                  <a:moveTo>
                    <a:pt x="12919" y="8635"/>
                  </a:moveTo>
                  <a:cubicBezTo>
                    <a:pt x="13111" y="8635"/>
                    <a:pt x="13269" y="8793"/>
                    <a:pt x="13269" y="8986"/>
                  </a:cubicBezTo>
                  <a:lnTo>
                    <a:pt x="13269" y="9423"/>
                  </a:lnTo>
                  <a:cubicBezTo>
                    <a:pt x="13269" y="9521"/>
                    <a:pt x="13330" y="9609"/>
                    <a:pt x="13421" y="9645"/>
                  </a:cubicBezTo>
                  <a:cubicBezTo>
                    <a:pt x="13679" y="9748"/>
                    <a:pt x="13921" y="9887"/>
                    <a:pt x="14139" y="10060"/>
                  </a:cubicBezTo>
                  <a:cubicBezTo>
                    <a:pt x="14182" y="10095"/>
                    <a:pt x="14235" y="10113"/>
                    <a:pt x="14289" y="10113"/>
                  </a:cubicBezTo>
                  <a:cubicBezTo>
                    <a:pt x="14330" y="10113"/>
                    <a:pt x="14371" y="10102"/>
                    <a:pt x="14407" y="10081"/>
                  </a:cubicBezTo>
                  <a:lnTo>
                    <a:pt x="14786" y="9861"/>
                  </a:lnTo>
                  <a:cubicBezTo>
                    <a:pt x="14841" y="9829"/>
                    <a:pt x="14902" y="9814"/>
                    <a:pt x="14961" y="9814"/>
                  </a:cubicBezTo>
                  <a:cubicBezTo>
                    <a:pt x="15083" y="9814"/>
                    <a:pt x="15201" y="9877"/>
                    <a:pt x="15266" y="9989"/>
                  </a:cubicBezTo>
                  <a:lnTo>
                    <a:pt x="15800" y="10917"/>
                  </a:lnTo>
                  <a:cubicBezTo>
                    <a:pt x="15898" y="11085"/>
                    <a:pt x="15840" y="11300"/>
                    <a:pt x="15671" y="11396"/>
                  </a:cubicBezTo>
                  <a:lnTo>
                    <a:pt x="15293" y="11615"/>
                  </a:lnTo>
                  <a:cubicBezTo>
                    <a:pt x="15208" y="11663"/>
                    <a:pt x="15162" y="11761"/>
                    <a:pt x="15175" y="11858"/>
                  </a:cubicBezTo>
                  <a:cubicBezTo>
                    <a:pt x="15196" y="11995"/>
                    <a:pt x="15206" y="12134"/>
                    <a:pt x="15206" y="12273"/>
                  </a:cubicBezTo>
                  <a:cubicBezTo>
                    <a:pt x="15206" y="12411"/>
                    <a:pt x="15196" y="12552"/>
                    <a:pt x="15175" y="12689"/>
                  </a:cubicBezTo>
                  <a:cubicBezTo>
                    <a:pt x="15162" y="12786"/>
                    <a:pt x="15208" y="12882"/>
                    <a:pt x="15293" y="12932"/>
                  </a:cubicBezTo>
                  <a:lnTo>
                    <a:pt x="15671" y="13150"/>
                  </a:lnTo>
                  <a:cubicBezTo>
                    <a:pt x="15839" y="13251"/>
                    <a:pt x="15897" y="13465"/>
                    <a:pt x="15800" y="13633"/>
                  </a:cubicBezTo>
                  <a:lnTo>
                    <a:pt x="15266" y="14560"/>
                  </a:lnTo>
                  <a:cubicBezTo>
                    <a:pt x="15200" y="14672"/>
                    <a:pt x="15082" y="14735"/>
                    <a:pt x="14961" y="14735"/>
                  </a:cubicBezTo>
                  <a:cubicBezTo>
                    <a:pt x="14901" y="14735"/>
                    <a:pt x="14841" y="14720"/>
                    <a:pt x="14786" y="14688"/>
                  </a:cubicBezTo>
                  <a:lnTo>
                    <a:pt x="14407" y="14469"/>
                  </a:lnTo>
                  <a:cubicBezTo>
                    <a:pt x="14370" y="14448"/>
                    <a:pt x="14329" y="14437"/>
                    <a:pt x="14288" y="14437"/>
                  </a:cubicBezTo>
                  <a:cubicBezTo>
                    <a:pt x="14235" y="14437"/>
                    <a:pt x="14182" y="14455"/>
                    <a:pt x="14139" y="14490"/>
                  </a:cubicBezTo>
                  <a:cubicBezTo>
                    <a:pt x="13921" y="14663"/>
                    <a:pt x="13679" y="14802"/>
                    <a:pt x="13421" y="14904"/>
                  </a:cubicBezTo>
                  <a:cubicBezTo>
                    <a:pt x="13329" y="14940"/>
                    <a:pt x="13269" y="15028"/>
                    <a:pt x="13269" y="15127"/>
                  </a:cubicBezTo>
                  <a:lnTo>
                    <a:pt x="13269" y="15563"/>
                  </a:lnTo>
                  <a:cubicBezTo>
                    <a:pt x="13269" y="15757"/>
                    <a:pt x="13111" y="15914"/>
                    <a:pt x="12919" y="15914"/>
                  </a:cubicBezTo>
                  <a:lnTo>
                    <a:pt x="11846" y="15914"/>
                  </a:lnTo>
                  <a:cubicBezTo>
                    <a:pt x="11654" y="15914"/>
                    <a:pt x="11496" y="15757"/>
                    <a:pt x="11496" y="15563"/>
                  </a:cubicBezTo>
                  <a:lnTo>
                    <a:pt x="11496" y="15127"/>
                  </a:lnTo>
                  <a:cubicBezTo>
                    <a:pt x="11496" y="15028"/>
                    <a:pt x="11435" y="14940"/>
                    <a:pt x="11344" y="14904"/>
                  </a:cubicBezTo>
                  <a:cubicBezTo>
                    <a:pt x="11086" y="14802"/>
                    <a:pt x="10844" y="14663"/>
                    <a:pt x="10626" y="14487"/>
                  </a:cubicBezTo>
                  <a:cubicBezTo>
                    <a:pt x="10582" y="14454"/>
                    <a:pt x="10530" y="14435"/>
                    <a:pt x="10477" y="14435"/>
                  </a:cubicBezTo>
                  <a:cubicBezTo>
                    <a:pt x="10436" y="14435"/>
                    <a:pt x="10394" y="14445"/>
                    <a:pt x="10356" y="14467"/>
                  </a:cubicBezTo>
                  <a:lnTo>
                    <a:pt x="9977" y="14686"/>
                  </a:lnTo>
                  <a:cubicBezTo>
                    <a:pt x="9923" y="14718"/>
                    <a:pt x="9864" y="14734"/>
                    <a:pt x="9804" y="14734"/>
                  </a:cubicBezTo>
                  <a:cubicBezTo>
                    <a:pt x="9773" y="14734"/>
                    <a:pt x="9742" y="14729"/>
                    <a:pt x="9710" y="14721"/>
                  </a:cubicBezTo>
                  <a:cubicBezTo>
                    <a:pt x="9619" y="14696"/>
                    <a:pt x="9545" y="14639"/>
                    <a:pt x="9498" y="14557"/>
                  </a:cubicBezTo>
                  <a:lnTo>
                    <a:pt x="8963" y="13630"/>
                  </a:lnTo>
                  <a:cubicBezTo>
                    <a:pt x="8866" y="13462"/>
                    <a:pt x="8925" y="13247"/>
                    <a:pt x="9091" y="13152"/>
                  </a:cubicBezTo>
                  <a:lnTo>
                    <a:pt x="9470" y="12934"/>
                  </a:lnTo>
                  <a:cubicBezTo>
                    <a:pt x="9556" y="12883"/>
                    <a:pt x="9602" y="12788"/>
                    <a:pt x="9588" y="12691"/>
                  </a:cubicBezTo>
                  <a:cubicBezTo>
                    <a:pt x="9567" y="12554"/>
                    <a:pt x="9557" y="12415"/>
                    <a:pt x="9557" y="12276"/>
                  </a:cubicBezTo>
                  <a:cubicBezTo>
                    <a:pt x="9557" y="12136"/>
                    <a:pt x="9567" y="11996"/>
                    <a:pt x="9588" y="11861"/>
                  </a:cubicBezTo>
                  <a:cubicBezTo>
                    <a:pt x="9603" y="11764"/>
                    <a:pt x="9556" y="11666"/>
                    <a:pt x="9470" y="11617"/>
                  </a:cubicBezTo>
                  <a:lnTo>
                    <a:pt x="9091" y="11398"/>
                  </a:lnTo>
                  <a:cubicBezTo>
                    <a:pt x="8923" y="11303"/>
                    <a:pt x="8865" y="11088"/>
                    <a:pt x="8963" y="10920"/>
                  </a:cubicBezTo>
                  <a:lnTo>
                    <a:pt x="9499" y="9992"/>
                  </a:lnTo>
                  <a:cubicBezTo>
                    <a:pt x="9546" y="9911"/>
                    <a:pt x="9621" y="9851"/>
                    <a:pt x="9711" y="9828"/>
                  </a:cubicBezTo>
                  <a:cubicBezTo>
                    <a:pt x="9742" y="9819"/>
                    <a:pt x="9774" y="9815"/>
                    <a:pt x="9805" y="9815"/>
                  </a:cubicBezTo>
                  <a:cubicBezTo>
                    <a:pt x="9865" y="9815"/>
                    <a:pt x="9925" y="9831"/>
                    <a:pt x="9978" y="9861"/>
                  </a:cubicBezTo>
                  <a:lnTo>
                    <a:pt x="10357" y="10081"/>
                  </a:lnTo>
                  <a:cubicBezTo>
                    <a:pt x="10394" y="10102"/>
                    <a:pt x="10436" y="10113"/>
                    <a:pt x="10477" y="10113"/>
                  </a:cubicBezTo>
                  <a:cubicBezTo>
                    <a:pt x="10530" y="10113"/>
                    <a:pt x="10583" y="10095"/>
                    <a:pt x="10626" y="10061"/>
                  </a:cubicBezTo>
                  <a:cubicBezTo>
                    <a:pt x="10845" y="9889"/>
                    <a:pt x="11087" y="9748"/>
                    <a:pt x="11344" y="9645"/>
                  </a:cubicBezTo>
                  <a:cubicBezTo>
                    <a:pt x="11437" y="9609"/>
                    <a:pt x="11496" y="9521"/>
                    <a:pt x="11496" y="9423"/>
                  </a:cubicBezTo>
                  <a:lnTo>
                    <a:pt x="11496" y="8986"/>
                  </a:lnTo>
                  <a:cubicBezTo>
                    <a:pt x="11496" y="8793"/>
                    <a:pt x="11654" y="8635"/>
                    <a:pt x="11846" y="8635"/>
                  </a:cubicBezTo>
                  <a:close/>
                  <a:moveTo>
                    <a:pt x="1956" y="1"/>
                  </a:moveTo>
                  <a:cubicBezTo>
                    <a:pt x="878" y="1"/>
                    <a:pt x="0" y="878"/>
                    <a:pt x="0" y="1956"/>
                  </a:cubicBezTo>
                  <a:lnTo>
                    <a:pt x="0" y="9840"/>
                  </a:lnTo>
                  <a:cubicBezTo>
                    <a:pt x="0" y="10919"/>
                    <a:pt x="878" y="11795"/>
                    <a:pt x="1956" y="11795"/>
                  </a:cubicBezTo>
                  <a:lnTo>
                    <a:pt x="4784" y="11795"/>
                  </a:lnTo>
                  <a:lnTo>
                    <a:pt x="4382" y="12691"/>
                  </a:lnTo>
                  <a:cubicBezTo>
                    <a:pt x="4277" y="12921"/>
                    <a:pt x="4297" y="13186"/>
                    <a:pt x="4435" y="13398"/>
                  </a:cubicBezTo>
                  <a:cubicBezTo>
                    <a:pt x="4572" y="13610"/>
                    <a:pt x="4805" y="13737"/>
                    <a:pt x="5058" y="13737"/>
                  </a:cubicBezTo>
                  <a:lnTo>
                    <a:pt x="8484" y="13737"/>
                  </a:lnTo>
                  <a:cubicBezTo>
                    <a:pt x="8501" y="13784"/>
                    <a:pt x="8521" y="13829"/>
                    <a:pt x="8547" y="13874"/>
                  </a:cubicBezTo>
                  <a:lnTo>
                    <a:pt x="9081" y="14801"/>
                  </a:lnTo>
                  <a:cubicBezTo>
                    <a:pt x="9192" y="14993"/>
                    <a:pt x="9371" y="15131"/>
                    <a:pt x="9587" y="15188"/>
                  </a:cubicBezTo>
                  <a:cubicBezTo>
                    <a:pt x="9659" y="15208"/>
                    <a:pt x="9732" y="15217"/>
                    <a:pt x="9804" y="15217"/>
                  </a:cubicBezTo>
                  <a:cubicBezTo>
                    <a:pt x="9948" y="15217"/>
                    <a:pt x="10090" y="15179"/>
                    <a:pt x="10218" y="15105"/>
                  </a:cubicBezTo>
                  <a:lnTo>
                    <a:pt x="10458" y="14966"/>
                  </a:lnTo>
                  <a:cubicBezTo>
                    <a:pt x="10633" y="15091"/>
                    <a:pt x="10820" y="15198"/>
                    <a:pt x="11016" y="15289"/>
                  </a:cubicBezTo>
                  <a:lnTo>
                    <a:pt x="11016" y="15566"/>
                  </a:lnTo>
                  <a:cubicBezTo>
                    <a:pt x="11016" y="16025"/>
                    <a:pt x="11388" y="16397"/>
                    <a:pt x="11846" y="16397"/>
                  </a:cubicBezTo>
                  <a:lnTo>
                    <a:pt x="12919" y="16397"/>
                  </a:lnTo>
                  <a:cubicBezTo>
                    <a:pt x="13377" y="16397"/>
                    <a:pt x="13750" y="16025"/>
                    <a:pt x="13750" y="15566"/>
                  </a:cubicBezTo>
                  <a:lnTo>
                    <a:pt x="13750" y="15289"/>
                  </a:lnTo>
                  <a:cubicBezTo>
                    <a:pt x="13945" y="15198"/>
                    <a:pt x="14133" y="15091"/>
                    <a:pt x="14307" y="14966"/>
                  </a:cubicBezTo>
                  <a:lnTo>
                    <a:pt x="14549" y="15105"/>
                  </a:lnTo>
                  <a:cubicBezTo>
                    <a:pt x="14679" y="15181"/>
                    <a:pt x="14821" y="15216"/>
                    <a:pt x="14962" y="15216"/>
                  </a:cubicBezTo>
                  <a:cubicBezTo>
                    <a:pt x="15250" y="15216"/>
                    <a:pt x="15531" y="15067"/>
                    <a:pt x="15685" y="14801"/>
                  </a:cubicBezTo>
                  <a:lnTo>
                    <a:pt x="16219" y="13874"/>
                  </a:lnTo>
                  <a:cubicBezTo>
                    <a:pt x="16446" y="13476"/>
                    <a:pt x="16309" y="12967"/>
                    <a:pt x="15912" y="12738"/>
                  </a:cubicBezTo>
                  <a:lnTo>
                    <a:pt x="15671" y="12599"/>
                  </a:lnTo>
                  <a:cubicBezTo>
                    <a:pt x="15682" y="12491"/>
                    <a:pt x="15687" y="12383"/>
                    <a:pt x="15687" y="12276"/>
                  </a:cubicBezTo>
                  <a:cubicBezTo>
                    <a:pt x="15687" y="12168"/>
                    <a:pt x="15682" y="12061"/>
                    <a:pt x="15671" y="11954"/>
                  </a:cubicBezTo>
                  <a:lnTo>
                    <a:pt x="15912" y="11815"/>
                  </a:lnTo>
                  <a:cubicBezTo>
                    <a:pt x="16309" y="11585"/>
                    <a:pt x="16446" y="11075"/>
                    <a:pt x="16217" y="10679"/>
                  </a:cubicBezTo>
                  <a:lnTo>
                    <a:pt x="15682" y="9752"/>
                  </a:lnTo>
                  <a:cubicBezTo>
                    <a:pt x="15611" y="9630"/>
                    <a:pt x="15516" y="9534"/>
                    <a:pt x="15405" y="9465"/>
                  </a:cubicBezTo>
                  <a:lnTo>
                    <a:pt x="15405" y="3810"/>
                  </a:lnTo>
                  <a:cubicBezTo>
                    <a:pt x="15405" y="3677"/>
                    <a:pt x="15297" y="3570"/>
                    <a:pt x="15164" y="3570"/>
                  </a:cubicBezTo>
                  <a:cubicBezTo>
                    <a:pt x="15031" y="3570"/>
                    <a:pt x="14923" y="3677"/>
                    <a:pt x="14923" y="3810"/>
                  </a:cubicBezTo>
                  <a:lnTo>
                    <a:pt x="14923" y="9338"/>
                  </a:lnTo>
                  <a:cubicBezTo>
                    <a:pt x="14794" y="9343"/>
                    <a:pt x="14665" y="9379"/>
                    <a:pt x="14545" y="9449"/>
                  </a:cubicBezTo>
                  <a:lnTo>
                    <a:pt x="14362" y="9554"/>
                  </a:lnTo>
                  <a:lnTo>
                    <a:pt x="14362" y="1956"/>
                  </a:lnTo>
                  <a:cubicBezTo>
                    <a:pt x="14362" y="1453"/>
                    <a:pt x="13952" y="1044"/>
                    <a:pt x="13449" y="1044"/>
                  </a:cubicBezTo>
                  <a:lnTo>
                    <a:pt x="1954" y="1044"/>
                  </a:lnTo>
                  <a:cubicBezTo>
                    <a:pt x="1450" y="1044"/>
                    <a:pt x="1040" y="1453"/>
                    <a:pt x="1040" y="1956"/>
                  </a:cubicBezTo>
                  <a:lnTo>
                    <a:pt x="1040" y="9840"/>
                  </a:lnTo>
                  <a:cubicBezTo>
                    <a:pt x="1040" y="10343"/>
                    <a:pt x="1450" y="10753"/>
                    <a:pt x="1954" y="10753"/>
                  </a:cubicBezTo>
                  <a:lnTo>
                    <a:pt x="8507" y="10753"/>
                  </a:lnTo>
                  <a:cubicBezTo>
                    <a:pt x="8425" y="10935"/>
                    <a:pt x="8414" y="11134"/>
                    <a:pt x="8464" y="11315"/>
                  </a:cubicBezTo>
                  <a:lnTo>
                    <a:pt x="1955" y="11315"/>
                  </a:lnTo>
                  <a:cubicBezTo>
                    <a:pt x="1142" y="11315"/>
                    <a:pt x="480" y="10653"/>
                    <a:pt x="480" y="9840"/>
                  </a:cubicBezTo>
                  <a:lnTo>
                    <a:pt x="480" y="1956"/>
                  </a:lnTo>
                  <a:cubicBezTo>
                    <a:pt x="480" y="1143"/>
                    <a:pt x="1142" y="481"/>
                    <a:pt x="1955" y="481"/>
                  </a:cubicBezTo>
                  <a:lnTo>
                    <a:pt x="13450" y="481"/>
                  </a:lnTo>
                  <a:cubicBezTo>
                    <a:pt x="14264" y="481"/>
                    <a:pt x="14926" y="1143"/>
                    <a:pt x="14926" y="1956"/>
                  </a:cubicBezTo>
                  <a:lnTo>
                    <a:pt x="14926" y="2691"/>
                  </a:lnTo>
                  <a:cubicBezTo>
                    <a:pt x="14926" y="2824"/>
                    <a:pt x="15033" y="2932"/>
                    <a:pt x="15166" y="2932"/>
                  </a:cubicBezTo>
                  <a:cubicBezTo>
                    <a:pt x="15299" y="2932"/>
                    <a:pt x="15407" y="2824"/>
                    <a:pt x="15407" y="2691"/>
                  </a:cubicBezTo>
                  <a:lnTo>
                    <a:pt x="15407" y="1956"/>
                  </a:lnTo>
                  <a:cubicBezTo>
                    <a:pt x="15407" y="878"/>
                    <a:pt x="14530" y="1"/>
                    <a:pt x="13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41"/>
          <p:cNvSpPr/>
          <p:nvPr/>
        </p:nvSpPr>
        <p:spPr>
          <a:xfrm>
            <a:off x="1111253" y="4236275"/>
            <a:ext cx="373341" cy="372294"/>
          </a:xfrm>
          <a:custGeom>
            <a:avLst/>
            <a:gdLst/>
            <a:ahLst/>
            <a:cxnLst/>
            <a:rect l="l" t="t" r="r" b="b"/>
            <a:pathLst>
              <a:path w="16398" h="16352" extrusionOk="0">
                <a:moveTo>
                  <a:pt x="9156" y="481"/>
                </a:moveTo>
                <a:lnTo>
                  <a:pt x="9156" y="2999"/>
                </a:lnTo>
                <a:lnTo>
                  <a:pt x="4781" y="2999"/>
                </a:lnTo>
                <a:lnTo>
                  <a:pt x="4781" y="481"/>
                </a:lnTo>
                <a:close/>
                <a:moveTo>
                  <a:pt x="12825" y="481"/>
                </a:moveTo>
                <a:cubicBezTo>
                  <a:pt x="13174" y="481"/>
                  <a:pt x="13456" y="764"/>
                  <a:pt x="13456" y="1112"/>
                </a:cubicBezTo>
                <a:lnTo>
                  <a:pt x="13456" y="2999"/>
                </a:lnTo>
                <a:lnTo>
                  <a:pt x="9636" y="2999"/>
                </a:lnTo>
                <a:lnTo>
                  <a:pt x="9636" y="481"/>
                </a:lnTo>
                <a:close/>
                <a:moveTo>
                  <a:pt x="6728" y="3480"/>
                </a:moveTo>
                <a:lnTo>
                  <a:pt x="6728" y="5999"/>
                </a:lnTo>
                <a:lnTo>
                  <a:pt x="2353" y="5999"/>
                </a:lnTo>
                <a:lnTo>
                  <a:pt x="2353" y="3480"/>
                </a:lnTo>
                <a:close/>
                <a:moveTo>
                  <a:pt x="13456" y="3480"/>
                </a:moveTo>
                <a:lnTo>
                  <a:pt x="13456" y="5999"/>
                </a:lnTo>
                <a:lnTo>
                  <a:pt x="12658" y="5999"/>
                </a:lnTo>
                <a:lnTo>
                  <a:pt x="12207" y="4822"/>
                </a:lnTo>
                <a:cubicBezTo>
                  <a:pt x="12182" y="4755"/>
                  <a:pt x="12130" y="4705"/>
                  <a:pt x="12064" y="4682"/>
                </a:cubicBezTo>
                <a:lnTo>
                  <a:pt x="12064" y="3480"/>
                </a:lnTo>
                <a:close/>
                <a:moveTo>
                  <a:pt x="1872" y="3481"/>
                </a:moveTo>
                <a:lnTo>
                  <a:pt x="1872" y="6000"/>
                </a:lnTo>
                <a:lnTo>
                  <a:pt x="480" y="6000"/>
                </a:lnTo>
                <a:lnTo>
                  <a:pt x="480" y="3481"/>
                </a:lnTo>
                <a:close/>
                <a:moveTo>
                  <a:pt x="11584" y="3481"/>
                </a:moveTo>
                <a:lnTo>
                  <a:pt x="11584" y="5276"/>
                </a:lnTo>
                <a:lnTo>
                  <a:pt x="11306" y="6000"/>
                </a:lnTo>
                <a:lnTo>
                  <a:pt x="7209" y="6000"/>
                </a:lnTo>
                <a:lnTo>
                  <a:pt x="7209" y="3481"/>
                </a:lnTo>
                <a:close/>
                <a:moveTo>
                  <a:pt x="13456" y="6479"/>
                </a:moveTo>
                <a:lnTo>
                  <a:pt x="13456" y="8079"/>
                </a:lnTo>
                <a:lnTo>
                  <a:pt x="12843" y="6479"/>
                </a:lnTo>
                <a:close/>
                <a:moveTo>
                  <a:pt x="9156" y="6479"/>
                </a:moveTo>
                <a:lnTo>
                  <a:pt x="9156" y="8997"/>
                </a:lnTo>
                <a:lnTo>
                  <a:pt x="8571" y="8997"/>
                </a:lnTo>
                <a:lnTo>
                  <a:pt x="7957" y="8513"/>
                </a:lnTo>
                <a:cubicBezTo>
                  <a:pt x="7914" y="8479"/>
                  <a:pt x="7862" y="8462"/>
                  <a:pt x="7808" y="8462"/>
                </a:cubicBezTo>
                <a:cubicBezTo>
                  <a:pt x="7773" y="8462"/>
                  <a:pt x="7738" y="8469"/>
                  <a:pt x="7704" y="8485"/>
                </a:cubicBezTo>
                <a:cubicBezTo>
                  <a:pt x="7621" y="8525"/>
                  <a:pt x="7568" y="8610"/>
                  <a:pt x="7568" y="8702"/>
                </a:cubicBezTo>
                <a:lnTo>
                  <a:pt x="7568" y="8997"/>
                </a:lnTo>
                <a:lnTo>
                  <a:pt x="4781" y="8997"/>
                </a:lnTo>
                <a:lnTo>
                  <a:pt x="4781" y="8343"/>
                </a:lnTo>
                <a:cubicBezTo>
                  <a:pt x="4781" y="8210"/>
                  <a:pt x="4673" y="8103"/>
                  <a:pt x="4540" y="8103"/>
                </a:cubicBezTo>
                <a:cubicBezTo>
                  <a:pt x="4407" y="8103"/>
                  <a:pt x="4299" y="8210"/>
                  <a:pt x="4299" y="8343"/>
                </a:cubicBezTo>
                <a:lnTo>
                  <a:pt x="4299" y="8997"/>
                </a:lnTo>
                <a:lnTo>
                  <a:pt x="480" y="8997"/>
                </a:lnTo>
                <a:lnTo>
                  <a:pt x="480" y="6479"/>
                </a:lnTo>
                <a:lnTo>
                  <a:pt x="4299" y="6479"/>
                </a:lnTo>
                <a:lnTo>
                  <a:pt x="4299" y="7223"/>
                </a:lnTo>
                <a:cubicBezTo>
                  <a:pt x="4299" y="7356"/>
                  <a:pt x="4407" y="7464"/>
                  <a:pt x="4540" y="7464"/>
                </a:cubicBezTo>
                <a:cubicBezTo>
                  <a:pt x="4673" y="7464"/>
                  <a:pt x="4781" y="7356"/>
                  <a:pt x="4781" y="7223"/>
                </a:cubicBezTo>
                <a:lnTo>
                  <a:pt x="4781" y="6479"/>
                </a:lnTo>
                <a:close/>
                <a:moveTo>
                  <a:pt x="11123" y="6480"/>
                </a:moveTo>
                <a:lnTo>
                  <a:pt x="10158" y="8999"/>
                </a:lnTo>
                <a:lnTo>
                  <a:pt x="9637" y="8999"/>
                </a:lnTo>
                <a:lnTo>
                  <a:pt x="9637" y="6480"/>
                </a:lnTo>
                <a:close/>
                <a:moveTo>
                  <a:pt x="9973" y="9477"/>
                </a:moveTo>
                <a:lnTo>
                  <a:pt x="9789" y="9959"/>
                </a:lnTo>
                <a:lnTo>
                  <a:pt x="9180" y="9477"/>
                </a:lnTo>
                <a:close/>
                <a:moveTo>
                  <a:pt x="1873" y="9477"/>
                </a:moveTo>
                <a:lnTo>
                  <a:pt x="1873" y="11996"/>
                </a:lnTo>
                <a:lnTo>
                  <a:pt x="1113" y="11996"/>
                </a:lnTo>
                <a:cubicBezTo>
                  <a:pt x="1112" y="11996"/>
                  <a:pt x="1111" y="11996"/>
                  <a:pt x="1111" y="11996"/>
                </a:cubicBezTo>
                <a:cubicBezTo>
                  <a:pt x="763" y="11996"/>
                  <a:pt x="482" y="11714"/>
                  <a:pt x="482" y="11366"/>
                </a:cubicBezTo>
                <a:lnTo>
                  <a:pt x="482" y="9477"/>
                </a:lnTo>
                <a:close/>
                <a:moveTo>
                  <a:pt x="6728" y="9478"/>
                </a:moveTo>
                <a:lnTo>
                  <a:pt x="6728" y="11997"/>
                </a:lnTo>
                <a:lnTo>
                  <a:pt x="2353" y="11997"/>
                </a:lnTo>
                <a:lnTo>
                  <a:pt x="2353" y="9478"/>
                </a:lnTo>
                <a:close/>
                <a:moveTo>
                  <a:pt x="7568" y="9478"/>
                </a:moveTo>
                <a:lnTo>
                  <a:pt x="7568" y="11937"/>
                </a:lnTo>
                <a:cubicBezTo>
                  <a:pt x="7568" y="11957"/>
                  <a:pt x="7568" y="11977"/>
                  <a:pt x="7570" y="11997"/>
                </a:cubicBezTo>
                <a:lnTo>
                  <a:pt x="7209" y="11997"/>
                </a:lnTo>
                <a:lnTo>
                  <a:pt x="7209" y="9478"/>
                </a:lnTo>
                <a:close/>
                <a:moveTo>
                  <a:pt x="11982" y="11367"/>
                </a:moveTo>
                <a:lnTo>
                  <a:pt x="12766" y="13412"/>
                </a:lnTo>
                <a:cubicBezTo>
                  <a:pt x="12792" y="13484"/>
                  <a:pt x="12853" y="13538"/>
                  <a:pt x="12926" y="13559"/>
                </a:cubicBezTo>
                <a:cubicBezTo>
                  <a:pt x="12947" y="13564"/>
                  <a:pt x="12968" y="13567"/>
                  <a:pt x="12989" y="13567"/>
                </a:cubicBezTo>
                <a:cubicBezTo>
                  <a:pt x="13043" y="13567"/>
                  <a:pt x="13095" y="13549"/>
                  <a:pt x="13139" y="13514"/>
                </a:cubicBezTo>
                <a:lnTo>
                  <a:pt x="13758" y="13026"/>
                </a:lnTo>
                <a:lnTo>
                  <a:pt x="13758" y="14093"/>
                </a:lnTo>
                <a:cubicBezTo>
                  <a:pt x="13758" y="15074"/>
                  <a:pt x="12962" y="15870"/>
                  <a:pt x="11983" y="15871"/>
                </a:cubicBezTo>
                <a:lnTo>
                  <a:pt x="11978" y="15871"/>
                </a:lnTo>
                <a:cubicBezTo>
                  <a:pt x="11002" y="15868"/>
                  <a:pt x="10206" y="15072"/>
                  <a:pt x="10206" y="14093"/>
                </a:cubicBezTo>
                <a:lnTo>
                  <a:pt x="10206" y="13026"/>
                </a:lnTo>
                <a:lnTo>
                  <a:pt x="10826" y="13514"/>
                </a:lnTo>
                <a:cubicBezTo>
                  <a:pt x="10869" y="13549"/>
                  <a:pt x="10921" y="13567"/>
                  <a:pt x="10975" y="13567"/>
                </a:cubicBezTo>
                <a:cubicBezTo>
                  <a:pt x="10996" y="13567"/>
                  <a:pt x="11018" y="13564"/>
                  <a:pt x="11039" y="13559"/>
                </a:cubicBezTo>
                <a:cubicBezTo>
                  <a:pt x="11113" y="13538"/>
                  <a:pt x="11172" y="13484"/>
                  <a:pt x="11199" y="13412"/>
                </a:cubicBezTo>
                <a:lnTo>
                  <a:pt x="11982" y="11367"/>
                </a:lnTo>
                <a:close/>
                <a:moveTo>
                  <a:pt x="3138" y="1"/>
                </a:moveTo>
                <a:cubicBezTo>
                  <a:pt x="3005" y="1"/>
                  <a:pt x="2897" y="109"/>
                  <a:pt x="2897" y="242"/>
                </a:cubicBezTo>
                <a:cubicBezTo>
                  <a:pt x="2897" y="375"/>
                  <a:pt x="3005" y="482"/>
                  <a:pt x="3138" y="482"/>
                </a:cubicBezTo>
                <a:lnTo>
                  <a:pt x="4300" y="482"/>
                </a:lnTo>
                <a:lnTo>
                  <a:pt x="4300" y="3001"/>
                </a:lnTo>
                <a:lnTo>
                  <a:pt x="482" y="3001"/>
                </a:lnTo>
                <a:lnTo>
                  <a:pt x="482" y="1113"/>
                </a:lnTo>
                <a:cubicBezTo>
                  <a:pt x="482" y="765"/>
                  <a:pt x="764" y="483"/>
                  <a:pt x="1112" y="483"/>
                </a:cubicBezTo>
                <a:lnTo>
                  <a:pt x="2019" y="483"/>
                </a:lnTo>
                <a:cubicBezTo>
                  <a:pt x="2152" y="483"/>
                  <a:pt x="2260" y="376"/>
                  <a:pt x="2260" y="243"/>
                </a:cubicBezTo>
                <a:cubicBezTo>
                  <a:pt x="2260" y="110"/>
                  <a:pt x="2152" y="2"/>
                  <a:pt x="2019" y="2"/>
                </a:cubicBezTo>
                <a:lnTo>
                  <a:pt x="1112" y="2"/>
                </a:lnTo>
                <a:cubicBezTo>
                  <a:pt x="499" y="2"/>
                  <a:pt x="0" y="500"/>
                  <a:pt x="0" y="1113"/>
                </a:cubicBezTo>
                <a:lnTo>
                  <a:pt x="0" y="11367"/>
                </a:lnTo>
                <a:cubicBezTo>
                  <a:pt x="0" y="11980"/>
                  <a:pt x="498" y="12479"/>
                  <a:pt x="1112" y="12479"/>
                </a:cubicBezTo>
                <a:lnTo>
                  <a:pt x="7602" y="12479"/>
                </a:lnTo>
                <a:cubicBezTo>
                  <a:pt x="7869" y="14659"/>
                  <a:pt x="9730" y="16351"/>
                  <a:pt x="11980" y="16352"/>
                </a:cubicBezTo>
                <a:lnTo>
                  <a:pt x="11985" y="16352"/>
                </a:lnTo>
                <a:cubicBezTo>
                  <a:pt x="13163" y="16352"/>
                  <a:pt x="14271" y="15893"/>
                  <a:pt x="15104" y="15059"/>
                </a:cubicBezTo>
                <a:cubicBezTo>
                  <a:pt x="15169" y="14994"/>
                  <a:pt x="15233" y="14926"/>
                  <a:pt x="15294" y="14856"/>
                </a:cubicBezTo>
                <a:cubicBezTo>
                  <a:pt x="15382" y="14757"/>
                  <a:pt x="15372" y="14605"/>
                  <a:pt x="15274" y="14517"/>
                </a:cubicBezTo>
                <a:cubicBezTo>
                  <a:pt x="15227" y="14477"/>
                  <a:pt x="15171" y="14457"/>
                  <a:pt x="15114" y="14457"/>
                </a:cubicBezTo>
                <a:cubicBezTo>
                  <a:pt x="15048" y="14457"/>
                  <a:pt x="14982" y="14485"/>
                  <a:pt x="14933" y="14538"/>
                </a:cubicBezTo>
                <a:cubicBezTo>
                  <a:pt x="14880" y="14599"/>
                  <a:pt x="14823" y="14660"/>
                  <a:pt x="14764" y="14718"/>
                </a:cubicBezTo>
                <a:cubicBezTo>
                  <a:pt x="14478" y="15005"/>
                  <a:pt x="14154" y="15243"/>
                  <a:pt x="13805" y="15425"/>
                </a:cubicBezTo>
                <a:cubicBezTo>
                  <a:pt x="14078" y="15051"/>
                  <a:pt x="14241" y="14592"/>
                  <a:pt x="14241" y="14093"/>
                </a:cubicBezTo>
                <a:lnTo>
                  <a:pt x="14241" y="12530"/>
                </a:lnTo>
                <a:cubicBezTo>
                  <a:pt x="14241" y="12438"/>
                  <a:pt x="14189" y="12355"/>
                  <a:pt x="14106" y="12314"/>
                </a:cubicBezTo>
                <a:cubicBezTo>
                  <a:pt x="14072" y="12298"/>
                  <a:pt x="14036" y="12290"/>
                  <a:pt x="14000" y="12290"/>
                </a:cubicBezTo>
                <a:cubicBezTo>
                  <a:pt x="13947" y="12290"/>
                  <a:pt x="13894" y="12307"/>
                  <a:pt x="13852" y="12342"/>
                </a:cubicBezTo>
                <a:lnTo>
                  <a:pt x="13099" y="12936"/>
                </a:lnTo>
                <a:lnTo>
                  <a:pt x="12208" y="10610"/>
                </a:lnTo>
                <a:cubicBezTo>
                  <a:pt x="12172" y="10517"/>
                  <a:pt x="12084" y="10457"/>
                  <a:pt x="11983" y="10457"/>
                </a:cubicBezTo>
                <a:cubicBezTo>
                  <a:pt x="11884" y="10457"/>
                  <a:pt x="11796" y="10518"/>
                  <a:pt x="11760" y="10610"/>
                </a:cubicBezTo>
                <a:lnTo>
                  <a:pt x="10869" y="12936"/>
                </a:lnTo>
                <a:lnTo>
                  <a:pt x="10116" y="12342"/>
                </a:lnTo>
                <a:cubicBezTo>
                  <a:pt x="10073" y="12307"/>
                  <a:pt x="10020" y="12290"/>
                  <a:pt x="9967" y="12290"/>
                </a:cubicBezTo>
                <a:cubicBezTo>
                  <a:pt x="9931" y="12290"/>
                  <a:pt x="9895" y="12298"/>
                  <a:pt x="9862" y="12314"/>
                </a:cubicBezTo>
                <a:cubicBezTo>
                  <a:pt x="9779" y="12354"/>
                  <a:pt x="9727" y="12438"/>
                  <a:pt x="9727" y="12530"/>
                </a:cubicBezTo>
                <a:lnTo>
                  <a:pt x="9727" y="14093"/>
                </a:lnTo>
                <a:cubicBezTo>
                  <a:pt x="9727" y="14589"/>
                  <a:pt x="9887" y="15049"/>
                  <a:pt x="10159" y="15422"/>
                </a:cubicBezTo>
                <a:cubicBezTo>
                  <a:pt x="8905" y="14763"/>
                  <a:pt x="8049" y="13448"/>
                  <a:pt x="8049" y="11937"/>
                </a:cubicBezTo>
                <a:lnTo>
                  <a:pt x="8049" y="9199"/>
                </a:lnTo>
                <a:lnTo>
                  <a:pt x="9747" y="10539"/>
                </a:lnTo>
                <a:cubicBezTo>
                  <a:pt x="9790" y="10573"/>
                  <a:pt x="9842" y="10591"/>
                  <a:pt x="9896" y="10591"/>
                </a:cubicBezTo>
                <a:cubicBezTo>
                  <a:pt x="9917" y="10591"/>
                  <a:pt x="9938" y="10588"/>
                  <a:pt x="9959" y="10583"/>
                </a:cubicBezTo>
                <a:cubicBezTo>
                  <a:pt x="10034" y="10562"/>
                  <a:pt x="10092" y="10508"/>
                  <a:pt x="10119" y="10436"/>
                </a:cubicBezTo>
                <a:lnTo>
                  <a:pt x="11982" y="5579"/>
                </a:lnTo>
                <a:lnTo>
                  <a:pt x="13846" y="10436"/>
                </a:lnTo>
                <a:cubicBezTo>
                  <a:pt x="13872" y="10508"/>
                  <a:pt x="13933" y="10562"/>
                  <a:pt x="14005" y="10583"/>
                </a:cubicBezTo>
                <a:cubicBezTo>
                  <a:pt x="14027" y="10589"/>
                  <a:pt x="14048" y="10591"/>
                  <a:pt x="14069" y="10591"/>
                </a:cubicBezTo>
                <a:cubicBezTo>
                  <a:pt x="14123" y="10591"/>
                  <a:pt x="14175" y="10573"/>
                  <a:pt x="14218" y="10539"/>
                </a:cubicBezTo>
                <a:lnTo>
                  <a:pt x="15916" y="9199"/>
                </a:lnTo>
                <a:lnTo>
                  <a:pt x="15916" y="11937"/>
                </a:lnTo>
                <a:cubicBezTo>
                  <a:pt x="15916" y="12541"/>
                  <a:pt x="15783" y="13122"/>
                  <a:pt x="15519" y="13661"/>
                </a:cubicBezTo>
                <a:cubicBezTo>
                  <a:pt x="15461" y="13780"/>
                  <a:pt x="15510" y="13923"/>
                  <a:pt x="15629" y="13983"/>
                </a:cubicBezTo>
                <a:cubicBezTo>
                  <a:pt x="15663" y="13999"/>
                  <a:pt x="15698" y="14007"/>
                  <a:pt x="15733" y="14007"/>
                </a:cubicBezTo>
                <a:cubicBezTo>
                  <a:pt x="15822" y="14007"/>
                  <a:pt x="15908" y="13957"/>
                  <a:pt x="15951" y="13872"/>
                </a:cubicBezTo>
                <a:cubicBezTo>
                  <a:pt x="16247" y="13267"/>
                  <a:pt x="16396" y="12616"/>
                  <a:pt x="16396" y="11937"/>
                </a:cubicBezTo>
                <a:lnTo>
                  <a:pt x="16396" y="8703"/>
                </a:lnTo>
                <a:cubicBezTo>
                  <a:pt x="16397" y="8610"/>
                  <a:pt x="16344" y="8526"/>
                  <a:pt x="16262" y="8485"/>
                </a:cubicBezTo>
                <a:cubicBezTo>
                  <a:pt x="16229" y="8469"/>
                  <a:pt x="16193" y="8462"/>
                  <a:pt x="16157" y="8462"/>
                </a:cubicBezTo>
                <a:cubicBezTo>
                  <a:pt x="16104" y="8462"/>
                  <a:pt x="16051" y="8479"/>
                  <a:pt x="16008" y="8513"/>
                </a:cubicBezTo>
                <a:lnTo>
                  <a:pt x="14177" y="9959"/>
                </a:lnTo>
                <a:lnTo>
                  <a:pt x="13937" y="9333"/>
                </a:lnTo>
                <a:lnTo>
                  <a:pt x="13937" y="1112"/>
                </a:lnTo>
                <a:cubicBezTo>
                  <a:pt x="13937" y="500"/>
                  <a:pt x="13438" y="1"/>
                  <a:pt x="12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3" name="Google Shape;1193;p41" title="Gráfico">
            <a:hlinkClick r:id="rId4"/>
          </p:cNvPr>
          <p:cNvPicPr preferRelativeResize="0"/>
          <p:nvPr/>
        </p:nvPicPr>
        <p:blipFill>
          <a:blip r:embed="rId5">
            <a:alphaModFix/>
          </a:blip>
          <a:stretch>
            <a:fillRect/>
          </a:stretch>
        </p:blipFill>
        <p:spPr>
          <a:xfrm>
            <a:off x="4442913" y="1502025"/>
            <a:ext cx="3834824" cy="2649350"/>
          </a:xfrm>
          <a:prstGeom prst="rect">
            <a:avLst/>
          </a:prstGeom>
          <a:noFill/>
          <a:ln>
            <a:noFill/>
          </a:ln>
        </p:spPr>
      </p:pic>
      <p:grpSp>
        <p:nvGrpSpPr>
          <p:cNvPr id="1194" name="Google Shape;1194;p41"/>
          <p:cNvGrpSpPr/>
          <p:nvPr/>
        </p:nvGrpSpPr>
        <p:grpSpPr>
          <a:xfrm>
            <a:off x="713224" y="1527195"/>
            <a:ext cx="3009012" cy="851548"/>
            <a:chOff x="713224" y="1527195"/>
            <a:chExt cx="3009012" cy="851548"/>
          </a:xfrm>
        </p:grpSpPr>
        <p:sp>
          <p:nvSpPr>
            <p:cNvPr id="1195" name="Google Shape;1195;p41"/>
            <p:cNvSpPr txBox="1"/>
            <p:nvPr/>
          </p:nvSpPr>
          <p:spPr>
            <a:xfrm>
              <a:off x="1882636" y="1921542"/>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196" name="Google Shape;1196;p41"/>
            <p:cNvSpPr txBox="1"/>
            <p:nvPr/>
          </p:nvSpPr>
          <p:spPr>
            <a:xfrm>
              <a:off x="713224" y="1527195"/>
              <a:ext cx="1169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{23K</a:t>
              </a:r>
              <a:r>
                <a:rPr lang="en" sz="22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sp>
          <p:nvSpPr>
            <p:cNvPr id="1197" name="Google Shape;1197;p41"/>
            <p:cNvSpPr txBox="1"/>
            <p:nvPr/>
          </p:nvSpPr>
          <p:spPr>
            <a:xfrm>
              <a:off x="1882636" y="1527195"/>
              <a:ext cx="1839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grpSp>
      <p:grpSp>
        <p:nvGrpSpPr>
          <p:cNvPr id="1198" name="Google Shape;1198;p41"/>
          <p:cNvGrpSpPr/>
          <p:nvPr/>
        </p:nvGrpSpPr>
        <p:grpSpPr>
          <a:xfrm>
            <a:off x="713224" y="2641620"/>
            <a:ext cx="3009012" cy="849483"/>
            <a:chOff x="713224" y="2641620"/>
            <a:chExt cx="3009012" cy="849483"/>
          </a:xfrm>
        </p:grpSpPr>
        <p:sp>
          <p:nvSpPr>
            <p:cNvPr id="1199" name="Google Shape;1199;p41"/>
            <p:cNvSpPr txBox="1"/>
            <p:nvPr/>
          </p:nvSpPr>
          <p:spPr>
            <a:xfrm>
              <a:off x="1882636" y="3033903"/>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200" name="Google Shape;1200;p41"/>
            <p:cNvSpPr txBox="1"/>
            <p:nvPr/>
          </p:nvSpPr>
          <p:spPr>
            <a:xfrm>
              <a:off x="713224" y="2641620"/>
              <a:ext cx="1169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{20K</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1201" name="Google Shape;1201;p41"/>
            <p:cNvSpPr txBox="1"/>
            <p:nvPr/>
          </p:nvSpPr>
          <p:spPr>
            <a:xfrm>
              <a:off x="1882636" y="2641620"/>
              <a:ext cx="1839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grpSp>
      <p:grpSp>
        <p:nvGrpSpPr>
          <p:cNvPr id="1202" name="Google Shape;1202;p41"/>
          <p:cNvGrpSpPr/>
          <p:nvPr/>
        </p:nvGrpSpPr>
        <p:grpSpPr>
          <a:xfrm>
            <a:off x="713224" y="3755900"/>
            <a:ext cx="3009012" cy="852682"/>
            <a:chOff x="713224" y="3755900"/>
            <a:chExt cx="3009012" cy="852682"/>
          </a:xfrm>
        </p:grpSpPr>
        <p:sp>
          <p:nvSpPr>
            <p:cNvPr id="1203" name="Google Shape;1203;p41"/>
            <p:cNvSpPr txBox="1"/>
            <p:nvPr/>
          </p:nvSpPr>
          <p:spPr>
            <a:xfrm>
              <a:off x="1882636" y="4151382"/>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204" name="Google Shape;1204;p41"/>
            <p:cNvSpPr txBox="1"/>
            <p:nvPr/>
          </p:nvSpPr>
          <p:spPr>
            <a:xfrm>
              <a:off x="713224" y="3755900"/>
              <a:ext cx="1169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{10K</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sp>
          <p:nvSpPr>
            <p:cNvPr id="1205" name="Google Shape;1205;p41"/>
            <p:cNvSpPr txBox="1"/>
            <p:nvPr/>
          </p:nvSpPr>
          <p:spPr>
            <a:xfrm>
              <a:off x="1882636" y="3755900"/>
              <a:ext cx="1839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42"/>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sp>
        <p:nvSpPr>
          <p:cNvPr id="1211" name="Google Shape;1211;p42"/>
          <p:cNvSpPr/>
          <p:nvPr/>
        </p:nvSpPr>
        <p:spPr>
          <a:xfrm>
            <a:off x="713235" y="262597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212" name="Google Shape;1212;p42"/>
          <p:cNvSpPr/>
          <p:nvPr/>
        </p:nvSpPr>
        <p:spPr>
          <a:xfrm>
            <a:off x="7933185" y="262597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grpSp>
        <p:nvGrpSpPr>
          <p:cNvPr id="1213" name="Google Shape;1213;p42"/>
          <p:cNvGrpSpPr/>
          <p:nvPr/>
        </p:nvGrpSpPr>
        <p:grpSpPr>
          <a:xfrm>
            <a:off x="2345425" y="1403113"/>
            <a:ext cx="4459074" cy="457200"/>
            <a:chOff x="2345425" y="1665600"/>
            <a:chExt cx="4459074" cy="457200"/>
          </a:xfrm>
        </p:grpSpPr>
        <p:sp>
          <p:nvSpPr>
            <p:cNvPr id="1214" name="Google Shape;1214;p42"/>
            <p:cNvSpPr txBox="1"/>
            <p:nvPr/>
          </p:nvSpPr>
          <p:spPr>
            <a:xfrm>
              <a:off x="2345425" y="166560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215" name="Google Shape;1215;p42"/>
            <p:cNvSpPr txBox="1"/>
            <p:nvPr/>
          </p:nvSpPr>
          <p:spPr>
            <a:xfrm>
              <a:off x="4964899" y="166560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216" name="Google Shape;1216;p42"/>
            <p:cNvSpPr txBox="1"/>
            <p:nvPr/>
          </p:nvSpPr>
          <p:spPr>
            <a:xfrm>
              <a:off x="3887687" y="166560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1217" name="Google Shape;1217;p42"/>
          <p:cNvGrpSpPr/>
          <p:nvPr/>
        </p:nvGrpSpPr>
        <p:grpSpPr>
          <a:xfrm>
            <a:off x="2345425" y="2232154"/>
            <a:ext cx="4459074" cy="457200"/>
            <a:chOff x="2345425" y="2319650"/>
            <a:chExt cx="4459074" cy="457200"/>
          </a:xfrm>
        </p:grpSpPr>
        <p:sp>
          <p:nvSpPr>
            <p:cNvPr id="1218" name="Google Shape;1218;p42"/>
            <p:cNvSpPr txBox="1"/>
            <p:nvPr/>
          </p:nvSpPr>
          <p:spPr>
            <a:xfrm>
              <a:off x="2345425" y="231965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219" name="Google Shape;1219;p42"/>
            <p:cNvSpPr txBox="1"/>
            <p:nvPr/>
          </p:nvSpPr>
          <p:spPr>
            <a:xfrm>
              <a:off x="4964899" y="231965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220" name="Google Shape;1220;p42"/>
            <p:cNvSpPr txBox="1"/>
            <p:nvPr/>
          </p:nvSpPr>
          <p:spPr>
            <a:xfrm>
              <a:off x="3887687" y="231965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1221" name="Google Shape;1221;p42"/>
          <p:cNvGrpSpPr/>
          <p:nvPr/>
        </p:nvGrpSpPr>
        <p:grpSpPr>
          <a:xfrm>
            <a:off x="2345436" y="3061196"/>
            <a:ext cx="4459074" cy="457200"/>
            <a:chOff x="2345436" y="2973700"/>
            <a:chExt cx="4459074" cy="457200"/>
          </a:xfrm>
        </p:grpSpPr>
        <p:sp>
          <p:nvSpPr>
            <p:cNvPr id="1222" name="Google Shape;1222;p42"/>
            <p:cNvSpPr txBox="1"/>
            <p:nvPr/>
          </p:nvSpPr>
          <p:spPr>
            <a:xfrm>
              <a:off x="2345436" y="297370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223" name="Google Shape;1223;p42"/>
            <p:cNvSpPr txBox="1"/>
            <p:nvPr/>
          </p:nvSpPr>
          <p:spPr>
            <a:xfrm>
              <a:off x="4964910" y="297370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224" name="Google Shape;1224;p42"/>
            <p:cNvSpPr txBox="1"/>
            <p:nvPr/>
          </p:nvSpPr>
          <p:spPr>
            <a:xfrm>
              <a:off x="3887698" y="297370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1225" name="Google Shape;1225;p42"/>
          <p:cNvGrpSpPr/>
          <p:nvPr/>
        </p:nvGrpSpPr>
        <p:grpSpPr>
          <a:xfrm>
            <a:off x="2345425" y="3890238"/>
            <a:ext cx="4459074" cy="457200"/>
            <a:chOff x="2345425" y="3627750"/>
            <a:chExt cx="4459074" cy="457200"/>
          </a:xfrm>
        </p:grpSpPr>
        <p:sp>
          <p:nvSpPr>
            <p:cNvPr id="1226" name="Google Shape;1226;p42"/>
            <p:cNvSpPr txBox="1"/>
            <p:nvPr/>
          </p:nvSpPr>
          <p:spPr>
            <a:xfrm>
              <a:off x="2345425" y="362775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227" name="Google Shape;1227;p42"/>
            <p:cNvSpPr txBox="1"/>
            <p:nvPr/>
          </p:nvSpPr>
          <p:spPr>
            <a:xfrm>
              <a:off x="4964899" y="362775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1228" name="Google Shape;1228;p42"/>
            <p:cNvSpPr txBox="1"/>
            <p:nvPr/>
          </p:nvSpPr>
          <p:spPr>
            <a:xfrm>
              <a:off x="3887687" y="362775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cxnSp>
        <p:nvCxnSpPr>
          <p:cNvPr id="1229" name="Google Shape;1229;p42"/>
          <p:cNvCxnSpPr>
            <a:stCxn id="1215" idx="3"/>
            <a:endCxn id="1212" idx="1"/>
          </p:cNvCxnSpPr>
          <p:nvPr/>
        </p:nvCxnSpPr>
        <p:spPr>
          <a:xfrm>
            <a:off x="6804499" y="1631713"/>
            <a:ext cx="1128600" cy="1243500"/>
          </a:xfrm>
          <a:prstGeom prst="bentConnector3">
            <a:avLst>
              <a:gd name="adj1" fmla="val 50004"/>
            </a:avLst>
          </a:prstGeom>
          <a:noFill/>
          <a:ln w="9525" cap="flat" cmpd="sng">
            <a:solidFill>
              <a:schemeClr val="dk1"/>
            </a:solidFill>
            <a:prstDash val="solid"/>
            <a:round/>
            <a:headEnd type="none" w="med" len="med"/>
            <a:tailEnd type="none" w="med" len="med"/>
          </a:ln>
        </p:spPr>
      </p:cxnSp>
      <p:cxnSp>
        <p:nvCxnSpPr>
          <p:cNvPr id="1230" name="Google Shape;1230;p42"/>
          <p:cNvCxnSpPr>
            <a:stCxn id="1212" idx="1"/>
            <a:endCxn id="1227" idx="3"/>
          </p:cNvCxnSpPr>
          <p:nvPr/>
        </p:nvCxnSpPr>
        <p:spPr>
          <a:xfrm flipH="1">
            <a:off x="6804585" y="2875275"/>
            <a:ext cx="1128600" cy="1243500"/>
          </a:xfrm>
          <a:prstGeom prst="bentConnector3">
            <a:avLst>
              <a:gd name="adj1" fmla="val 50004"/>
            </a:avLst>
          </a:prstGeom>
          <a:noFill/>
          <a:ln w="9525" cap="flat" cmpd="sng">
            <a:solidFill>
              <a:schemeClr val="dk1"/>
            </a:solidFill>
            <a:prstDash val="solid"/>
            <a:round/>
            <a:headEnd type="none" w="med" len="med"/>
            <a:tailEnd type="none" w="med" len="med"/>
          </a:ln>
        </p:spPr>
      </p:cxnSp>
      <p:grpSp>
        <p:nvGrpSpPr>
          <p:cNvPr id="1231" name="Google Shape;1231;p42"/>
          <p:cNvGrpSpPr/>
          <p:nvPr/>
        </p:nvGrpSpPr>
        <p:grpSpPr>
          <a:xfrm>
            <a:off x="798243" y="2683593"/>
            <a:ext cx="328568" cy="383363"/>
            <a:chOff x="1906864" y="4058187"/>
            <a:chExt cx="424561" cy="495302"/>
          </a:xfrm>
        </p:grpSpPr>
        <p:sp>
          <p:nvSpPr>
            <p:cNvPr id="1232" name="Google Shape;1232;p42"/>
            <p:cNvSpPr/>
            <p:nvPr/>
          </p:nvSpPr>
          <p:spPr>
            <a:xfrm>
              <a:off x="1906864" y="4058187"/>
              <a:ext cx="424561" cy="495302"/>
            </a:xfrm>
            <a:custGeom>
              <a:avLst/>
              <a:gdLst/>
              <a:ahLst/>
              <a:cxnLst/>
              <a:rect l="l" t="t" r="r" b="b"/>
              <a:pathLst>
                <a:path w="14056" h="16398" extrusionOk="0">
                  <a:moveTo>
                    <a:pt x="7027" y="489"/>
                  </a:moveTo>
                  <a:lnTo>
                    <a:pt x="13573" y="2125"/>
                  </a:lnTo>
                  <a:lnTo>
                    <a:pt x="13573" y="7159"/>
                  </a:lnTo>
                  <a:lnTo>
                    <a:pt x="13576" y="7159"/>
                  </a:lnTo>
                  <a:cubicBezTo>
                    <a:pt x="13576" y="10342"/>
                    <a:pt x="11838" y="13265"/>
                    <a:pt x="9042" y="14786"/>
                  </a:cubicBezTo>
                  <a:lnTo>
                    <a:pt x="7028" y="15882"/>
                  </a:lnTo>
                  <a:lnTo>
                    <a:pt x="5014" y="14786"/>
                  </a:lnTo>
                  <a:cubicBezTo>
                    <a:pt x="2217" y="13265"/>
                    <a:pt x="480" y="10342"/>
                    <a:pt x="480" y="7159"/>
                  </a:cubicBezTo>
                  <a:lnTo>
                    <a:pt x="480" y="2125"/>
                  </a:lnTo>
                  <a:lnTo>
                    <a:pt x="7027" y="489"/>
                  </a:lnTo>
                  <a:close/>
                  <a:moveTo>
                    <a:pt x="7028" y="1"/>
                  </a:moveTo>
                  <a:cubicBezTo>
                    <a:pt x="7009" y="1"/>
                    <a:pt x="6989" y="3"/>
                    <a:pt x="6970" y="8"/>
                  </a:cubicBezTo>
                  <a:lnTo>
                    <a:pt x="183" y="1704"/>
                  </a:lnTo>
                  <a:cubicBezTo>
                    <a:pt x="75" y="1731"/>
                    <a:pt x="0" y="1827"/>
                    <a:pt x="0" y="1937"/>
                  </a:cubicBezTo>
                  <a:lnTo>
                    <a:pt x="0" y="7159"/>
                  </a:lnTo>
                  <a:cubicBezTo>
                    <a:pt x="0" y="10519"/>
                    <a:pt x="1834" y="13603"/>
                    <a:pt x="4784" y="15209"/>
                  </a:cubicBezTo>
                  <a:lnTo>
                    <a:pt x="6913" y="16368"/>
                  </a:lnTo>
                  <a:cubicBezTo>
                    <a:pt x="6949" y="16387"/>
                    <a:pt x="6988" y="16398"/>
                    <a:pt x="7028" y="16398"/>
                  </a:cubicBezTo>
                  <a:cubicBezTo>
                    <a:pt x="7068" y="16398"/>
                    <a:pt x="7108" y="16387"/>
                    <a:pt x="7143" y="16368"/>
                  </a:cubicBezTo>
                  <a:lnTo>
                    <a:pt x="9272" y="15209"/>
                  </a:lnTo>
                  <a:cubicBezTo>
                    <a:pt x="12224" y="13603"/>
                    <a:pt x="14056" y="10519"/>
                    <a:pt x="14056" y="7159"/>
                  </a:cubicBezTo>
                  <a:lnTo>
                    <a:pt x="14056" y="1937"/>
                  </a:lnTo>
                  <a:cubicBezTo>
                    <a:pt x="14056" y="1827"/>
                    <a:pt x="13981" y="1731"/>
                    <a:pt x="13875" y="1704"/>
                  </a:cubicBezTo>
                  <a:lnTo>
                    <a:pt x="7087" y="8"/>
                  </a:lnTo>
                  <a:cubicBezTo>
                    <a:pt x="7068" y="3"/>
                    <a:pt x="7048" y="1"/>
                    <a:pt x="7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a:off x="2167956" y="4174809"/>
              <a:ext cx="77989" cy="105083"/>
            </a:xfrm>
            <a:custGeom>
              <a:avLst/>
              <a:gdLst/>
              <a:ahLst/>
              <a:cxnLst/>
              <a:rect l="l" t="t" r="r" b="b"/>
              <a:pathLst>
                <a:path w="2582" h="3479" extrusionOk="0">
                  <a:moveTo>
                    <a:pt x="2310" y="0"/>
                  </a:moveTo>
                  <a:cubicBezTo>
                    <a:pt x="2177" y="2"/>
                    <a:pt x="2070" y="111"/>
                    <a:pt x="2071" y="243"/>
                  </a:cubicBezTo>
                  <a:lnTo>
                    <a:pt x="2093" y="2506"/>
                  </a:lnTo>
                  <a:lnTo>
                    <a:pt x="437" y="109"/>
                  </a:lnTo>
                  <a:cubicBezTo>
                    <a:pt x="391" y="46"/>
                    <a:pt x="317" y="9"/>
                    <a:pt x="241" y="9"/>
                  </a:cubicBezTo>
                  <a:cubicBezTo>
                    <a:pt x="217" y="9"/>
                    <a:pt x="193" y="12"/>
                    <a:pt x="169" y="20"/>
                  </a:cubicBezTo>
                  <a:cubicBezTo>
                    <a:pt x="69" y="50"/>
                    <a:pt x="0" y="144"/>
                    <a:pt x="0" y="249"/>
                  </a:cubicBezTo>
                  <a:lnTo>
                    <a:pt x="0" y="3239"/>
                  </a:lnTo>
                  <a:cubicBezTo>
                    <a:pt x="0" y="3372"/>
                    <a:pt x="108" y="3479"/>
                    <a:pt x="241" y="3479"/>
                  </a:cubicBezTo>
                  <a:cubicBezTo>
                    <a:pt x="374" y="3479"/>
                    <a:pt x="482" y="3372"/>
                    <a:pt x="482" y="3239"/>
                  </a:cubicBezTo>
                  <a:lnTo>
                    <a:pt x="482" y="1018"/>
                  </a:lnTo>
                  <a:lnTo>
                    <a:pt x="2065" y="3312"/>
                  </a:lnTo>
                  <a:cubicBezTo>
                    <a:pt x="2124" y="3397"/>
                    <a:pt x="2212" y="3445"/>
                    <a:pt x="2302" y="3445"/>
                  </a:cubicBezTo>
                  <a:cubicBezTo>
                    <a:pt x="2329" y="3445"/>
                    <a:pt x="2356" y="3441"/>
                    <a:pt x="2383" y="3432"/>
                  </a:cubicBezTo>
                  <a:cubicBezTo>
                    <a:pt x="2503" y="3395"/>
                    <a:pt x="2582" y="3278"/>
                    <a:pt x="2582" y="3134"/>
                  </a:cubicBezTo>
                  <a:lnTo>
                    <a:pt x="2553" y="239"/>
                  </a:lnTo>
                  <a:cubicBezTo>
                    <a:pt x="2552" y="107"/>
                    <a:pt x="2444" y="0"/>
                    <a:pt x="2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2"/>
            <p:cNvSpPr/>
            <p:nvPr/>
          </p:nvSpPr>
          <p:spPr>
            <a:xfrm>
              <a:off x="1989838" y="4174869"/>
              <a:ext cx="80738" cy="105083"/>
            </a:xfrm>
            <a:custGeom>
              <a:avLst/>
              <a:gdLst/>
              <a:ahLst/>
              <a:cxnLst/>
              <a:rect l="l" t="t" r="r" b="b"/>
              <a:pathLst>
                <a:path w="2673" h="3479" extrusionOk="0">
                  <a:moveTo>
                    <a:pt x="272" y="1"/>
                  </a:moveTo>
                  <a:cubicBezTo>
                    <a:pt x="246" y="1"/>
                    <a:pt x="219" y="5"/>
                    <a:pt x="193" y="14"/>
                  </a:cubicBezTo>
                  <a:cubicBezTo>
                    <a:pt x="67" y="58"/>
                    <a:pt x="1" y="195"/>
                    <a:pt x="45" y="320"/>
                  </a:cubicBezTo>
                  <a:lnTo>
                    <a:pt x="1069" y="3273"/>
                  </a:lnTo>
                  <a:cubicBezTo>
                    <a:pt x="1113" y="3396"/>
                    <a:pt x="1229" y="3478"/>
                    <a:pt x="1360" y="3478"/>
                  </a:cubicBezTo>
                  <a:lnTo>
                    <a:pt x="1362" y="3478"/>
                  </a:lnTo>
                  <a:cubicBezTo>
                    <a:pt x="1493" y="3476"/>
                    <a:pt x="1609" y="3393"/>
                    <a:pt x="1652" y="3268"/>
                  </a:cubicBezTo>
                  <a:lnTo>
                    <a:pt x="2630" y="323"/>
                  </a:lnTo>
                  <a:cubicBezTo>
                    <a:pt x="2672" y="197"/>
                    <a:pt x="2603" y="62"/>
                    <a:pt x="2478" y="19"/>
                  </a:cubicBezTo>
                  <a:cubicBezTo>
                    <a:pt x="2453" y="10"/>
                    <a:pt x="2427" y="6"/>
                    <a:pt x="2403" y="6"/>
                  </a:cubicBezTo>
                  <a:cubicBezTo>
                    <a:pt x="2302" y="6"/>
                    <a:pt x="2208" y="71"/>
                    <a:pt x="2175" y="171"/>
                  </a:cubicBezTo>
                  <a:lnTo>
                    <a:pt x="1356" y="2634"/>
                  </a:lnTo>
                  <a:lnTo>
                    <a:pt x="498" y="164"/>
                  </a:lnTo>
                  <a:cubicBezTo>
                    <a:pt x="464" y="63"/>
                    <a:pt x="37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a:off x="2087551" y="4174869"/>
              <a:ext cx="65817" cy="105023"/>
            </a:xfrm>
            <a:custGeom>
              <a:avLst/>
              <a:gdLst/>
              <a:ahLst/>
              <a:cxnLst/>
              <a:rect l="l" t="t" r="r" b="b"/>
              <a:pathLst>
                <a:path w="2179" h="3477" extrusionOk="0">
                  <a:moveTo>
                    <a:pt x="1075" y="482"/>
                  </a:moveTo>
                  <a:cubicBezTo>
                    <a:pt x="1412" y="482"/>
                    <a:pt x="1697" y="758"/>
                    <a:pt x="1697" y="1087"/>
                  </a:cubicBezTo>
                  <a:cubicBezTo>
                    <a:pt x="1697" y="1416"/>
                    <a:pt x="1413" y="1693"/>
                    <a:pt x="1075" y="1693"/>
                  </a:cubicBezTo>
                  <a:cubicBezTo>
                    <a:pt x="940" y="1693"/>
                    <a:pt x="679" y="1694"/>
                    <a:pt x="486" y="1696"/>
                  </a:cubicBezTo>
                  <a:cubicBezTo>
                    <a:pt x="485" y="1497"/>
                    <a:pt x="483" y="689"/>
                    <a:pt x="482" y="483"/>
                  </a:cubicBezTo>
                  <a:lnTo>
                    <a:pt x="1075" y="482"/>
                  </a:lnTo>
                  <a:close/>
                  <a:moveTo>
                    <a:pt x="243" y="0"/>
                  </a:moveTo>
                  <a:cubicBezTo>
                    <a:pt x="179" y="0"/>
                    <a:pt x="118" y="26"/>
                    <a:pt x="72" y="70"/>
                  </a:cubicBezTo>
                  <a:cubicBezTo>
                    <a:pt x="27" y="115"/>
                    <a:pt x="2" y="176"/>
                    <a:pt x="2" y="241"/>
                  </a:cubicBezTo>
                  <a:lnTo>
                    <a:pt x="2" y="3237"/>
                  </a:lnTo>
                  <a:lnTo>
                    <a:pt x="1" y="3237"/>
                  </a:lnTo>
                  <a:cubicBezTo>
                    <a:pt x="1" y="3370"/>
                    <a:pt x="108" y="3477"/>
                    <a:pt x="241" y="3477"/>
                  </a:cubicBezTo>
                  <a:cubicBezTo>
                    <a:pt x="375" y="3477"/>
                    <a:pt x="482" y="3370"/>
                    <a:pt x="482" y="3237"/>
                  </a:cubicBezTo>
                  <a:lnTo>
                    <a:pt x="482" y="2174"/>
                  </a:lnTo>
                  <a:cubicBezTo>
                    <a:pt x="676" y="2173"/>
                    <a:pt x="941" y="2171"/>
                    <a:pt x="1076" y="2171"/>
                  </a:cubicBezTo>
                  <a:cubicBezTo>
                    <a:pt x="1685" y="2171"/>
                    <a:pt x="2179" y="1684"/>
                    <a:pt x="2179" y="1086"/>
                  </a:cubicBezTo>
                  <a:cubicBezTo>
                    <a:pt x="2179" y="488"/>
                    <a:pt x="1685" y="0"/>
                    <a:pt x="1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1958062" y="4111016"/>
              <a:ext cx="322136" cy="384026"/>
            </a:xfrm>
            <a:custGeom>
              <a:avLst/>
              <a:gdLst/>
              <a:ahLst/>
              <a:cxnLst/>
              <a:rect l="l" t="t" r="r" b="b"/>
              <a:pathLst>
                <a:path w="10665" h="12714" extrusionOk="0">
                  <a:moveTo>
                    <a:pt x="5335" y="1"/>
                  </a:moveTo>
                  <a:cubicBezTo>
                    <a:pt x="5315" y="1"/>
                    <a:pt x="5295" y="3"/>
                    <a:pt x="5275" y="7"/>
                  </a:cubicBezTo>
                  <a:lnTo>
                    <a:pt x="2289" y="754"/>
                  </a:lnTo>
                  <a:cubicBezTo>
                    <a:pt x="2160" y="786"/>
                    <a:pt x="2081" y="917"/>
                    <a:pt x="2115" y="1045"/>
                  </a:cubicBezTo>
                  <a:cubicBezTo>
                    <a:pt x="2142" y="1154"/>
                    <a:pt x="2240" y="1226"/>
                    <a:pt x="2347" y="1226"/>
                  </a:cubicBezTo>
                  <a:cubicBezTo>
                    <a:pt x="2366" y="1226"/>
                    <a:pt x="2386" y="1224"/>
                    <a:pt x="2406" y="1219"/>
                  </a:cubicBezTo>
                  <a:lnTo>
                    <a:pt x="5333" y="487"/>
                  </a:lnTo>
                  <a:lnTo>
                    <a:pt x="10183" y="1699"/>
                  </a:lnTo>
                  <a:lnTo>
                    <a:pt x="10183" y="5408"/>
                  </a:lnTo>
                  <a:cubicBezTo>
                    <a:pt x="10183" y="7796"/>
                    <a:pt x="8967" y="10003"/>
                    <a:pt x="6977" y="11282"/>
                  </a:cubicBezTo>
                  <a:lnTo>
                    <a:pt x="6977" y="10000"/>
                  </a:lnTo>
                  <a:cubicBezTo>
                    <a:pt x="7124" y="9834"/>
                    <a:pt x="7248" y="9650"/>
                    <a:pt x="7344" y="9449"/>
                  </a:cubicBezTo>
                  <a:cubicBezTo>
                    <a:pt x="7402" y="9329"/>
                    <a:pt x="7352" y="9186"/>
                    <a:pt x="7232" y="9128"/>
                  </a:cubicBezTo>
                  <a:cubicBezTo>
                    <a:pt x="7198" y="9112"/>
                    <a:pt x="7163" y="9104"/>
                    <a:pt x="7128" y="9104"/>
                  </a:cubicBezTo>
                  <a:cubicBezTo>
                    <a:pt x="7038" y="9104"/>
                    <a:pt x="6952" y="9155"/>
                    <a:pt x="6911" y="9241"/>
                  </a:cubicBezTo>
                  <a:cubicBezTo>
                    <a:pt x="6823" y="9425"/>
                    <a:pt x="6705" y="9593"/>
                    <a:pt x="6563" y="9740"/>
                  </a:cubicBezTo>
                  <a:cubicBezTo>
                    <a:pt x="6520" y="9785"/>
                    <a:pt x="6495" y="9845"/>
                    <a:pt x="6495" y="9907"/>
                  </a:cubicBezTo>
                  <a:lnTo>
                    <a:pt x="6495" y="11565"/>
                  </a:lnTo>
                  <a:lnTo>
                    <a:pt x="5332" y="12198"/>
                  </a:lnTo>
                  <a:lnTo>
                    <a:pt x="5106" y="12075"/>
                  </a:lnTo>
                  <a:lnTo>
                    <a:pt x="5106" y="10544"/>
                  </a:lnTo>
                  <a:cubicBezTo>
                    <a:pt x="5106" y="10425"/>
                    <a:pt x="5019" y="10324"/>
                    <a:pt x="4901" y="10306"/>
                  </a:cubicBezTo>
                  <a:cubicBezTo>
                    <a:pt x="3967" y="10169"/>
                    <a:pt x="3264" y="9354"/>
                    <a:pt x="3264" y="8408"/>
                  </a:cubicBezTo>
                  <a:cubicBezTo>
                    <a:pt x="3264" y="8326"/>
                    <a:pt x="3270" y="8246"/>
                    <a:pt x="3280" y="8165"/>
                  </a:cubicBezTo>
                  <a:lnTo>
                    <a:pt x="4010" y="8895"/>
                  </a:lnTo>
                  <a:cubicBezTo>
                    <a:pt x="4167" y="9052"/>
                    <a:pt x="4377" y="9139"/>
                    <a:pt x="4600" y="9139"/>
                  </a:cubicBezTo>
                  <a:cubicBezTo>
                    <a:pt x="4822" y="9139"/>
                    <a:pt x="5032" y="9052"/>
                    <a:pt x="5190" y="8895"/>
                  </a:cubicBezTo>
                  <a:lnTo>
                    <a:pt x="5671" y="8415"/>
                  </a:lnTo>
                  <a:cubicBezTo>
                    <a:pt x="5828" y="8257"/>
                    <a:pt x="5915" y="8047"/>
                    <a:pt x="5915" y="7824"/>
                  </a:cubicBezTo>
                  <a:cubicBezTo>
                    <a:pt x="5915" y="7602"/>
                    <a:pt x="5828" y="7392"/>
                    <a:pt x="5671" y="7234"/>
                  </a:cubicBezTo>
                  <a:lnTo>
                    <a:pt x="4942" y="6506"/>
                  </a:lnTo>
                  <a:cubicBezTo>
                    <a:pt x="5021" y="6496"/>
                    <a:pt x="5101" y="6490"/>
                    <a:pt x="5181" y="6490"/>
                  </a:cubicBezTo>
                  <a:cubicBezTo>
                    <a:pt x="6179" y="6490"/>
                    <a:pt x="7019" y="7269"/>
                    <a:pt x="7095" y="8262"/>
                  </a:cubicBezTo>
                  <a:cubicBezTo>
                    <a:pt x="7104" y="8386"/>
                    <a:pt x="7209" y="8484"/>
                    <a:pt x="7333" y="8484"/>
                  </a:cubicBezTo>
                  <a:cubicBezTo>
                    <a:pt x="7339" y="8484"/>
                    <a:pt x="7345" y="8483"/>
                    <a:pt x="7352" y="8483"/>
                  </a:cubicBezTo>
                  <a:cubicBezTo>
                    <a:pt x="7484" y="8473"/>
                    <a:pt x="7583" y="8357"/>
                    <a:pt x="7573" y="8226"/>
                  </a:cubicBezTo>
                  <a:cubicBezTo>
                    <a:pt x="7529" y="7623"/>
                    <a:pt x="7259" y="7065"/>
                    <a:pt x="6817" y="6653"/>
                  </a:cubicBezTo>
                  <a:cubicBezTo>
                    <a:pt x="6371" y="6238"/>
                    <a:pt x="5791" y="6010"/>
                    <a:pt x="5183" y="6010"/>
                  </a:cubicBezTo>
                  <a:cubicBezTo>
                    <a:pt x="4912" y="6010"/>
                    <a:pt x="4645" y="6055"/>
                    <a:pt x="4390" y="6144"/>
                  </a:cubicBezTo>
                  <a:cubicBezTo>
                    <a:pt x="4312" y="6172"/>
                    <a:pt x="4253" y="6236"/>
                    <a:pt x="4236" y="6317"/>
                  </a:cubicBezTo>
                  <a:cubicBezTo>
                    <a:pt x="4217" y="6398"/>
                    <a:pt x="4242" y="6482"/>
                    <a:pt x="4299" y="6541"/>
                  </a:cubicBezTo>
                  <a:lnTo>
                    <a:pt x="5332" y="7572"/>
                  </a:lnTo>
                  <a:cubicBezTo>
                    <a:pt x="5398" y="7639"/>
                    <a:pt x="5435" y="7729"/>
                    <a:pt x="5435" y="7823"/>
                  </a:cubicBezTo>
                  <a:cubicBezTo>
                    <a:pt x="5435" y="7918"/>
                    <a:pt x="5398" y="8007"/>
                    <a:pt x="5332" y="8074"/>
                  </a:cubicBezTo>
                  <a:lnTo>
                    <a:pt x="4851" y="8555"/>
                  </a:lnTo>
                  <a:cubicBezTo>
                    <a:pt x="4785" y="8621"/>
                    <a:pt x="4694" y="8658"/>
                    <a:pt x="4600" y="8658"/>
                  </a:cubicBezTo>
                  <a:cubicBezTo>
                    <a:pt x="4505" y="8658"/>
                    <a:pt x="4416" y="8621"/>
                    <a:pt x="4349" y="8555"/>
                  </a:cubicBezTo>
                  <a:lnTo>
                    <a:pt x="3316" y="7521"/>
                  </a:lnTo>
                  <a:cubicBezTo>
                    <a:pt x="3270" y="7476"/>
                    <a:pt x="3210" y="7451"/>
                    <a:pt x="3148" y="7451"/>
                  </a:cubicBezTo>
                  <a:cubicBezTo>
                    <a:pt x="3130" y="7451"/>
                    <a:pt x="3111" y="7453"/>
                    <a:pt x="3093" y="7457"/>
                  </a:cubicBezTo>
                  <a:cubicBezTo>
                    <a:pt x="3012" y="7475"/>
                    <a:pt x="2947" y="7534"/>
                    <a:pt x="2920" y="7611"/>
                  </a:cubicBezTo>
                  <a:cubicBezTo>
                    <a:pt x="2829" y="7867"/>
                    <a:pt x="2784" y="8135"/>
                    <a:pt x="2784" y="8407"/>
                  </a:cubicBezTo>
                  <a:cubicBezTo>
                    <a:pt x="2784" y="8986"/>
                    <a:pt x="2993" y="9545"/>
                    <a:pt x="3373" y="9982"/>
                  </a:cubicBezTo>
                  <a:cubicBezTo>
                    <a:pt x="3704" y="10362"/>
                    <a:pt x="4143" y="10626"/>
                    <a:pt x="4626" y="10742"/>
                  </a:cubicBezTo>
                  <a:lnTo>
                    <a:pt x="4626" y="11813"/>
                  </a:lnTo>
                  <a:lnTo>
                    <a:pt x="4129" y="11543"/>
                  </a:lnTo>
                  <a:cubicBezTo>
                    <a:pt x="1879" y="10318"/>
                    <a:pt x="481" y="7967"/>
                    <a:pt x="481" y="5406"/>
                  </a:cubicBezTo>
                  <a:lnTo>
                    <a:pt x="481" y="1697"/>
                  </a:lnTo>
                  <a:lnTo>
                    <a:pt x="1316" y="1488"/>
                  </a:lnTo>
                  <a:cubicBezTo>
                    <a:pt x="1445" y="1457"/>
                    <a:pt x="1523" y="1327"/>
                    <a:pt x="1491" y="1198"/>
                  </a:cubicBezTo>
                  <a:cubicBezTo>
                    <a:pt x="1464" y="1089"/>
                    <a:pt x="1367" y="1016"/>
                    <a:pt x="1261" y="1016"/>
                  </a:cubicBezTo>
                  <a:cubicBezTo>
                    <a:pt x="1241" y="1016"/>
                    <a:pt x="1221" y="1019"/>
                    <a:pt x="1200" y="1024"/>
                  </a:cubicBezTo>
                  <a:lnTo>
                    <a:pt x="182" y="1278"/>
                  </a:lnTo>
                  <a:cubicBezTo>
                    <a:pt x="75" y="1306"/>
                    <a:pt x="1" y="1401"/>
                    <a:pt x="1" y="1512"/>
                  </a:cubicBezTo>
                  <a:lnTo>
                    <a:pt x="1" y="5409"/>
                  </a:lnTo>
                  <a:cubicBezTo>
                    <a:pt x="1" y="8146"/>
                    <a:pt x="1495" y="10660"/>
                    <a:pt x="3900" y="11967"/>
                  </a:cubicBezTo>
                  <a:lnTo>
                    <a:pt x="5217" y="12684"/>
                  </a:lnTo>
                  <a:cubicBezTo>
                    <a:pt x="5253" y="12703"/>
                    <a:pt x="5293" y="12713"/>
                    <a:pt x="5333" y="12713"/>
                  </a:cubicBezTo>
                  <a:cubicBezTo>
                    <a:pt x="5373" y="12713"/>
                    <a:pt x="5412" y="12703"/>
                    <a:pt x="5447" y="12684"/>
                  </a:cubicBezTo>
                  <a:lnTo>
                    <a:pt x="6766" y="11967"/>
                  </a:lnTo>
                  <a:cubicBezTo>
                    <a:pt x="9170" y="10659"/>
                    <a:pt x="10664" y="8145"/>
                    <a:pt x="10664" y="5409"/>
                  </a:cubicBezTo>
                  <a:lnTo>
                    <a:pt x="10664" y="1512"/>
                  </a:lnTo>
                  <a:cubicBezTo>
                    <a:pt x="10664" y="1401"/>
                    <a:pt x="10589" y="1306"/>
                    <a:pt x="10482" y="1278"/>
                  </a:cubicBezTo>
                  <a:lnTo>
                    <a:pt x="5393" y="6"/>
                  </a:lnTo>
                  <a:cubicBezTo>
                    <a:pt x="5374" y="3"/>
                    <a:pt x="5354"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42"/>
          <p:cNvGrpSpPr/>
          <p:nvPr/>
        </p:nvGrpSpPr>
        <p:grpSpPr>
          <a:xfrm>
            <a:off x="7990818" y="2683570"/>
            <a:ext cx="383314" cy="383410"/>
            <a:chOff x="5059119" y="4058157"/>
            <a:chExt cx="495302" cy="495362"/>
          </a:xfrm>
        </p:grpSpPr>
        <p:sp>
          <p:nvSpPr>
            <p:cNvPr id="1238" name="Google Shape;1238;p42"/>
            <p:cNvSpPr/>
            <p:nvPr/>
          </p:nvSpPr>
          <p:spPr>
            <a:xfrm>
              <a:off x="5059119" y="4058157"/>
              <a:ext cx="495302" cy="495362"/>
            </a:xfrm>
            <a:custGeom>
              <a:avLst/>
              <a:gdLst/>
              <a:ahLst/>
              <a:cxnLst/>
              <a:rect l="l" t="t" r="r" b="b"/>
              <a:pathLst>
                <a:path w="16398" h="16400" extrusionOk="0">
                  <a:moveTo>
                    <a:pt x="14707" y="482"/>
                  </a:moveTo>
                  <a:cubicBezTo>
                    <a:pt x="15373" y="482"/>
                    <a:pt x="15916" y="1024"/>
                    <a:pt x="15916" y="1691"/>
                  </a:cubicBezTo>
                  <a:lnTo>
                    <a:pt x="15916" y="8348"/>
                  </a:lnTo>
                  <a:lnTo>
                    <a:pt x="15918" y="8348"/>
                  </a:lnTo>
                  <a:cubicBezTo>
                    <a:pt x="15918" y="9014"/>
                    <a:pt x="15376" y="9557"/>
                    <a:pt x="14709" y="9557"/>
                  </a:cubicBezTo>
                  <a:lnTo>
                    <a:pt x="4988" y="9557"/>
                  </a:lnTo>
                  <a:lnTo>
                    <a:pt x="4988" y="9076"/>
                  </a:lnTo>
                  <a:lnTo>
                    <a:pt x="14709" y="9076"/>
                  </a:lnTo>
                  <a:cubicBezTo>
                    <a:pt x="15110" y="9076"/>
                    <a:pt x="15437" y="8751"/>
                    <a:pt x="15437" y="8348"/>
                  </a:cubicBezTo>
                  <a:lnTo>
                    <a:pt x="15437" y="1690"/>
                  </a:lnTo>
                  <a:cubicBezTo>
                    <a:pt x="15437" y="1289"/>
                    <a:pt x="15110" y="962"/>
                    <a:pt x="14709" y="962"/>
                  </a:cubicBezTo>
                  <a:lnTo>
                    <a:pt x="13910" y="962"/>
                  </a:lnTo>
                  <a:cubicBezTo>
                    <a:pt x="13777" y="962"/>
                    <a:pt x="13670" y="1070"/>
                    <a:pt x="13670" y="1203"/>
                  </a:cubicBezTo>
                  <a:cubicBezTo>
                    <a:pt x="13670" y="1336"/>
                    <a:pt x="13777" y="1444"/>
                    <a:pt x="13910" y="1444"/>
                  </a:cubicBezTo>
                  <a:lnTo>
                    <a:pt x="14709" y="1444"/>
                  </a:lnTo>
                  <a:cubicBezTo>
                    <a:pt x="14846" y="1444"/>
                    <a:pt x="14956" y="1555"/>
                    <a:pt x="14956" y="1691"/>
                  </a:cubicBezTo>
                  <a:lnTo>
                    <a:pt x="14956" y="8349"/>
                  </a:lnTo>
                  <a:cubicBezTo>
                    <a:pt x="14956" y="8486"/>
                    <a:pt x="14845" y="8598"/>
                    <a:pt x="14709" y="8598"/>
                  </a:cubicBezTo>
                  <a:lnTo>
                    <a:pt x="4999" y="8598"/>
                  </a:lnTo>
                  <a:cubicBezTo>
                    <a:pt x="4995" y="8598"/>
                    <a:pt x="4991" y="8598"/>
                    <a:pt x="4988" y="8596"/>
                  </a:cubicBezTo>
                  <a:lnTo>
                    <a:pt x="4988" y="4776"/>
                  </a:lnTo>
                  <a:cubicBezTo>
                    <a:pt x="5461" y="4249"/>
                    <a:pt x="5722" y="3573"/>
                    <a:pt x="5722" y="2862"/>
                  </a:cubicBezTo>
                  <a:cubicBezTo>
                    <a:pt x="5722" y="2346"/>
                    <a:pt x="5584" y="1863"/>
                    <a:pt x="5344" y="1444"/>
                  </a:cubicBezTo>
                  <a:lnTo>
                    <a:pt x="12789" y="1444"/>
                  </a:lnTo>
                  <a:cubicBezTo>
                    <a:pt x="12922" y="1444"/>
                    <a:pt x="13030" y="1336"/>
                    <a:pt x="13030" y="1203"/>
                  </a:cubicBezTo>
                  <a:cubicBezTo>
                    <a:pt x="13030" y="1070"/>
                    <a:pt x="12922" y="962"/>
                    <a:pt x="12789" y="962"/>
                  </a:cubicBezTo>
                  <a:lnTo>
                    <a:pt x="4996" y="962"/>
                  </a:lnTo>
                  <a:cubicBezTo>
                    <a:pt x="4865" y="815"/>
                    <a:pt x="4719" y="681"/>
                    <a:pt x="4560" y="563"/>
                  </a:cubicBezTo>
                  <a:cubicBezTo>
                    <a:pt x="4698" y="509"/>
                    <a:pt x="4846" y="482"/>
                    <a:pt x="4998" y="482"/>
                  </a:cubicBezTo>
                  <a:close/>
                  <a:moveTo>
                    <a:pt x="11734" y="10037"/>
                  </a:moveTo>
                  <a:cubicBezTo>
                    <a:pt x="11805" y="10037"/>
                    <a:pt x="11870" y="10079"/>
                    <a:pt x="11900" y="10145"/>
                  </a:cubicBezTo>
                  <a:lnTo>
                    <a:pt x="12257" y="10938"/>
                  </a:lnTo>
                  <a:cubicBezTo>
                    <a:pt x="12294" y="11020"/>
                    <a:pt x="12259" y="11087"/>
                    <a:pt x="12244" y="11112"/>
                  </a:cubicBezTo>
                  <a:cubicBezTo>
                    <a:pt x="12228" y="11135"/>
                    <a:pt x="12180" y="11195"/>
                    <a:pt x="12090" y="11195"/>
                  </a:cubicBezTo>
                  <a:lnTo>
                    <a:pt x="7618" y="11195"/>
                  </a:lnTo>
                  <a:cubicBezTo>
                    <a:pt x="7529" y="11195"/>
                    <a:pt x="7480" y="11135"/>
                    <a:pt x="7464" y="11112"/>
                  </a:cubicBezTo>
                  <a:cubicBezTo>
                    <a:pt x="7448" y="11087"/>
                    <a:pt x="7414" y="11020"/>
                    <a:pt x="7452" y="10938"/>
                  </a:cubicBezTo>
                  <a:lnTo>
                    <a:pt x="7808" y="10145"/>
                  </a:lnTo>
                  <a:cubicBezTo>
                    <a:pt x="7838" y="10079"/>
                    <a:pt x="7904" y="10037"/>
                    <a:pt x="7975" y="10037"/>
                  </a:cubicBezTo>
                  <a:close/>
                  <a:moveTo>
                    <a:pt x="2861" y="0"/>
                  </a:moveTo>
                  <a:cubicBezTo>
                    <a:pt x="2537" y="0"/>
                    <a:pt x="2218" y="55"/>
                    <a:pt x="1916" y="161"/>
                  </a:cubicBezTo>
                  <a:cubicBezTo>
                    <a:pt x="1838" y="188"/>
                    <a:pt x="1780" y="253"/>
                    <a:pt x="1761" y="333"/>
                  </a:cubicBezTo>
                  <a:cubicBezTo>
                    <a:pt x="1743" y="414"/>
                    <a:pt x="1768" y="499"/>
                    <a:pt x="1825" y="557"/>
                  </a:cubicBezTo>
                  <a:lnTo>
                    <a:pt x="3078" y="1808"/>
                  </a:lnTo>
                  <a:cubicBezTo>
                    <a:pt x="3265" y="1997"/>
                    <a:pt x="3265" y="2303"/>
                    <a:pt x="3078" y="2491"/>
                  </a:cubicBezTo>
                  <a:lnTo>
                    <a:pt x="2494" y="3074"/>
                  </a:lnTo>
                  <a:cubicBezTo>
                    <a:pt x="2403" y="3166"/>
                    <a:pt x="2282" y="3216"/>
                    <a:pt x="2153" y="3216"/>
                  </a:cubicBezTo>
                  <a:cubicBezTo>
                    <a:pt x="2024" y="3216"/>
                    <a:pt x="1903" y="3166"/>
                    <a:pt x="1813" y="3074"/>
                  </a:cubicBezTo>
                  <a:lnTo>
                    <a:pt x="558" y="1820"/>
                  </a:lnTo>
                  <a:cubicBezTo>
                    <a:pt x="512" y="1774"/>
                    <a:pt x="452" y="1750"/>
                    <a:pt x="390" y="1750"/>
                  </a:cubicBezTo>
                  <a:cubicBezTo>
                    <a:pt x="371" y="1750"/>
                    <a:pt x="353" y="1752"/>
                    <a:pt x="334" y="1756"/>
                  </a:cubicBezTo>
                  <a:cubicBezTo>
                    <a:pt x="254" y="1774"/>
                    <a:pt x="189" y="1833"/>
                    <a:pt x="161" y="1911"/>
                  </a:cubicBezTo>
                  <a:cubicBezTo>
                    <a:pt x="54" y="2216"/>
                    <a:pt x="1" y="2536"/>
                    <a:pt x="1" y="2861"/>
                  </a:cubicBezTo>
                  <a:cubicBezTo>
                    <a:pt x="1" y="3553"/>
                    <a:pt x="250" y="4219"/>
                    <a:pt x="703" y="4740"/>
                  </a:cubicBezTo>
                  <a:cubicBezTo>
                    <a:pt x="1105" y="5202"/>
                    <a:pt x="1645" y="5521"/>
                    <a:pt x="2237" y="5654"/>
                  </a:cubicBezTo>
                  <a:lnTo>
                    <a:pt x="2237" y="11626"/>
                  </a:lnTo>
                  <a:cubicBezTo>
                    <a:pt x="1904" y="11996"/>
                    <a:pt x="1672" y="12445"/>
                    <a:pt x="1568" y="12931"/>
                  </a:cubicBezTo>
                  <a:cubicBezTo>
                    <a:pt x="1539" y="13060"/>
                    <a:pt x="1621" y="13188"/>
                    <a:pt x="1750" y="13216"/>
                  </a:cubicBezTo>
                  <a:cubicBezTo>
                    <a:pt x="1768" y="13220"/>
                    <a:pt x="1785" y="13222"/>
                    <a:pt x="1802" y="13222"/>
                  </a:cubicBezTo>
                  <a:cubicBezTo>
                    <a:pt x="1913" y="13222"/>
                    <a:pt x="2012" y="13145"/>
                    <a:pt x="2036" y="13033"/>
                  </a:cubicBezTo>
                  <a:cubicBezTo>
                    <a:pt x="2129" y="12603"/>
                    <a:pt x="2342" y="12207"/>
                    <a:pt x="2650" y="11888"/>
                  </a:cubicBezTo>
                  <a:cubicBezTo>
                    <a:pt x="2693" y="11844"/>
                    <a:pt x="2717" y="11784"/>
                    <a:pt x="2717" y="11722"/>
                  </a:cubicBezTo>
                  <a:lnTo>
                    <a:pt x="2717" y="5457"/>
                  </a:lnTo>
                  <a:cubicBezTo>
                    <a:pt x="2717" y="5337"/>
                    <a:pt x="2630" y="5237"/>
                    <a:pt x="2512" y="5218"/>
                  </a:cubicBezTo>
                  <a:cubicBezTo>
                    <a:pt x="1953" y="5137"/>
                    <a:pt x="1440" y="4855"/>
                    <a:pt x="1066" y="4426"/>
                  </a:cubicBezTo>
                  <a:cubicBezTo>
                    <a:pt x="689" y="3993"/>
                    <a:pt x="480" y="3439"/>
                    <a:pt x="480" y="2863"/>
                  </a:cubicBezTo>
                  <a:cubicBezTo>
                    <a:pt x="480" y="2728"/>
                    <a:pt x="492" y="2592"/>
                    <a:pt x="515" y="2461"/>
                  </a:cubicBezTo>
                  <a:lnTo>
                    <a:pt x="1473" y="3419"/>
                  </a:lnTo>
                  <a:cubicBezTo>
                    <a:pt x="1655" y="3600"/>
                    <a:pt x="1897" y="3700"/>
                    <a:pt x="2154" y="3700"/>
                  </a:cubicBezTo>
                  <a:cubicBezTo>
                    <a:pt x="2411" y="3700"/>
                    <a:pt x="2652" y="3600"/>
                    <a:pt x="2834" y="3419"/>
                  </a:cubicBezTo>
                  <a:lnTo>
                    <a:pt x="3417" y="2836"/>
                  </a:lnTo>
                  <a:cubicBezTo>
                    <a:pt x="3792" y="2461"/>
                    <a:pt x="3792" y="1849"/>
                    <a:pt x="3417" y="1474"/>
                  </a:cubicBezTo>
                  <a:lnTo>
                    <a:pt x="2460" y="518"/>
                  </a:lnTo>
                  <a:cubicBezTo>
                    <a:pt x="2590" y="496"/>
                    <a:pt x="2725" y="485"/>
                    <a:pt x="2860" y="485"/>
                  </a:cubicBezTo>
                  <a:cubicBezTo>
                    <a:pt x="4172" y="485"/>
                    <a:pt x="5238" y="1552"/>
                    <a:pt x="5238" y="2863"/>
                  </a:cubicBezTo>
                  <a:cubicBezTo>
                    <a:pt x="5238" y="3482"/>
                    <a:pt x="5002" y="4068"/>
                    <a:pt x="4571" y="4516"/>
                  </a:cubicBezTo>
                  <a:cubicBezTo>
                    <a:pt x="4528" y="4560"/>
                    <a:pt x="4504" y="4620"/>
                    <a:pt x="4504" y="4682"/>
                  </a:cubicBezTo>
                  <a:lnTo>
                    <a:pt x="4504" y="10947"/>
                  </a:lnTo>
                  <a:cubicBezTo>
                    <a:pt x="4504" y="11067"/>
                    <a:pt x="4591" y="11167"/>
                    <a:pt x="4709" y="11185"/>
                  </a:cubicBezTo>
                  <a:cubicBezTo>
                    <a:pt x="5268" y="11267"/>
                    <a:pt x="5781" y="11549"/>
                    <a:pt x="6155" y="11976"/>
                  </a:cubicBezTo>
                  <a:cubicBezTo>
                    <a:pt x="6532" y="12410"/>
                    <a:pt x="6741" y="12964"/>
                    <a:pt x="6741" y="13538"/>
                  </a:cubicBezTo>
                  <a:cubicBezTo>
                    <a:pt x="6741" y="13675"/>
                    <a:pt x="6729" y="13810"/>
                    <a:pt x="6706" y="13943"/>
                  </a:cubicBezTo>
                  <a:lnTo>
                    <a:pt x="5748" y="12985"/>
                  </a:lnTo>
                  <a:cubicBezTo>
                    <a:pt x="5566" y="12804"/>
                    <a:pt x="5324" y="12704"/>
                    <a:pt x="5067" y="12704"/>
                  </a:cubicBezTo>
                  <a:cubicBezTo>
                    <a:pt x="4810" y="12704"/>
                    <a:pt x="4567" y="12804"/>
                    <a:pt x="4386" y="12985"/>
                  </a:cubicBezTo>
                  <a:lnTo>
                    <a:pt x="3803" y="13568"/>
                  </a:lnTo>
                  <a:cubicBezTo>
                    <a:pt x="3428" y="13943"/>
                    <a:pt x="3428" y="14555"/>
                    <a:pt x="3803" y="14930"/>
                  </a:cubicBezTo>
                  <a:lnTo>
                    <a:pt x="4760" y="15886"/>
                  </a:lnTo>
                  <a:cubicBezTo>
                    <a:pt x="4629" y="15908"/>
                    <a:pt x="4494" y="15919"/>
                    <a:pt x="4360" y="15919"/>
                  </a:cubicBezTo>
                  <a:cubicBezTo>
                    <a:pt x="3248" y="15919"/>
                    <a:pt x="2270" y="15131"/>
                    <a:pt x="2035" y="14047"/>
                  </a:cubicBezTo>
                  <a:cubicBezTo>
                    <a:pt x="2010" y="13933"/>
                    <a:pt x="1910" y="13857"/>
                    <a:pt x="1800" y="13857"/>
                  </a:cubicBezTo>
                  <a:cubicBezTo>
                    <a:pt x="1783" y="13857"/>
                    <a:pt x="1766" y="13859"/>
                    <a:pt x="1749" y="13862"/>
                  </a:cubicBezTo>
                  <a:cubicBezTo>
                    <a:pt x="1620" y="13890"/>
                    <a:pt x="1537" y="14018"/>
                    <a:pt x="1565" y="14147"/>
                  </a:cubicBezTo>
                  <a:cubicBezTo>
                    <a:pt x="1701" y="14776"/>
                    <a:pt x="2051" y="15348"/>
                    <a:pt x="2553" y="15757"/>
                  </a:cubicBezTo>
                  <a:cubicBezTo>
                    <a:pt x="3061" y="16172"/>
                    <a:pt x="3704" y="16400"/>
                    <a:pt x="4361" y="16400"/>
                  </a:cubicBezTo>
                  <a:cubicBezTo>
                    <a:pt x="4685" y="16400"/>
                    <a:pt x="5005" y="16346"/>
                    <a:pt x="5307" y="16240"/>
                  </a:cubicBezTo>
                  <a:cubicBezTo>
                    <a:pt x="5385" y="16213"/>
                    <a:pt x="5443" y="16148"/>
                    <a:pt x="5461" y="16067"/>
                  </a:cubicBezTo>
                  <a:cubicBezTo>
                    <a:pt x="5479" y="15986"/>
                    <a:pt x="5455" y="15902"/>
                    <a:pt x="5397" y="15844"/>
                  </a:cubicBezTo>
                  <a:lnTo>
                    <a:pt x="4145" y="14592"/>
                  </a:lnTo>
                  <a:cubicBezTo>
                    <a:pt x="3957" y="14403"/>
                    <a:pt x="3957" y="14098"/>
                    <a:pt x="4145" y="13909"/>
                  </a:cubicBezTo>
                  <a:lnTo>
                    <a:pt x="4728" y="13326"/>
                  </a:lnTo>
                  <a:cubicBezTo>
                    <a:pt x="4818" y="13235"/>
                    <a:pt x="4940" y="13186"/>
                    <a:pt x="5068" y="13186"/>
                  </a:cubicBezTo>
                  <a:cubicBezTo>
                    <a:pt x="5197" y="13186"/>
                    <a:pt x="5318" y="13235"/>
                    <a:pt x="5409" y="13326"/>
                  </a:cubicBezTo>
                  <a:lnTo>
                    <a:pt x="6664" y="14581"/>
                  </a:lnTo>
                  <a:cubicBezTo>
                    <a:pt x="6709" y="14627"/>
                    <a:pt x="6770" y="14652"/>
                    <a:pt x="6833" y="14652"/>
                  </a:cubicBezTo>
                  <a:cubicBezTo>
                    <a:pt x="6850" y="14652"/>
                    <a:pt x="6869" y="14650"/>
                    <a:pt x="6886" y="14646"/>
                  </a:cubicBezTo>
                  <a:cubicBezTo>
                    <a:pt x="6967" y="14627"/>
                    <a:pt x="7033" y="14569"/>
                    <a:pt x="7059" y="14490"/>
                  </a:cubicBezTo>
                  <a:cubicBezTo>
                    <a:pt x="7167" y="14186"/>
                    <a:pt x="7221" y="13865"/>
                    <a:pt x="7221" y="13541"/>
                  </a:cubicBezTo>
                  <a:cubicBezTo>
                    <a:pt x="7221" y="12850"/>
                    <a:pt x="6971" y="12183"/>
                    <a:pt x="6518" y="11663"/>
                  </a:cubicBezTo>
                  <a:cubicBezTo>
                    <a:pt x="6116" y="11201"/>
                    <a:pt x="5577" y="10882"/>
                    <a:pt x="4984" y="10749"/>
                  </a:cubicBezTo>
                  <a:lnTo>
                    <a:pt x="4984" y="10039"/>
                  </a:lnTo>
                  <a:lnTo>
                    <a:pt x="7326" y="10039"/>
                  </a:lnTo>
                  <a:lnTo>
                    <a:pt x="7008" y="10743"/>
                  </a:lnTo>
                  <a:cubicBezTo>
                    <a:pt x="6915" y="10949"/>
                    <a:pt x="6932" y="11185"/>
                    <a:pt x="7055" y="11375"/>
                  </a:cubicBezTo>
                  <a:cubicBezTo>
                    <a:pt x="7178" y="11564"/>
                    <a:pt x="7387" y="11678"/>
                    <a:pt x="7613" y="11678"/>
                  </a:cubicBezTo>
                  <a:lnTo>
                    <a:pt x="12085" y="11678"/>
                  </a:lnTo>
                  <a:cubicBezTo>
                    <a:pt x="12312" y="11678"/>
                    <a:pt x="12519" y="11564"/>
                    <a:pt x="12642" y="11375"/>
                  </a:cubicBezTo>
                  <a:cubicBezTo>
                    <a:pt x="12765" y="11185"/>
                    <a:pt x="12784" y="10949"/>
                    <a:pt x="12689" y="10743"/>
                  </a:cubicBezTo>
                  <a:lnTo>
                    <a:pt x="12372" y="10039"/>
                  </a:lnTo>
                  <a:lnTo>
                    <a:pt x="14704" y="10039"/>
                  </a:lnTo>
                  <a:cubicBezTo>
                    <a:pt x="15635" y="10039"/>
                    <a:pt x="16393" y="9281"/>
                    <a:pt x="16393" y="8351"/>
                  </a:cubicBezTo>
                  <a:lnTo>
                    <a:pt x="16393" y="1693"/>
                  </a:lnTo>
                  <a:cubicBezTo>
                    <a:pt x="16398" y="758"/>
                    <a:pt x="15640" y="0"/>
                    <a:pt x="14709" y="0"/>
                  </a:cubicBezTo>
                  <a:lnTo>
                    <a:pt x="4999" y="0"/>
                  </a:lnTo>
                  <a:cubicBezTo>
                    <a:pt x="4668" y="0"/>
                    <a:pt x="4353" y="94"/>
                    <a:pt x="4079" y="273"/>
                  </a:cubicBezTo>
                  <a:cubicBezTo>
                    <a:pt x="3709" y="99"/>
                    <a:pt x="3296" y="0"/>
                    <a:pt x="2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5311361" y="4140889"/>
              <a:ext cx="14559" cy="51228"/>
            </a:xfrm>
            <a:custGeom>
              <a:avLst/>
              <a:gdLst/>
              <a:ahLst/>
              <a:cxnLst/>
              <a:rect l="l" t="t" r="r" b="b"/>
              <a:pathLst>
                <a:path w="482" h="1696" extrusionOk="0">
                  <a:moveTo>
                    <a:pt x="241" y="1"/>
                  </a:moveTo>
                  <a:cubicBezTo>
                    <a:pt x="108" y="1"/>
                    <a:pt x="0" y="108"/>
                    <a:pt x="0" y="241"/>
                  </a:cubicBezTo>
                  <a:lnTo>
                    <a:pt x="0" y="1455"/>
                  </a:lnTo>
                  <a:cubicBezTo>
                    <a:pt x="0" y="1588"/>
                    <a:pt x="108" y="1696"/>
                    <a:pt x="241" y="1696"/>
                  </a:cubicBezTo>
                  <a:cubicBezTo>
                    <a:pt x="374" y="1696"/>
                    <a:pt x="482" y="1588"/>
                    <a:pt x="482" y="1455"/>
                  </a:cubicBezTo>
                  <a:lnTo>
                    <a:pt x="482" y="241"/>
                  </a:lnTo>
                  <a:cubicBezTo>
                    <a:pt x="482" y="108"/>
                    <a:pt x="37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5387598" y="4140889"/>
              <a:ext cx="14559" cy="51228"/>
            </a:xfrm>
            <a:custGeom>
              <a:avLst/>
              <a:gdLst/>
              <a:ahLst/>
              <a:cxnLst/>
              <a:rect l="l" t="t" r="r" b="b"/>
              <a:pathLst>
                <a:path w="482" h="1696" extrusionOk="0">
                  <a:moveTo>
                    <a:pt x="241" y="1"/>
                  </a:moveTo>
                  <a:cubicBezTo>
                    <a:pt x="108" y="1"/>
                    <a:pt x="0" y="108"/>
                    <a:pt x="0" y="241"/>
                  </a:cubicBezTo>
                  <a:lnTo>
                    <a:pt x="0" y="1455"/>
                  </a:lnTo>
                  <a:cubicBezTo>
                    <a:pt x="0" y="1588"/>
                    <a:pt x="108" y="1696"/>
                    <a:pt x="241" y="1696"/>
                  </a:cubicBezTo>
                  <a:cubicBezTo>
                    <a:pt x="374" y="1696"/>
                    <a:pt x="482" y="1588"/>
                    <a:pt x="482" y="1455"/>
                  </a:cubicBezTo>
                  <a:lnTo>
                    <a:pt x="482" y="241"/>
                  </a:lnTo>
                  <a:cubicBezTo>
                    <a:pt x="482" y="108"/>
                    <a:pt x="37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5308521" y="4231927"/>
              <a:ext cx="96475" cy="31172"/>
            </a:xfrm>
            <a:custGeom>
              <a:avLst/>
              <a:gdLst/>
              <a:ahLst/>
              <a:cxnLst/>
              <a:rect l="l" t="t" r="r" b="b"/>
              <a:pathLst>
                <a:path w="3194" h="1032" extrusionOk="0">
                  <a:moveTo>
                    <a:pt x="2930" y="0"/>
                  </a:moveTo>
                  <a:cubicBezTo>
                    <a:pt x="2869" y="0"/>
                    <a:pt x="2807" y="24"/>
                    <a:pt x="2761" y="71"/>
                  </a:cubicBezTo>
                  <a:cubicBezTo>
                    <a:pt x="2440" y="392"/>
                    <a:pt x="2019" y="553"/>
                    <a:pt x="1597" y="553"/>
                  </a:cubicBezTo>
                  <a:cubicBezTo>
                    <a:pt x="1176" y="553"/>
                    <a:pt x="754" y="392"/>
                    <a:pt x="433" y="71"/>
                  </a:cubicBezTo>
                  <a:cubicBezTo>
                    <a:pt x="387" y="24"/>
                    <a:pt x="325" y="1"/>
                    <a:pt x="264" y="1"/>
                  </a:cubicBezTo>
                  <a:cubicBezTo>
                    <a:pt x="202" y="1"/>
                    <a:pt x="141" y="24"/>
                    <a:pt x="94" y="71"/>
                  </a:cubicBezTo>
                  <a:cubicBezTo>
                    <a:pt x="1" y="165"/>
                    <a:pt x="1" y="317"/>
                    <a:pt x="94" y="411"/>
                  </a:cubicBezTo>
                  <a:cubicBezTo>
                    <a:pt x="509" y="826"/>
                    <a:pt x="1053" y="1032"/>
                    <a:pt x="1598" y="1032"/>
                  </a:cubicBezTo>
                  <a:cubicBezTo>
                    <a:pt x="2142" y="1032"/>
                    <a:pt x="2686" y="824"/>
                    <a:pt x="3101" y="411"/>
                  </a:cubicBezTo>
                  <a:cubicBezTo>
                    <a:pt x="3194" y="317"/>
                    <a:pt x="3194" y="165"/>
                    <a:pt x="3101" y="71"/>
                  </a:cubicBezTo>
                  <a:cubicBezTo>
                    <a:pt x="3054" y="24"/>
                    <a:pt x="2992" y="0"/>
                    <a:pt x="2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42" name="Google Shape;1242;p42"/>
          <p:cNvCxnSpPr>
            <a:stCxn id="1211" idx="3"/>
            <a:endCxn id="1218" idx="1"/>
          </p:cNvCxnSpPr>
          <p:nvPr/>
        </p:nvCxnSpPr>
        <p:spPr>
          <a:xfrm rot="10800000" flipH="1">
            <a:off x="1211835" y="2460675"/>
            <a:ext cx="1133700" cy="414600"/>
          </a:xfrm>
          <a:prstGeom prst="bentConnector3">
            <a:avLst>
              <a:gd name="adj1" fmla="val 49995"/>
            </a:avLst>
          </a:prstGeom>
          <a:noFill/>
          <a:ln w="9525" cap="flat" cmpd="sng">
            <a:solidFill>
              <a:schemeClr val="dk1"/>
            </a:solidFill>
            <a:prstDash val="solid"/>
            <a:round/>
            <a:headEnd type="none" w="med" len="med"/>
            <a:tailEnd type="none" w="med" len="med"/>
          </a:ln>
        </p:spPr>
      </p:cxnSp>
      <p:cxnSp>
        <p:nvCxnSpPr>
          <p:cNvPr id="1243" name="Google Shape;1243;p42"/>
          <p:cNvCxnSpPr>
            <a:stCxn id="1211" idx="3"/>
            <a:endCxn id="1222" idx="1"/>
          </p:cNvCxnSpPr>
          <p:nvPr/>
        </p:nvCxnSpPr>
        <p:spPr>
          <a:xfrm>
            <a:off x="1211835" y="2875275"/>
            <a:ext cx="1133700" cy="414600"/>
          </a:xfrm>
          <a:prstGeom prst="bentConnector3">
            <a:avLst>
              <a:gd name="adj1" fmla="val 49996"/>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43"/>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pic>
        <p:nvPicPr>
          <p:cNvPr id="1249" name="Google Shape;1249;p43" title="Gráfico">
            <a:hlinkClick r:id="rId3"/>
          </p:cNvPr>
          <p:cNvPicPr preferRelativeResize="0"/>
          <p:nvPr/>
        </p:nvPicPr>
        <p:blipFill>
          <a:blip r:embed="rId4">
            <a:alphaModFix/>
          </a:blip>
          <a:stretch>
            <a:fillRect/>
          </a:stretch>
        </p:blipFill>
        <p:spPr>
          <a:xfrm>
            <a:off x="1270437" y="1506800"/>
            <a:ext cx="2744475" cy="1697000"/>
          </a:xfrm>
          <a:prstGeom prst="rect">
            <a:avLst/>
          </a:prstGeom>
          <a:noFill/>
          <a:ln>
            <a:noFill/>
          </a:ln>
        </p:spPr>
      </p:pic>
      <p:grpSp>
        <p:nvGrpSpPr>
          <p:cNvPr id="1250" name="Google Shape;1250;p43"/>
          <p:cNvGrpSpPr/>
          <p:nvPr/>
        </p:nvGrpSpPr>
        <p:grpSpPr>
          <a:xfrm>
            <a:off x="4667935" y="1754596"/>
            <a:ext cx="1825400" cy="933775"/>
            <a:chOff x="5772125" y="1552576"/>
            <a:chExt cx="2658607" cy="933775"/>
          </a:xfrm>
        </p:grpSpPr>
        <p:sp>
          <p:nvSpPr>
            <p:cNvPr id="1251" name="Google Shape;1251;p4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252" name="Google Shape;1252;p4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1253" name="Google Shape;1253;p43"/>
          <p:cNvGrpSpPr/>
          <p:nvPr/>
        </p:nvGrpSpPr>
        <p:grpSpPr>
          <a:xfrm>
            <a:off x="5633265" y="3236333"/>
            <a:ext cx="1825400" cy="933775"/>
            <a:chOff x="5772125" y="1552576"/>
            <a:chExt cx="2658607" cy="933775"/>
          </a:xfrm>
        </p:grpSpPr>
        <p:sp>
          <p:nvSpPr>
            <p:cNvPr id="1254" name="Google Shape;1254;p4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255" name="Google Shape;1255;p4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 was named after a Roman god</a:t>
              </a:r>
              <a:endParaRPr sz="1200">
                <a:solidFill>
                  <a:schemeClr val="dk1"/>
                </a:solidFill>
                <a:latin typeface="Source Code Pro"/>
                <a:ea typeface="Source Code Pro"/>
                <a:cs typeface="Source Code Pro"/>
                <a:sym typeface="Source Code Pro"/>
              </a:endParaRPr>
            </a:p>
          </p:txBody>
        </p:sp>
      </p:grpSp>
      <p:grpSp>
        <p:nvGrpSpPr>
          <p:cNvPr id="1256" name="Google Shape;1256;p43"/>
          <p:cNvGrpSpPr/>
          <p:nvPr/>
        </p:nvGrpSpPr>
        <p:grpSpPr>
          <a:xfrm>
            <a:off x="6598596" y="1754596"/>
            <a:ext cx="1825400" cy="933775"/>
            <a:chOff x="5772125" y="1552576"/>
            <a:chExt cx="2658607" cy="933775"/>
          </a:xfrm>
        </p:grpSpPr>
        <p:sp>
          <p:nvSpPr>
            <p:cNvPr id="1257" name="Google Shape;1257;p4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258" name="Google Shape;1258;p4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1259" name="Google Shape;1259;p43"/>
          <p:cNvGrpSpPr/>
          <p:nvPr/>
        </p:nvGrpSpPr>
        <p:grpSpPr>
          <a:xfrm>
            <a:off x="713225" y="3276950"/>
            <a:ext cx="3858900" cy="960875"/>
            <a:chOff x="713225" y="1557625"/>
            <a:chExt cx="3858900" cy="960875"/>
          </a:xfrm>
        </p:grpSpPr>
        <p:sp>
          <p:nvSpPr>
            <p:cNvPr id="1260" name="Google Shape;1260;p43"/>
            <p:cNvSpPr txBox="1"/>
            <p:nvPr/>
          </p:nvSpPr>
          <p:spPr>
            <a:xfrm>
              <a:off x="713225" y="1557625"/>
              <a:ext cx="3858900" cy="681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latin typeface="Quantico"/>
                  <a:ea typeface="Quantico"/>
                  <a:cs typeface="Quantico"/>
                  <a:sym typeface="Quantico"/>
                </a:rPr>
                <a:t>{4,000,000</a:t>
              </a:r>
              <a:r>
                <a:rPr lang="en" sz="3500">
                  <a:solidFill>
                    <a:schemeClr val="lt2"/>
                  </a:solidFill>
                  <a:latin typeface="Quantico"/>
                  <a:ea typeface="Quantico"/>
                  <a:cs typeface="Quantico"/>
                  <a:sym typeface="Quantico"/>
                </a:rPr>
                <a:t>}</a:t>
              </a:r>
              <a:endParaRPr sz="3500">
                <a:solidFill>
                  <a:schemeClr val="lt2"/>
                </a:solidFill>
                <a:latin typeface="Quantico"/>
                <a:ea typeface="Quantico"/>
                <a:cs typeface="Quantico"/>
                <a:sym typeface="Quantico"/>
              </a:endParaRPr>
            </a:p>
          </p:txBody>
        </p:sp>
        <p:sp>
          <p:nvSpPr>
            <p:cNvPr id="1261" name="Google Shape;1261;p43"/>
            <p:cNvSpPr txBox="1"/>
            <p:nvPr/>
          </p:nvSpPr>
          <p:spPr>
            <a:xfrm>
              <a:off x="713225" y="2152800"/>
              <a:ext cx="38589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1262" name="Google Shape;1262;p43"/>
          <p:cNvSpPr/>
          <p:nvPr/>
        </p:nvSpPr>
        <p:spPr>
          <a:xfrm>
            <a:off x="5456735" y="1506800"/>
            <a:ext cx="247800" cy="24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7387396" y="1506800"/>
            <a:ext cx="247800" cy="24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6422065" y="2988538"/>
            <a:ext cx="247800" cy="24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txBox="1"/>
          <p:nvPr/>
        </p:nvSpPr>
        <p:spPr>
          <a:xfrm>
            <a:off x="720000" y="4340680"/>
            <a:ext cx="7704000" cy="26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Code Pro"/>
                <a:ea typeface="Source Code Pro"/>
                <a:cs typeface="Source Code Pro"/>
                <a:sym typeface="Source Code Pro"/>
              </a:rPr>
              <a:t>Follow the link in the map to modify its data and then paste the new one here. </a:t>
            </a:r>
            <a:r>
              <a:rPr lang="en" sz="900" b="1" u="sng">
                <a:solidFill>
                  <a:schemeClr val="dk1"/>
                </a:solidFill>
                <a:latin typeface="Source Code Pro"/>
                <a:ea typeface="Source Code Pro"/>
                <a:cs typeface="Source Code Pro"/>
                <a:sym typeface="Source Code Pro"/>
                <a:hlinkClick r:id="rId5">
                  <a:extLst>
                    <a:ext uri="{A12FA001-AC4F-418D-AE19-62706E023703}">
                      <ahyp:hlinkClr xmlns:ahyp="http://schemas.microsoft.com/office/drawing/2018/hyperlinkcolor" val="tx"/>
                    </a:ext>
                  </a:extLst>
                </a:hlinkClick>
              </a:rPr>
              <a:t>For more info, click here</a:t>
            </a:r>
            <a:endParaRPr sz="900" b="1" u="sng">
              <a:solidFill>
                <a:schemeClr val="dk1"/>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grpSp>
        <p:nvGrpSpPr>
          <p:cNvPr id="109" name="Google Shape;109;p17"/>
          <p:cNvGrpSpPr/>
          <p:nvPr/>
        </p:nvGrpSpPr>
        <p:grpSpPr>
          <a:xfrm>
            <a:off x="1073588" y="2628806"/>
            <a:ext cx="2193000" cy="932654"/>
            <a:chOff x="1073588" y="2628806"/>
            <a:chExt cx="2193000" cy="932654"/>
          </a:xfrm>
        </p:grpSpPr>
        <p:sp>
          <p:nvSpPr>
            <p:cNvPr id="110" name="Google Shape;110;p17"/>
            <p:cNvSpPr txBox="1"/>
            <p:nvPr/>
          </p:nvSpPr>
          <p:spPr>
            <a:xfrm>
              <a:off x="1073588" y="2628806"/>
              <a:ext cx="2193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Product demo</a:t>
              </a:r>
              <a:endParaRPr sz="2200">
                <a:solidFill>
                  <a:schemeClr val="dk1"/>
                </a:solidFill>
                <a:latin typeface="Quantico"/>
                <a:ea typeface="Quantico"/>
                <a:cs typeface="Quantico"/>
                <a:sym typeface="Quantico"/>
              </a:endParaRPr>
            </a:p>
          </p:txBody>
        </p:sp>
        <p:sp>
          <p:nvSpPr>
            <p:cNvPr id="111" name="Google Shape;111;p17"/>
            <p:cNvSpPr txBox="1"/>
            <p:nvPr/>
          </p:nvSpPr>
          <p:spPr>
            <a:xfrm>
              <a:off x="1073588" y="3012760"/>
              <a:ext cx="21930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sp>
        <p:nvSpPr>
          <p:cNvPr id="112" name="Google Shape;112;p17"/>
          <p:cNvSpPr/>
          <p:nvPr/>
        </p:nvSpPr>
        <p:spPr>
          <a:xfrm>
            <a:off x="713235" y="2677991"/>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3" name="Google Shape;113;p17"/>
          <p:cNvGrpSpPr/>
          <p:nvPr/>
        </p:nvGrpSpPr>
        <p:grpSpPr>
          <a:xfrm>
            <a:off x="3984263" y="1469163"/>
            <a:ext cx="3671588" cy="457213"/>
            <a:chOff x="3984263" y="1469163"/>
            <a:chExt cx="3671588" cy="457213"/>
          </a:xfrm>
        </p:grpSpPr>
        <p:sp>
          <p:nvSpPr>
            <p:cNvPr id="114" name="Google Shape;114;p17"/>
            <p:cNvSpPr txBox="1"/>
            <p:nvPr/>
          </p:nvSpPr>
          <p:spPr>
            <a:xfrm>
              <a:off x="3984263" y="1469163"/>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5" name="Google Shape;115;p17"/>
            <p:cNvSpPr txBox="1"/>
            <p:nvPr/>
          </p:nvSpPr>
          <p:spPr>
            <a:xfrm>
              <a:off x="5537850" y="1469175"/>
              <a:ext cx="2118000" cy="4572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grpSp>
      <p:grpSp>
        <p:nvGrpSpPr>
          <p:cNvPr id="116" name="Google Shape;116;p17"/>
          <p:cNvGrpSpPr/>
          <p:nvPr/>
        </p:nvGrpSpPr>
        <p:grpSpPr>
          <a:xfrm>
            <a:off x="3984263" y="2242258"/>
            <a:ext cx="3671588" cy="457208"/>
            <a:chOff x="3984263" y="2242258"/>
            <a:chExt cx="3671588" cy="457208"/>
          </a:xfrm>
        </p:grpSpPr>
        <p:sp>
          <p:nvSpPr>
            <p:cNvPr id="117" name="Google Shape;117;p17"/>
            <p:cNvSpPr txBox="1"/>
            <p:nvPr/>
          </p:nvSpPr>
          <p:spPr>
            <a:xfrm>
              <a:off x="3984263" y="2242258"/>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18" name="Google Shape;118;p17"/>
            <p:cNvSpPr txBox="1"/>
            <p:nvPr/>
          </p:nvSpPr>
          <p:spPr>
            <a:xfrm>
              <a:off x="5537850" y="2242267"/>
              <a:ext cx="2118000" cy="4572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grpSp>
      <p:grpSp>
        <p:nvGrpSpPr>
          <p:cNvPr id="119" name="Google Shape;119;p17"/>
          <p:cNvGrpSpPr/>
          <p:nvPr/>
        </p:nvGrpSpPr>
        <p:grpSpPr>
          <a:xfrm>
            <a:off x="3984263" y="3015354"/>
            <a:ext cx="3671588" cy="457204"/>
            <a:chOff x="3984263" y="3015354"/>
            <a:chExt cx="3671588" cy="457204"/>
          </a:xfrm>
        </p:grpSpPr>
        <p:sp>
          <p:nvSpPr>
            <p:cNvPr id="120" name="Google Shape;120;p17"/>
            <p:cNvSpPr txBox="1"/>
            <p:nvPr/>
          </p:nvSpPr>
          <p:spPr>
            <a:xfrm>
              <a:off x="3984263" y="3015354"/>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21" name="Google Shape;121;p17"/>
            <p:cNvSpPr txBox="1"/>
            <p:nvPr/>
          </p:nvSpPr>
          <p:spPr>
            <a:xfrm>
              <a:off x="5537850" y="3015358"/>
              <a:ext cx="2118000" cy="4572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grpSp>
      <p:grpSp>
        <p:nvGrpSpPr>
          <p:cNvPr id="122" name="Google Shape;122;p17"/>
          <p:cNvGrpSpPr/>
          <p:nvPr/>
        </p:nvGrpSpPr>
        <p:grpSpPr>
          <a:xfrm>
            <a:off x="3984263" y="3788450"/>
            <a:ext cx="3671588" cy="457200"/>
            <a:chOff x="3984263" y="3788450"/>
            <a:chExt cx="3671588" cy="457200"/>
          </a:xfrm>
        </p:grpSpPr>
        <p:sp>
          <p:nvSpPr>
            <p:cNvPr id="123" name="Google Shape;123;p17"/>
            <p:cNvSpPr txBox="1"/>
            <p:nvPr/>
          </p:nvSpPr>
          <p:spPr>
            <a:xfrm>
              <a:off x="3984263" y="37884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24" name="Google Shape;124;p17"/>
            <p:cNvSpPr txBox="1"/>
            <p:nvPr/>
          </p:nvSpPr>
          <p:spPr>
            <a:xfrm>
              <a:off x="5537850" y="3788450"/>
              <a:ext cx="2118000" cy="4572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grpSp>
      <p:cxnSp>
        <p:nvCxnSpPr>
          <p:cNvPr id="125" name="Google Shape;125;p17"/>
          <p:cNvCxnSpPr>
            <a:stCxn id="110" idx="3"/>
            <a:endCxn id="114" idx="1"/>
          </p:cNvCxnSpPr>
          <p:nvPr/>
        </p:nvCxnSpPr>
        <p:spPr>
          <a:xfrm rot="10800000" flipH="1">
            <a:off x="3266588" y="1697906"/>
            <a:ext cx="717600" cy="1159500"/>
          </a:xfrm>
          <a:prstGeom prst="bentConnector3">
            <a:avLst>
              <a:gd name="adj1" fmla="val 50005"/>
            </a:avLst>
          </a:prstGeom>
          <a:noFill/>
          <a:ln w="9525" cap="flat" cmpd="sng">
            <a:solidFill>
              <a:schemeClr val="dk1"/>
            </a:solidFill>
            <a:prstDash val="solid"/>
            <a:round/>
            <a:headEnd type="none" w="med" len="med"/>
            <a:tailEnd type="none" w="med" len="med"/>
          </a:ln>
        </p:spPr>
      </p:cxnSp>
      <p:cxnSp>
        <p:nvCxnSpPr>
          <p:cNvPr id="126" name="Google Shape;126;p17"/>
          <p:cNvCxnSpPr>
            <a:stCxn id="110" idx="3"/>
            <a:endCxn id="123" idx="1"/>
          </p:cNvCxnSpPr>
          <p:nvPr/>
        </p:nvCxnSpPr>
        <p:spPr>
          <a:xfrm>
            <a:off x="3266588" y="2857406"/>
            <a:ext cx="717600" cy="1159500"/>
          </a:xfrm>
          <a:prstGeom prst="bentConnector3">
            <a:avLst>
              <a:gd name="adj1" fmla="val 50005"/>
            </a:avLst>
          </a:prstGeom>
          <a:noFill/>
          <a:ln w="9525" cap="flat" cmpd="sng">
            <a:solidFill>
              <a:schemeClr val="dk1"/>
            </a:solidFill>
            <a:prstDash val="solid"/>
            <a:round/>
            <a:headEnd type="none" w="med" len="med"/>
            <a:tailEnd type="none" w="med" len="med"/>
          </a:ln>
        </p:spPr>
      </p:cxnSp>
      <p:cxnSp>
        <p:nvCxnSpPr>
          <p:cNvPr id="127" name="Google Shape;127;p17"/>
          <p:cNvCxnSpPr>
            <a:stCxn id="110" idx="3"/>
            <a:endCxn id="117" idx="1"/>
          </p:cNvCxnSpPr>
          <p:nvPr/>
        </p:nvCxnSpPr>
        <p:spPr>
          <a:xfrm rot="10800000" flipH="1">
            <a:off x="3266588" y="2471006"/>
            <a:ext cx="717600" cy="386400"/>
          </a:xfrm>
          <a:prstGeom prst="bentConnector3">
            <a:avLst>
              <a:gd name="adj1" fmla="val 50005"/>
            </a:avLst>
          </a:prstGeom>
          <a:noFill/>
          <a:ln w="9525" cap="flat" cmpd="sng">
            <a:solidFill>
              <a:schemeClr val="dk1"/>
            </a:solidFill>
            <a:prstDash val="solid"/>
            <a:round/>
            <a:headEnd type="none" w="med" len="med"/>
            <a:tailEnd type="none" w="med" len="med"/>
          </a:ln>
        </p:spPr>
      </p:cxnSp>
      <p:cxnSp>
        <p:nvCxnSpPr>
          <p:cNvPr id="128" name="Google Shape;128;p17"/>
          <p:cNvCxnSpPr>
            <a:stCxn id="110" idx="3"/>
            <a:endCxn id="120" idx="1"/>
          </p:cNvCxnSpPr>
          <p:nvPr/>
        </p:nvCxnSpPr>
        <p:spPr>
          <a:xfrm>
            <a:off x="3266588" y="2857406"/>
            <a:ext cx="717600" cy="386400"/>
          </a:xfrm>
          <a:prstGeom prst="bentConnector3">
            <a:avLst>
              <a:gd name="adj1" fmla="val 50005"/>
            </a:avLst>
          </a:prstGeom>
          <a:noFill/>
          <a:ln w="9525" cap="flat" cmpd="sng">
            <a:solidFill>
              <a:schemeClr val="dk1"/>
            </a:solidFill>
            <a:prstDash val="solid"/>
            <a:round/>
            <a:headEnd type="none" w="med" len="med"/>
            <a:tailEnd type="none" w="med" len="med"/>
          </a:ln>
        </p:spPr>
      </p:cxnSp>
      <p:grpSp>
        <p:nvGrpSpPr>
          <p:cNvPr id="129" name="Google Shape;129;p17"/>
          <p:cNvGrpSpPr/>
          <p:nvPr/>
        </p:nvGrpSpPr>
        <p:grpSpPr>
          <a:xfrm>
            <a:off x="7960150" y="3070053"/>
            <a:ext cx="264084" cy="347783"/>
            <a:chOff x="864062" y="2884503"/>
            <a:chExt cx="264084" cy="347783"/>
          </a:xfrm>
        </p:grpSpPr>
        <p:sp>
          <p:nvSpPr>
            <p:cNvPr id="130" name="Google Shape;130;p17"/>
            <p:cNvSpPr/>
            <p:nvPr/>
          </p:nvSpPr>
          <p:spPr>
            <a:xfrm>
              <a:off x="944783" y="2884503"/>
              <a:ext cx="102263" cy="122982"/>
            </a:xfrm>
            <a:custGeom>
              <a:avLst/>
              <a:gdLst/>
              <a:ahLst/>
              <a:cxnLst/>
              <a:rect l="l" t="t" r="r" b="b"/>
              <a:pathLst>
                <a:path w="3228" h="3882" extrusionOk="0">
                  <a:moveTo>
                    <a:pt x="1608" y="0"/>
                  </a:moveTo>
                  <a:cubicBezTo>
                    <a:pt x="715" y="0"/>
                    <a:pt x="1" y="727"/>
                    <a:pt x="1" y="1608"/>
                  </a:cubicBezTo>
                  <a:cubicBezTo>
                    <a:pt x="1" y="2286"/>
                    <a:pt x="418" y="2882"/>
                    <a:pt x="1060" y="3120"/>
                  </a:cubicBezTo>
                  <a:lnTo>
                    <a:pt x="1477" y="3810"/>
                  </a:lnTo>
                  <a:cubicBezTo>
                    <a:pt x="1501" y="3858"/>
                    <a:pt x="1549" y="3882"/>
                    <a:pt x="1608" y="3882"/>
                  </a:cubicBezTo>
                  <a:cubicBezTo>
                    <a:pt x="1668" y="3882"/>
                    <a:pt x="1715" y="3858"/>
                    <a:pt x="1739" y="3810"/>
                  </a:cubicBezTo>
                  <a:lnTo>
                    <a:pt x="2156" y="3120"/>
                  </a:lnTo>
                  <a:cubicBezTo>
                    <a:pt x="2561" y="2977"/>
                    <a:pt x="2906" y="2667"/>
                    <a:pt x="3085" y="2263"/>
                  </a:cubicBezTo>
                  <a:cubicBezTo>
                    <a:pt x="3108" y="2191"/>
                    <a:pt x="3085" y="2084"/>
                    <a:pt x="3001" y="2060"/>
                  </a:cubicBezTo>
                  <a:cubicBezTo>
                    <a:pt x="2982" y="2051"/>
                    <a:pt x="2961" y="2046"/>
                    <a:pt x="2940" y="2046"/>
                  </a:cubicBezTo>
                  <a:cubicBezTo>
                    <a:pt x="2883" y="2046"/>
                    <a:pt x="2825" y="2079"/>
                    <a:pt x="2799" y="2132"/>
                  </a:cubicBezTo>
                  <a:cubicBezTo>
                    <a:pt x="2644" y="2465"/>
                    <a:pt x="2370" y="2727"/>
                    <a:pt x="2013" y="2834"/>
                  </a:cubicBezTo>
                  <a:cubicBezTo>
                    <a:pt x="1977" y="2846"/>
                    <a:pt x="1930" y="2858"/>
                    <a:pt x="1918" y="2905"/>
                  </a:cubicBezTo>
                  <a:lnTo>
                    <a:pt x="1608" y="3406"/>
                  </a:lnTo>
                  <a:lnTo>
                    <a:pt x="1299" y="2905"/>
                  </a:lnTo>
                  <a:cubicBezTo>
                    <a:pt x="1275" y="2870"/>
                    <a:pt x="1251" y="2846"/>
                    <a:pt x="1203" y="2834"/>
                  </a:cubicBezTo>
                  <a:cubicBezTo>
                    <a:pt x="668" y="2655"/>
                    <a:pt x="310" y="2155"/>
                    <a:pt x="310" y="1596"/>
                  </a:cubicBezTo>
                  <a:cubicBezTo>
                    <a:pt x="310" y="905"/>
                    <a:pt x="894" y="322"/>
                    <a:pt x="1608" y="322"/>
                  </a:cubicBezTo>
                  <a:cubicBezTo>
                    <a:pt x="2311" y="322"/>
                    <a:pt x="2870" y="881"/>
                    <a:pt x="2906" y="1572"/>
                  </a:cubicBezTo>
                  <a:cubicBezTo>
                    <a:pt x="2906" y="1667"/>
                    <a:pt x="2977" y="1739"/>
                    <a:pt x="3061" y="1739"/>
                  </a:cubicBezTo>
                  <a:cubicBezTo>
                    <a:pt x="3156" y="1739"/>
                    <a:pt x="3227" y="1667"/>
                    <a:pt x="3227" y="1572"/>
                  </a:cubicBezTo>
                  <a:cubicBezTo>
                    <a:pt x="3215" y="1167"/>
                    <a:pt x="3049" y="762"/>
                    <a:pt x="2739" y="465"/>
                  </a:cubicBezTo>
                  <a:cubicBezTo>
                    <a:pt x="2442" y="167"/>
                    <a:pt x="2037" y="0"/>
                    <a:pt x="1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963664" y="2903733"/>
              <a:ext cx="65261" cy="64152"/>
            </a:xfrm>
            <a:custGeom>
              <a:avLst/>
              <a:gdLst/>
              <a:ahLst/>
              <a:cxnLst/>
              <a:rect l="l" t="t" r="r" b="b"/>
              <a:pathLst>
                <a:path w="2060" h="2025" extrusionOk="0">
                  <a:moveTo>
                    <a:pt x="1012" y="584"/>
                  </a:moveTo>
                  <a:cubicBezTo>
                    <a:pt x="1250" y="584"/>
                    <a:pt x="1441" y="774"/>
                    <a:pt x="1441" y="1013"/>
                  </a:cubicBezTo>
                  <a:cubicBezTo>
                    <a:pt x="1441" y="1251"/>
                    <a:pt x="1250" y="1453"/>
                    <a:pt x="1012" y="1453"/>
                  </a:cubicBezTo>
                  <a:cubicBezTo>
                    <a:pt x="774" y="1453"/>
                    <a:pt x="584" y="1251"/>
                    <a:pt x="584" y="1013"/>
                  </a:cubicBezTo>
                  <a:cubicBezTo>
                    <a:pt x="584" y="774"/>
                    <a:pt x="774" y="584"/>
                    <a:pt x="1012" y="584"/>
                  </a:cubicBezTo>
                  <a:close/>
                  <a:moveTo>
                    <a:pt x="1012" y="1"/>
                  </a:moveTo>
                  <a:cubicBezTo>
                    <a:pt x="929" y="1"/>
                    <a:pt x="845" y="72"/>
                    <a:pt x="845" y="167"/>
                  </a:cubicBezTo>
                  <a:lnTo>
                    <a:pt x="845" y="274"/>
                  </a:lnTo>
                  <a:cubicBezTo>
                    <a:pt x="762" y="286"/>
                    <a:pt x="667" y="334"/>
                    <a:pt x="595" y="370"/>
                  </a:cubicBezTo>
                  <a:lnTo>
                    <a:pt x="524" y="298"/>
                  </a:lnTo>
                  <a:cubicBezTo>
                    <a:pt x="494" y="268"/>
                    <a:pt x="453" y="254"/>
                    <a:pt x="411" y="254"/>
                  </a:cubicBezTo>
                  <a:cubicBezTo>
                    <a:pt x="369" y="254"/>
                    <a:pt x="328" y="268"/>
                    <a:pt x="298" y="298"/>
                  </a:cubicBezTo>
                  <a:cubicBezTo>
                    <a:pt x="238" y="358"/>
                    <a:pt x="238" y="465"/>
                    <a:pt x="298" y="524"/>
                  </a:cubicBezTo>
                  <a:lnTo>
                    <a:pt x="369" y="596"/>
                  </a:lnTo>
                  <a:cubicBezTo>
                    <a:pt x="333" y="667"/>
                    <a:pt x="286" y="763"/>
                    <a:pt x="274" y="858"/>
                  </a:cubicBezTo>
                  <a:lnTo>
                    <a:pt x="167" y="858"/>
                  </a:lnTo>
                  <a:cubicBezTo>
                    <a:pt x="72" y="858"/>
                    <a:pt x="0" y="929"/>
                    <a:pt x="0" y="1013"/>
                  </a:cubicBezTo>
                  <a:cubicBezTo>
                    <a:pt x="0" y="1108"/>
                    <a:pt x="72" y="1179"/>
                    <a:pt x="167" y="1179"/>
                  </a:cubicBezTo>
                  <a:lnTo>
                    <a:pt x="274" y="1179"/>
                  </a:lnTo>
                  <a:cubicBezTo>
                    <a:pt x="286" y="1275"/>
                    <a:pt x="333" y="1358"/>
                    <a:pt x="369" y="1429"/>
                  </a:cubicBezTo>
                  <a:lnTo>
                    <a:pt x="298" y="1513"/>
                  </a:lnTo>
                  <a:cubicBezTo>
                    <a:pt x="238" y="1572"/>
                    <a:pt x="238" y="1667"/>
                    <a:pt x="298" y="1727"/>
                  </a:cubicBezTo>
                  <a:cubicBezTo>
                    <a:pt x="333" y="1763"/>
                    <a:pt x="369" y="1775"/>
                    <a:pt x="417" y="1775"/>
                  </a:cubicBezTo>
                  <a:cubicBezTo>
                    <a:pt x="464" y="1775"/>
                    <a:pt x="512" y="1763"/>
                    <a:pt x="536" y="1727"/>
                  </a:cubicBezTo>
                  <a:lnTo>
                    <a:pt x="607" y="1656"/>
                  </a:lnTo>
                  <a:cubicBezTo>
                    <a:pt x="691" y="1703"/>
                    <a:pt x="774" y="1751"/>
                    <a:pt x="869" y="1763"/>
                  </a:cubicBezTo>
                  <a:lnTo>
                    <a:pt x="869" y="1870"/>
                  </a:lnTo>
                  <a:cubicBezTo>
                    <a:pt x="869" y="1953"/>
                    <a:pt x="941" y="2025"/>
                    <a:pt x="1024" y="2025"/>
                  </a:cubicBezTo>
                  <a:cubicBezTo>
                    <a:pt x="1119" y="2025"/>
                    <a:pt x="1191" y="1953"/>
                    <a:pt x="1191" y="1870"/>
                  </a:cubicBezTo>
                  <a:lnTo>
                    <a:pt x="1191" y="1763"/>
                  </a:lnTo>
                  <a:cubicBezTo>
                    <a:pt x="1286" y="1751"/>
                    <a:pt x="1369" y="1703"/>
                    <a:pt x="1441" y="1656"/>
                  </a:cubicBezTo>
                  <a:lnTo>
                    <a:pt x="1524" y="1727"/>
                  </a:lnTo>
                  <a:cubicBezTo>
                    <a:pt x="1548" y="1763"/>
                    <a:pt x="1596" y="1775"/>
                    <a:pt x="1643" y="1775"/>
                  </a:cubicBezTo>
                  <a:cubicBezTo>
                    <a:pt x="1679" y="1775"/>
                    <a:pt x="1727" y="1763"/>
                    <a:pt x="1762" y="1727"/>
                  </a:cubicBezTo>
                  <a:cubicBezTo>
                    <a:pt x="1822" y="1667"/>
                    <a:pt x="1822" y="1572"/>
                    <a:pt x="1762" y="1513"/>
                  </a:cubicBezTo>
                  <a:lnTo>
                    <a:pt x="1679" y="1429"/>
                  </a:lnTo>
                  <a:cubicBezTo>
                    <a:pt x="1727" y="1358"/>
                    <a:pt x="1774" y="1275"/>
                    <a:pt x="1786" y="1179"/>
                  </a:cubicBezTo>
                  <a:lnTo>
                    <a:pt x="1893" y="1179"/>
                  </a:lnTo>
                  <a:cubicBezTo>
                    <a:pt x="1977" y="1179"/>
                    <a:pt x="2060" y="1108"/>
                    <a:pt x="2060" y="1013"/>
                  </a:cubicBezTo>
                  <a:cubicBezTo>
                    <a:pt x="2012" y="929"/>
                    <a:pt x="1953" y="858"/>
                    <a:pt x="1857" y="858"/>
                  </a:cubicBezTo>
                  <a:lnTo>
                    <a:pt x="1762" y="858"/>
                  </a:lnTo>
                  <a:cubicBezTo>
                    <a:pt x="1738" y="763"/>
                    <a:pt x="1703" y="667"/>
                    <a:pt x="1655" y="596"/>
                  </a:cubicBezTo>
                  <a:lnTo>
                    <a:pt x="1727" y="524"/>
                  </a:lnTo>
                  <a:cubicBezTo>
                    <a:pt x="1786" y="465"/>
                    <a:pt x="1786" y="358"/>
                    <a:pt x="1727" y="298"/>
                  </a:cubicBezTo>
                  <a:cubicBezTo>
                    <a:pt x="1697" y="268"/>
                    <a:pt x="1655" y="254"/>
                    <a:pt x="1613" y="254"/>
                  </a:cubicBezTo>
                  <a:cubicBezTo>
                    <a:pt x="1572" y="254"/>
                    <a:pt x="1530" y="268"/>
                    <a:pt x="1500" y="298"/>
                  </a:cubicBezTo>
                  <a:lnTo>
                    <a:pt x="1429" y="370"/>
                  </a:lnTo>
                  <a:cubicBezTo>
                    <a:pt x="1357" y="334"/>
                    <a:pt x="1262" y="286"/>
                    <a:pt x="1179" y="274"/>
                  </a:cubicBezTo>
                  <a:lnTo>
                    <a:pt x="1179" y="167"/>
                  </a:lnTo>
                  <a:cubicBezTo>
                    <a:pt x="1179" y="72"/>
                    <a:pt x="1107" y="1"/>
                    <a:pt x="1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864062" y="2987843"/>
              <a:ext cx="264084" cy="244443"/>
            </a:xfrm>
            <a:custGeom>
              <a:avLst/>
              <a:gdLst/>
              <a:ahLst/>
              <a:cxnLst/>
              <a:rect l="l" t="t" r="r" b="b"/>
              <a:pathLst>
                <a:path w="8336" h="7716" extrusionOk="0">
                  <a:moveTo>
                    <a:pt x="2513" y="1"/>
                  </a:moveTo>
                  <a:cubicBezTo>
                    <a:pt x="2477" y="1"/>
                    <a:pt x="2418" y="13"/>
                    <a:pt x="2370" y="24"/>
                  </a:cubicBezTo>
                  <a:cubicBezTo>
                    <a:pt x="1834" y="167"/>
                    <a:pt x="1442" y="667"/>
                    <a:pt x="1442" y="1263"/>
                  </a:cubicBezTo>
                  <a:lnTo>
                    <a:pt x="1442" y="1358"/>
                  </a:lnTo>
                  <a:cubicBezTo>
                    <a:pt x="953" y="1513"/>
                    <a:pt x="632" y="2013"/>
                    <a:pt x="632" y="2560"/>
                  </a:cubicBezTo>
                  <a:cubicBezTo>
                    <a:pt x="632" y="2751"/>
                    <a:pt x="680" y="2941"/>
                    <a:pt x="751" y="3120"/>
                  </a:cubicBezTo>
                  <a:cubicBezTo>
                    <a:pt x="287" y="3453"/>
                    <a:pt x="1" y="4001"/>
                    <a:pt x="1" y="4596"/>
                  </a:cubicBezTo>
                  <a:cubicBezTo>
                    <a:pt x="1" y="4966"/>
                    <a:pt x="108" y="5323"/>
                    <a:pt x="322" y="5620"/>
                  </a:cubicBezTo>
                  <a:cubicBezTo>
                    <a:pt x="346" y="5675"/>
                    <a:pt x="395" y="5699"/>
                    <a:pt x="446" y="5699"/>
                  </a:cubicBezTo>
                  <a:cubicBezTo>
                    <a:pt x="473" y="5699"/>
                    <a:pt x="500" y="5692"/>
                    <a:pt x="525" y="5680"/>
                  </a:cubicBezTo>
                  <a:cubicBezTo>
                    <a:pt x="620" y="5644"/>
                    <a:pt x="644" y="5537"/>
                    <a:pt x="584" y="5442"/>
                  </a:cubicBezTo>
                  <a:cubicBezTo>
                    <a:pt x="406" y="5192"/>
                    <a:pt x="322" y="4894"/>
                    <a:pt x="322" y="4596"/>
                  </a:cubicBezTo>
                  <a:cubicBezTo>
                    <a:pt x="322" y="4061"/>
                    <a:pt x="596" y="3573"/>
                    <a:pt x="1037" y="3311"/>
                  </a:cubicBezTo>
                  <a:cubicBezTo>
                    <a:pt x="1037" y="3311"/>
                    <a:pt x="1049" y="3311"/>
                    <a:pt x="1049" y="3299"/>
                  </a:cubicBezTo>
                  <a:cubicBezTo>
                    <a:pt x="1049" y="3299"/>
                    <a:pt x="1327" y="3093"/>
                    <a:pt x="1883" y="3093"/>
                  </a:cubicBezTo>
                  <a:cubicBezTo>
                    <a:pt x="1925" y="3093"/>
                    <a:pt x="1968" y="3094"/>
                    <a:pt x="2013" y="3096"/>
                  </a:cubicBezTo>
                  <a:cubicBezTo>
                    <a:pt x="2108" y="3096"/>
                    <a:pt x="2180" y="3037"/>
                    <a:pt x="2180" y="2941"/>
                  </a:cubicBezTo>
                  <a:cubicBezTo>
                    <a:pt x="2180" y="2858"/>
                    <a:pt x="2120" y="2775"/>
                    <a:pt x="2025" y="2775"/>
                  </a:cubicBezTo>
                  <a:cubicBezTo>
                    <a:pt x="2000" y="2774"/>
                    <a:pt x="1975" y="2774"/>
                    <a:pt x="1950" y="2774"/>
                  </a:cubicBezTo>
                  <a:cubicBezTo>
                    <a:pt x="1502" y="2774"/>
                    <a:pt x="1182" y="2874"/>
                    <a:pt x="1013" y="2953"/>
                  </a:cubicBezTo>
                  <a:cubicBezTo>
                    <a:pt x="953" y="2834"/>
                    <a:pt x="941" y="2703"/>
                    <a:pt x="941" y="2560"/>
                  </a:cubicBezTo>
                  <a:cubicBezTo>
                    <a:pt x="941" y="2108"/>
                    <a:pt x="1239" y="1727"/>
                    <a:pt x="1644" y="1632"/>
                  </a:cubicBezTo>
                  <a:cubicBezTo>
                    <a:pt x="1680" y="1632"/>
                    <a:pt x="1882" y="1632"/>
                    <a:pt x="2013" y="1763"/>
                  </a:cubicBezTo>
                  <a:cubicBezTo>
                    <a:pt x="2120" y="1870"/>
                    <a:pt x="2180" y="2025"/>
                    <a:pt x="2180" y="2239"/>
                  </a:cubicBezTo>
                  <a:cubicBezTo>
                    <a:pt x="2180" y="2334"/>
                    <a:pt x="2251" y="2406"/>
                    <a:pt x="2323" y="2406"/>
                  </a:cubicBezTo>
                  <a:cubicBezTo>
                    <a:pt x="2418" y="2406"/>
                    <a:pt x="2489" y="2334"/>
                    <a:pt x="2489" y="2239"/>
                  </a:cubicBezTo>
                  <a:cubicBezTo>
                    <a:pt x="2489" y="1929"/>
                    <a:pt x="2394" y="1691"/>
                    <a:pt x="2215" y="1525"/>
                  </a:cubicBezTo>
                  <a:cubicBezTo>
                    <a:pt x="2073" y="1394"/>
                    <a:pt x="1882" y="1334"/>
                    <a:pt x="1763" y="1322"/>
                  </a:cubicBezTo>
                  <a:lnTo>
                    <a:pt x="1763" y="1275"/>
                  </a:lnTo>
                  <a:cubicBezTo>
                    <a:pt x="1763" y="846"/>
                    <a:pt x="2037" y="453"/>
                    <a:pt x="2430" y="358"/>
                  </a:cubicBezTo>
                  <a:cubicBezTo>
                    <a:pt x="2477" y="334"/>
                    <a:pt x="2513" y="334"/>
                    <a:pt x="2561" y="322"/>
                  </a:cubicBezTo>
                  <a:lnTo>
                    <a:pt x="2846" y="322"/>
                  </a:lnTo>
                  <a:cubicBezTo>
                    <a:pt x="3370" y="322"/>
                    <a:pt x="3799" y="751"/>
                    <a:pt x="3799" y="1275"/>
                  </a:cubicBezTo>
                  <a:lnTo>
                    <a:pt x="3799" y="4608"/>
                  </a:lnTo>
                  <a:cubicBezTo>
                    <a:pt x="3311" y="4644"/>
                    <a:pt x="2858" y="4835"/>
                    <a:pt x="2513" y="5180"/>
                  </a:cubicBezTo>
                  <a:cubicBezTo>
                    <a:pt x="2477" y="5216"/>
                    <a:pt x="2454" y="5311"/>
                    <a:pt x="2489" y="5370"/>
                  </a:cubicBezTo>
                  <a:cubicBezTo>
                    <a:pt x="2513" y="5430"/>
                    <a:pt x="2573" y="5442"/>
                    <a:pt x="2620" y="5442"/>
                  </a:cubicBezTo>
                  <a:cubicBezTo>
                    <a:pt x="2668" y="5442"/>
                    <a:pt x="2715" y="5430"/>
                    <a:pt x="2739" y="5394"/>
                  </a:cubicBezTo>
                  <a:cubicBezTo>
                    <a:pt x="3037" y="5097"/>
                    <a:pt x="3454" y="4918"/>
                    <a:pt x="3894" y="4918"/>
                  </a:cubicBezTo>
                  <a:cubicBezTo>
                    <a:pt x="4168" y="5192"/>
                    <a:pt x="4335" y="5573"/>
                    <a:pt x="4335" y="5978"/>
                  </a:cubicBezTo>
                  <a:cubicBezTo>
                    <a:pt x="4335" y="6382"/>
                    <a:pt x="4168" y="6763"/>
                    <a:pt x="3894" y="7037"/>
                  </a:cubicBezTo>
                  <a:cubicBezTo>
                    <a:pt x="3656" y="7263"/>
                    <a:pt x="3335" y="7394"/>
                    <a:pt x="3013" y="7394"/>
                  </a:cubicBezTo>
                  <a:cubicBezTo>
                    <a:pt x="2358" y="7394"/>
                    <a:pt x="1811" y="6882"/>
                    <a:pt x="1703" y="6204"/>
                  </a:cubicBezTo>
                  <a:cubicBezTo>
                    <a:pt x="1763" y="6097"/>
                    <a:pt x="1942" y="5787"/>
                    <a:pt x="2215" y="5680"/>
                  </a:cubicBezTo>
                  <a:cubicBezTo>
                    <a:pt x="2299" y="5656"/>
                    <a:pt x="2358" y="5561"/>
                    <a:pt x="2323" y="5489"/>
                  </a:cubicBezTo>
                  <a:cubicBezTo>
                    <a:pt x="2304" y="5413"/>
                    <a:pt x="2239" y="5375"/>
                    <a:pt x="2171" y="5375"/>
                  </a:cubicBezTo>
                  <a:cubicBezTo>
                    <a:pt x="2154" y="5375"/>
                    <a:pt x="2137" y="5377"/>
                    <a:pt x="2120" y="5382"/>
                  </a:cubicBezTo>
                  <a:cubicBezTo>
                    <a:pt x="1775" y="5513"/>
                    <a:pt x="1549" y="5847"/>
                    <a:pt x="1442" y="6013"/>
                  </a:cubicBezTo>
                  <a:cubicBezTo>
                    <a:pt x="1287" y="5978"/>
                    <a:pt x="1132" y="5918"/>
                    <a:pt x="989" y="5835"/>
                  </a:cubicBezTo>
                  <a:cubicBezTo>
                    <a:pt x="956" y="5816"/>
                    <a:pt x="920" y="5806"/>
                    <a:pt x="887" y="5806"/>
                  </a:cubicBezTo>
                  <a:cubicBezTo>
                    <a:pt x="837" y="5806"/>
                    <a:pt x="791" y="5828"/>
                    <a:pt x="763" y="5870"/>
                  </a:cubicBezTo>
                  <a:cubicBezTo>
                    <a:pt x="715" y="5954"/>
                    <a:pt x="727" y="6049"/>
                    <a:pt x="810" y="6097"/>
                  </a:cubicBezTo>
                  <a:cubicBezTo>
                    <a:pt x="989" y="6216"/>
                    <a:pt x="1191" y="6287"/>
                    <a:pt x="1406" y="6323"/>
                  </a:cubicBezTo>
                  <a:cubicBezTo>
                    <a:pt x="1549" y="7121"/>
                    <a:pt x="2239" y="7716"/>
                    <a:pt x="3025" y="7716"/>
                  </a:cubicBezTo>
                  <a:cubicBezTo>
                    <a:pt x="3430" y="7716"/>
                    <a:pt x="3823" y="7561"/>
                    <a:pt x="4120" y="7275"/>
                  </a:cubicBezTo>
                  <a:lnTo>
                    <a:pt x="4168" y="7228"/>
                  </a:lnTo>
                  <a:lnTo>
                    <a:pt x="4216" y="7275"/>
                  </a:lnTo>
                  <a:cubicBezTo>
                    <a:pt x="4251" y="7299"/>
                    <a:pt x="4287" y="7335"/>
                    <a:pt x="4323" y="7359"/>
                  </a:cubicBezTo>
                  <a:cubicBezTo>
                    <a:pt x="4609" y="7597"/>
                    <a:pt x="4966" y="7716"/>
                    <a:pt x="5311" y="7716"/>
                  </a:cubicBezTo>
                  <a:cubicBezTo>
                    <a:pt x="6109" y="7716"/>
                    <a:pt x="6787" y="7121"/>
                    <a:pt x="6942" y="6323"/>
                  </a:cubicBezTo>
                  <a:cubicBezTo>
                    <a:pt x="7168" y="6287"/>
                    <a:pt x="7371" y="6204"/>
                    <a:pt x="7561" y="6085"/>
                  </a:cubicBezTo>
                  <a:cubicBezTo>
                    <a:pt x="7633" y="6037"/>
                    <a:pt x="7657" y="5954"/>
                    <a:pt x="7621" y="5870"/>
                  </a:cubicBezTo>
                  <a:cubicBezTo>
                    <a:pt x="7589" y="5816"/>
                    <a:pt x="7538" y="5781"/>
                    <a:pt x="7478" y="5781"/>
                  </a:cubicBezTo>
                  <a:cubicBezTo>
                    <a:pt x="7448" y="5781"/>
                    <a:pt x="7415" y="5791"/>
                    <a:pt x="7383" y="5811"/>
                  </a:cubicBezTo>
                  <a:cubicBezTo>
                    <a:pt x="7240" y="5918"/>
                    <a:pt x="7061" y="5978"/>
                    <a:pt x="6883" y="6013"/>
                  </a:cubicBezTo>
                  <a:cubicBezTo>
                    <a:pt x="6787" y="5835"/>
                    <a:pt x="6573" y="5513"/>
                    <a:pt x="6204" y="5382"/>
                  </a:cubicBezTo>
                  <a:cubicBezTo>
                    <a:pt x="6187" y="5377"/>
                    <a:pt x="6171" y="5375"/>
                    <a:pt x="6154" y="5375"/>
                  </a:cubicBezTo>
                  <a:cubicBezTo>
                    <a:pt x="6089" y="5375"/>
                    <a:pt x="6030" y="5413"/>
                    <a:pt x="6002" y="5489"/>
                  </a:cubicBezTo>
                  <a:cubicBezTo>
                    <a:pt x="5978" y="5573"/>
                    <a:pt x="6025" y="5656"/>
                    <a:pt x="6109" y="5680"/>
                  </a:cubicBezTo>
                  <a:cubicBezTo>
                    <a:pt x="6383" y="5787"/>
                    <a:pt x="6561" y="6097"/>
                    <a:pt x="6621" y="6204"/>
                  </a:cubicBezTo>
                  <a:cubicBezTo>
                    <a:pt x="6525" y="6882"/>
                    <a:pt x="5966" y="7394"/>
                    <a:pt x="5311" y="7394"/>
                  </a:cubicBezTo>
                  <a:cubicBezTo>
                    <a:pt x="5037" y="7394"/>
                    <a:pt x="4751" y="7287"/>
                    <a:pt x="4513" y="7109"/>
                  </a:cubicBezTo>
                  <a:cubicBezTo>
                    <a:pt x="4478" y="7085"/>
                    <a:pt x="4454" y="7061"/>
                    <a:pt x="4418" y="7037"/>
                  </a:cubicBezTo>
                  <a:cubicBezTo>
                    <a:pt x="4394" y="7025"/>
                    <a:pt x="4382" y="6990"/>
                    <a:pt x="4347" y="6966"/>
                  </a:cubicBezTo>
                  <a:cubicBezTo>
                    <a:pt x="4537" y="6680"/>
                    <a:pt x="4644" y="6323"/>
                    <a:pt x="4644" y="5966"/>
                  </a:cubicBezTo>
                  <a:cubicBezTo>
                    <a:pt x="4644" y="5859"/>
                    <a:pt x="4632" y="5775"/>
                    <a:pt x="4620" y="5680"/>
                  </a:cubicBezTo>
                  <a:lnTo>
                    <a:pt x="4620" y="5680"/>
                  </a:lnTo>
                  <a:cubicBezTo>
                    <a:pt x="5430" y="5859"/>
                    <a:pt x="5728" y="6251"/>
                    <a:pt x="5823" y="6430"/>
                  </a:cubicBezTo>
                  <a:cubicBezTo>
                    <a:pt x="5844" y="6482"/>
                    <a:pt x="5910" y="6516"/>
                    <a:pt x="5973" y="6516"/>
                  </a:cubicBezTo>
                  <a:cubicBezTo>
                    <a:pt x="5983" y="6516"/>
                    <a:pt x="5992" y="6515"/>
                    <a:pt x="6002" y="6513"/>
                  </a:cubicBezTo>
                  <a:cubicBezTo>
                    <a:pt x="6109" y="6501"/>
                    <a:pt x="6168" y="6382"/>
                    <a:pt x="6121" y="6275"/>
                  </a:cubicBezTo>
                  <a:cubicBezTo>
                    <a:pt x="5990" y="6025"/>
                    <a:pt x="5633" y="5561"/>
                    <a:pt x="4656" y="5370"/>
                  </a:cubicBezTo>
                  <a:cubicBezTo>
                    <a:pt x="4646" y="5367"/>
                    <a:pt x="4634" y="5365"/>
                    <a:pt x="4622" y="5365"/>
                  </a:cubicBezTo>
                  <a:cubicBezTo>
                    <a:pt x="4594" y="5365"/>
                    <a:pt x="4562" y="5374"/>
                    <a:pt x="4537" y="5382"/>
                  </a:cubicBezTo>
                  <a:cubicBezTo>
                    <a:pt x="4501" y="5239"/>
                    <a:pt x="4418" y="5097"/>
                    <a:pt x="4347" y="4977"/>
                  </a:cubicBezTo>
                  <a:cubicBezTo>
                    <a:pt x="4359" y="4954"/>
                    <a:pt x="4394" y="4942"/>
                    <a:pt x="4418" y="4906"/>
                  </a:cubicBezTo>
                  <a:cubicBezTo>
                    <a:pt x="4859" y="4906"/>
                    <a:pt x="5252" y="5073"/>
                    <a:pt x="5573" y="5382"/>
                  </a:cubicBezTo>
                  <a:cubicBezTo>
                    <a:pt x="5597" y="5418"/>
                    <a:pt x="5644" y="5430"/>
                    <a:pt x="5692" y="5430"/>
                  </a:cubicBezTo>
                  <a:cubicBezTo>
                    <a:pt x="5752" y="5430"/>
                    <a:pt x="5787" y="5394"/>
                    <a:pt x="5823" y="5358"/>
                  </a:cubicBezTo>
                  <a:cubicBezTo>
                    <a:pt x="5847" y="5299"/>
                    <a:pt x="5847" y="5204"/>
                    <a:pt x="5787" y="5156"/>
                  </a:cubicBezTo>
                  <a:cubicBezTo>
                    <a:pt x="5454" y="4823"/>
                    <a:pt x="4990" y="4608"/>
                    <a:pt x="4513" y="4596"/>
                  </a:cubicBezTo>
                  <a:lnTo>
                    <a:pt x="4513" y="1251"/>
                  </a:lnTo>
                  <a:cubicBezTo>
                    <a:pt x="4513" y="727"/>
                    <a:pt x="4942" y="298"/>
                    <a:pt x="5466" y="298"/>
                  </a:cubicBezTo>
                  <a:lnTo>
                    <a:pt x="5752" y="298"/>
                  </a:lnTo>
                  <a:cubicBezTo>
                    <a:pt x="5787" y="298"/>
                    <a:pt x="5835" y="310"/>
                    <a:pt x="5883" y="310"/>
                  </a:cubicBezTo>
                  <a:cubicBezTo>
                    <a:pt x="6287" y="417"/>
                    <a:pt x="6549" y="786"/>
                    <a:pt x="6549" y="1227"/>
                  </a:cubicBezTo>
                  <a:lnTo>
                    <a:pt x="6549" y="1275"/>
                  </a:lnTo>
                  <a:cubicBezTo>
                    <a:pt x="6418" y="1287"/>
                    <a:pt x="6240" y="1334"/>
                    <a:pt x="6085" y="1489"/>
                  </a:cubicBezTo>
                  <a:cubicBezTo>
                    <a:pt x="5906" y="1644"/>
                    <a:pt x="5823" y="1882"/>
                    <a:pt x="5823" y="2203"/>
                  </a:cubicBezTo>
                  <a:cubicBezTo>
                    <a:pt x="5823" y="2287"/>
                    <a:pt x="5883" y="2346"/>
                    <a:pt x="5954" y="2358"/>
                  </a:cubicBezTo>
                  <a:cubicBezTo>
                    <a:pt x="5967" y="2361"/>
                    <a:pt x="5979" y="2362"/>
                    <a:pt x="5990" y="2362"/>
                  </a:cubicBezTo>
                  <a:cubicBezTo>
                    <a:pt x="6077" y="2362"/>
                    <a:pt x="6133" y="2287"/>
                    <a:pt x="6133" y="2203"/>
                  </a:cubicBezTo>
                  <a:cubicBezTo>
                    <a:pt x="6133" y="1977"/>
                    <a:pt x="6192" y="1822"/>
                    <a:pt x="6299" y="1727"/>
                  </a:cubicBezTo>
                  <a:cubicBezTo>
                    <a:pt x="6430" y="1584"/>
                    <a:pt x="6621" y="1584"/>
                    <a:pt x="6668" y="1584"/>
                  </a:cubicBezTo>
                  <a:cubicBezTo>
                    <a:pt x="7073" y="1679"/>
                    <a:pt x="7371" y="2060"/>
                    <a:pt x="7371" y="2513"/>
                  </a:cubicBezTo>
                  <a:cubicBezTo>
                    <a:pt x="7371" y="2644"/>
                    <a:pt x="7335" y="2775"/>
                    <a:pt x="7299" y="2918"/>
                  </a:cubicBezTo>
                  <a:cubicBezTo>
                    <a:pt x="7138" y="2832"/>
                    <a:pt x="6840" y="2736"/>
                    <a:pt x="6424" y="2736"/>
                  </a:cubicBezTo>
                  <a:cubicBezTo>
                    <a:pt x="6380" y="2736"/>
                    <a:pt x="6334" y="2737"/>
                    <a:pt x="6287" y="2739"/>
                  </a:cubicBezTo>
                  <a:cubicBezTo>
                    <a:pt x="6192" y="2739"/>
                    <a:pt x="6133" y="2799"/>
                    <a:pt x="6121" y="2882"/>
                  </a:cubicBezTo>
                  <a:cubicBezTo>
                    <a:pt x="6109" y="2989"/>
                    <a:pt x="6192" y="3061"/>
                    <a:pt x="6287" y="3061"/>
                  </a:cubicBezTo>
                  <a:cubicBezTo>
                    <a:pt x="6317" y="3059"/>
                    <a:pt x="6346" y="3059"/>
                    <a:pt x="6374" y="3059"/>
                  </a:cubicBezTo>
                  <a:cubicBezTo>
                    <a:pt x="6937" y="3059"/>
                    <a:pt x="7240" y="3275"/>
                    <a:pt x="7252" y="3275"/>
                  </a:cubicBezTo>
                  <a:lnTo>
                    <a:pt x="7264" y="3287"/>
                  </a:lnTo>
                  <a:cubicBezTo>
                    <a:pt x="7716" y="3537"/>
                    <a:pt x="7978" y="4025"/>
                    <a:pt x="7978" y="4561"/>
                  </a:cubicBezTo>
                  <a:cubicBezTo>
                    <a:pt x="7978" y="4858"/>
                    <a:pt x="7895" y="5144"/>
                    <a:pt x="7740" y="5382"/>
                  </a:cubicBezTo>
                  <a:cubicBezTo>
                    <a:pt x="7692" y="5454"/>
                    <a:pt x="7716" y="5549"/>
                    <a:pt x="7776" y="5608"/>
                  </a:cubicBezTo>
                  <a:cubicBezTo>
                    <a:pt x="7799" y="5632"/>
                    <a:pt x="7835" y="5632"/>
                    <a:pt x="7871" y="5632"/>
                  </a:cubicBezTo>
                  <a:cubicBezTo>
                    <a:pt x="7930" y="5632"/>
                    <a:pt x="7978" y="5608"/>
                    <a:pt x="8014" y="5561"/>
                  </a:cubicBezTo>
                  <a:cubicBezTo>
                    <a:pt x="8204" y="5263"/>
                    <a:pt x="8311" y="4918"/>
                    <a:pt x="8311" y="4561"/>
                  </a:cubicBezTo>
                  <a:cubicBezTo>
                    <a:pt x="8335" y="4001"/>
                    <a:pt x="8061" y="3453"/>
                    <a:pt x="7597" y="3120"/>
                  </a:cubicBezTo>
                  <a:cubicBezTo>
                    <a:pt x="7680" y="2941"/>
                    <a:pt x="7716" y="2751"/>
                    <a:pt x="7716" y="2560"/>
                  </a:cubicBezTo>
                  <a:cubicBezTo>
                    <a:pt x="7716" y="2013"/>
                    <a:pt x="7371" y="1537"/>
                    <a:pt x="6895" y="1358"/>
                  </a:cubicBezTo>
                  <a:lnTo>
                    <a:pt x="6895" y="1263"/>
                  </a:lnTo>
                  <a:cubicBezTo>
                    <a:pt x="6895" y="679"/>
                    <a:pt x="6525" y="179"/>
                    <a:pt x="5978" y="24"/>
                  </a:cubicBezTo>
                  <a:cubicBezTo>
                    <a:pt x="5930" y="13"/>
                    <a:pt x="5871" y="13"/>
                    <a:pt x="5823" y="1"/>
                  </a:cubicBezTo>
                  <a:lnTo>
                    <a:pt x="5478" y="1"/>
                  </a:lnTo>
                  <a:cubicBezTo>
                    <a:pt x="4787" y="1"/>
                    <a:pt x="4216" y="560"/>
                    <a:pt x="4216" y="1263"/>
                  </a:cubicBezTo>
                  <a:lnTo>
                    <a:pt x="4216" y="4692"/>
                  </a:lnTo>
                  <a:lnTo>
                    <a:pt x="4168" y="4727"/>
                  </a:lnTo>
                  <a:lnTo>
                    <a:pt x="4120" y="4692"/>
                  </a:lnTo>
                  <a:lnTo>
                    <a:pt x="4120" y="1263"/>
                  </a:lnTo>
                  <a:cubicBezTo>
                    <a:pt x="4120" y="560"/>
                    <a:pt x="3561" y="1"/>
                    <a:pt x="2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1022494" y="3006724"/>
              <a:ext cx="44162" cy="22271"/>
            </a:xfrm>
            <a:custGeom>
              <a:avLst/>
              <a:gdLst/>
              <a:ahLst/>
              <a:cxnLst/>
              <a:rect l="l" t="t" r="r" b="b"/>
              <a:pathLst>
                <a:path w="1394" h="703" extrusionOk="0">
                  <a:moveTo>
                    <a:pt x="454" y="0"/>
                  </a:moveTo>
                  <a:cubicBezTo>
                    <a:pt x="402" y="0"/>
                    <a:pt x="350" y="4"/>
                    <a:pt x="298" y="12"/>
                  </a:cubicBezTo>
                  <a:lnTo>
                    <a:pt x="155" y="24"/>
                  </a:lnTo>
                  <a:cubicBezTo>
                    <a:pt x="60" y="48"/>
                    <a:pt x="0" y="119"/>
                    <a:pt x="12" y="202"/>
                  </a:cubicBezTo>
                  <a:cubicBezTo>
                    <a:pt x="34" y="290"/>
                    <a:pt x="96" y="347"/>
                    <a:pt x="170" y="347"/>
                  </a:cubicBezTo>
                  <a:cubicBezTo>
                    <a:pt x="177" y="347"/>
                    <a:pt x="184" y="346"/>
                    <a:pt x="191" y="345"/>
                  </a:cubicBezTo>
                  <a:lnTo>
                    <a:pt x="346" y="321"/>
                  </a:lnTo>
                  <a:cubicBezTo>
                    <a:pt x="370" y="319"/>
                    <a:pt x="394" y="318"/>
                    <a:pt x="417" y="318"/>
                  </a:cubicBezTo>
                  <a:cubicBezTo>
                    <a:pt x="675" y="318"/>
                    <a:pt x="908" y="436"/>
                    <a:pt x="1072" y="643"/>
                  </a:cubicBezTo>
                  <a:cubicBezTo>
                    <a:pt x="1108" y="679"/>
                    <a:pt x="1143" y="702"/>
                    <a:pt x="1203" y="702"/>
                  </a:cubicBezTo>
                  <a:cubicBezTo>
                    <a:pt x="1239" y="702"/>
                    <a:pt x="1286" y="679"/>
                    <a:pt x="1298" y="667"/>
                  </a:cubicBezTo>
                  <a:cubicBezTo>
                    <a:pt x="1370" y="607"/>
                    <a:pt x="1394" y="524"/>
                    <a:pt x="1334" y="440"/>
                  </a:cubicBezTo>
                  <a:cubicBezTo>
                    <a:pt x="1126" y="171"/>
                    <a:pt x="80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1086234" y="3100244"/>
              <a:ext cx="28322" cy="37002"/>
            </a:xfrm>
            <a:custGeom>
              <a:avLst/>
              <a:gdLst/>
              <a:ahLst/>
              <a:cxnLst/>
              <a:rect l="l" t="t" r="r" b="b"/>
              <a:pathLst>
                <a:path w="894" h="1168" extrusionOk="0">
                  <a:moveTo>
                    <a:pt x="181" y="1"/>
                  </a:moveTo>
                  <a:cubicBezTo>
                    <a:pt x="115" y="1"/>
                    <a:pt x="55" y="44"/>
                    <a:pt x="36" y="108"/>
                  </a:cubicBezTo>
                  <a:cubicBezTo>
                    <a:pt x="1" y="203"/>
                    <a:pt x="48" y="286"/>
                    <a:pt x="132" y="322"/>
                  </a:cubicBezTo>
                  <a:cubicBezTo>
                    <a:pt x="525" y="441"/>
                    <a:pt x="572" y="1025"/>
                    <a:pt x="572" y="1025"/>
                  </a:cubicBezTo>
                  <a:cubicBezTo>
                    <a:pt x="572" y="1108"/>
                    <a:pt x="644" y="1168"/>
                    <a:pt x="727" y="1168"/>
                  </a:cubicBezTo>
                  <a:lnTo>
                    <a:pt x="751" y="1168"/>
                  </a:lnTo>
                  <a:cubicBezTo>
                    <a:pt x="822" y="1168"/>
                    <a:pt x="894" y="1096"/>
                    <a:pt x="894" y="1001"/>
                  </a:cubicBezTo>
                  <a:cubicBezTo>
                    <a:pt x="894" y="977"/>
                    <a:pt x="846" y="203"/>
                    <a:pt x="239" y="13"/>
                  </a:cubicBezTo>
                  <a:cubicBezTo>
                    <a:pt x="220" y="4"/>
                    <a:pt x="200"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1023634" y="3077941"/>
              <a:ext cx="26041" cy="49167"/>
            </a:xfrm>
            <a:custGeom>
              <a:avLst/>
              <a:gdLst/>
              <a:ahLst/>
              <a:cxnLst/>
              <a:rect l="l" t="t" r="r" b="b"/>
              <a:pathLst>
                <a:path w="822" h="1552" extrusionOk="0">
                  <a:moveTo>
                    <a:pt x="646" y="0"/>
                  </a:moveTo>
                  <a:cubicBezTo>
                    <a:pt x="617" y="0"/>
                    <a:pt x="588" y="9"/>
                    <a:pt x="560" y="26"/>
                  </a:cubicBezTo>
                  <a:cubicBezTo>
                    <a:pt x="345" y="181"/>
                    <a:pt x="0" y="538"/>
                    <a:pt x="0" y="1383"/>
                  </a:cubicBezTo>
                  <a:cubicBezTo>
                    <a:pt x="0" y="1462"/>
                    <a:pt x="74" y="1551"/>
                    <a:pt x="163" y="1551"/>
                  </a:cubicBezTo>
                  <a:cubicBezTo>
                    <a:pt x="168" y="1551"/>
                    <a:pt x="173" y="1551"/>
                    <a:pt x="179" y="1550"/>
                  </a:cubicBezTo>
                  <a:cubicBezTo>
                    <a:pt x="250" y="1526"/>
                    <a:pt x="310" y="1455"/>
                    <a:pt x="310" y="1383"/>
                  </a:cubicBezTo>
                  <a:cubicBezTo>
                    <a:pt x="310" y="681"/>
                    <a:pt x="584" y="395"/>
                    <a:pt x="726" y="312"/>
                  </a:cubicBezTo>
                  <a:cubicBezTo>
                    <a:pt x="786" y="264"/>
                    <a:pt x="822" y="205"/>
                    <a:pt x="798" y="133"/>
                  </a:cubicBezTo>
                  <a:cubicBezTo>
                    <a:pt x="781" y="49"/>
                    <a:pt x="716"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924413" y="3006819"/>
              <a:ext cx="44162" cy="22176"/>
            </a:xfrm>
            <a:custGeom>
              <a:avLst/>
              <a:gdLst/>
              <a:ahLst/>
              <a:cxnLst/>
              <a:rect l="l" t="t" r="r" b="b"/>
              <a:pathLst>
                <a:path w="1394" h="700" extrusionOk="0">
                  <a:moveTo>
                    <a:pt x="963" y="1"/>
                  </a:moveTo>
                  <a:cubicBezTo>
                    <a:pt x="614" y="1"/>
                    <a:pt x="272" y="163"/>
                    <a:pt x="60" y="437"/>
                  </a:cubicBezTo>
                  <a:cubicBezTo>
                    <a:pt x="1" y="521"/>
                    <a:pt x="25" y="616"/>
                    <a:pt x="96" y="664"/>
                  </a:cubicBezTo>
                  <a:cubicBezTo>
                    <a:pt x="120" y="676"/>
                    <a:pt x="156" y="699"/>
                    <a:pt x="179" y="699"/>
                  </a:cubicBezTo>
                  <a:cubicBezTo>
                    <a:pt x="227" y="699"/>
                    <a:pt x="287" y="664"/>
                    <a:pt x="322" y="640"/>
                  </a:cubicBezTo>
                  <a:cubicBezTo>
                    <a:pt x="464" y="433"/>
                    <a:pt x="716" y="315"/>
                    <a:pt x="976" y="315"/>
                  </a:cubicBezTo>
                  <a:cubicBezTo>
                    <a:pt x="1000" y="315"/>
                    <a:pt x="1025" y="316"/>
                    <a:pt x="1049" y="318"/>
                  </a:cubicBezTo>
                  <a:lnTo>
                    <a:pt x="1191" y="342"/>
                  </a:lnTo>
                  <a:cubicBezTo>
                    <a:pt x="1200" y="343"/>
                    <a:pt x="1208" y="344"/>
                    <a:pt x="1215" y="344"/>
                  </a:cubicBezTo>
                  <a:cubicBezTo>
                    <a:pt x="1298" y="344"/>
                    <a:pt x="1359" y="287"/>
                    <a:pt x="1370" y="199"/>
                  </a:cubicBezTo>
                  <a:cubicBezTo>
                    <a:pt x="1394" y="116"/>
                    <a:pt x="1334" y="21"/>
                    <a:pt x="1239" y="21"/>
                  </a:cubicBezTo>
                  <a:lnTo>
                    <a:pt x="1096" y="9"/>
                  </a:lnTo>
                  <a:cubicBezTo>
                    <a:pt x="1052" y="3"/>
                    <a:pt x="1007" y="1"/>
                    <a:pt x="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929703" y="3158757"/>
              <a:ext cx="56232" cy="41849"/>
            </a:xfrm>
            <a:custGeom>
              <a:avLst/>
              <a:gdLst/>
              <a:ahLst/>
              <a:cxnLst/>
              <a:rect l="l" t="t" r="r" b="b"/>
              <a:pathLst>
                <a:path w="1775" h="1321" extrusionOk="0">
                  <a:moveTo>
                    <a:pt x="1604" y="1"/>
                  </a:moveTo>
                  <a:cubicBezTo>
                    <a:pt x="1586" y="1"/>
                    <a:pt x="1567" y="4"/>
                    <a:pt x="1548" y="11"/>
                  </a:cubicBezTo>
                  <a:cubicBezTo>
                    <a:pt x="179" y="309"/>
                    <a:pt x="36" y="1095"/>
                    <a:pt x="12" y="1118"/>
                  </a:cubicBezTo>
                  <a:cubicBezTo>
                    <a:pt x="1" y="1214"/>
                    <a:pt x="60" y="1297"/>
                    <a:pt x="155" y="1321"/>
                  </a:cubicBezTo>
                  <a:lnTo>
                    <a:pt x="179" y="1321"/>
                  </a:lnTo>
                  <a:cubicBezTo>
                    <a:pt x="251" y="1321"/>
                    <a:pt x="334" y="1261"/>
                    <a:pt x="346" y="1178"/>
                  </a:cubicBezTo>
                  <a:cubicBezTo>
                    <a:pt x="346" y="1178"/>
                    <a:pt x="477" y="571"/>
                    <a:pt x="1620" y="333"/>
                  </a:cubicBezTo>
                  <a:cubicBezTo>
                    <a:pt x="1715" y="309"/>
                    <a:pt x="1775" y="213"/>
                    <a:pt x="1739" y="130"/>
                  </a:cubicBezTo>
                  <a:cubicBezTo>
                    <a:pt x="1729" y="54"/>
                    <a:pt x="1674" y="1"/>
                    <a:pt x="1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876512" y="3100244"/>
              <a:ext cx="28322" cy="37002"/>
            </a:xfrm>
            <a:custGeom>
              <a:avLst/>
              <a:gdLst/>
              <a:ahLst/>
              <a:cxnLst/>
              <a:rect l="l" t="t" r="r" b="b"/>
              <a:pathLst>
                <a:path w="894" h="1168" extrusionOk="0">
                  <a:moveTo>
                    <a:pt x="714" y="1"/>
                  </a:moveTo>
                  <a:cubicBezTo>
                    <a:pt x="694" y="1"/>
                    <a:pt x="675" y="4"/>
                    <a:pt x="656" y="13"/>
                  </a:cubicBezTo>
                  <a:cubicBezTo>
                    <a:pt x="60" y="203"/>
                    <a:pt x="1" y="965"/>
                    <a:pt x="1" y="1001"/>
                  </a:cubicBezTo>
                  <a:cubicBezTo>
                    <a:pt x="1" y="1096"/>
                    <a:pt x="60" y="1168"/>
                    <a:pt x="144" y="1168"/>
                  </a:cubicBezTo>
                  <a:lnTo>
                    <a:pt x="156" y="1168"/>
                  </a:lnTo>
                  <a:cubicBezTo>
                    <a:pt x="251" y="1168"/>
                    <a:pt x="322" y="1108"/>
                    <a:pt x="322" y="1025"/>
                  </a:cubicBezTo>
                  <a:cubicBezTo>
                    <a:pt x="322" y="1025"/>
                    <a:pt x="358" y="441"/>
                    <a:pt x="751" y="322"/>
                  </a:cubicBezTo>
                  <a:cubicBezTo>
                    <a:pt x="846" y="286"/>
                    <a:pt x="894" y="203"/>
                    <a:pt x="858" y="108"/>
                  </a:cubicBezTo>
                  <a:cubicBezTo>
                    <a:pt x="840" y="44"/>
                    <a:pt x="779"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941393" y="3077941"/>
              <a:ext cx="26453" cy="49484"/>
            </a:xfrm>
            <a:custGeom>
              <a:avLst/>
              <a:gdLst/>
              <a:ahLst/>
              <a:cxnLst/>
              <a:rect l="l" t="t" r="r" b="b"/>
              <a:pathLst>
                <a:path w="835" h="1562" extrusionOk="0">
                  <a:moveTo>
                    <a:pt x="185" y="0"/>
                  </a:moveTo>
                  <a:cubicBezTo>
                    <a:pt x="112" y="0"/>
                    <a:pt x="41" y="49"/>
                    <a:pt x="24" y="133"/>
                  </a:cubicBezTo>
                  <a:cubicBezTo>
                    <a:pt x="1" y="193"/>
                    <a:pt x="36" y="264"/>
                    <a:pt x="96" y="312"/>
                  </a:cubicBezTo>
                  <a:cubicBezTo>
                    <a:pt x="239" y="419"/>
                    <a:pt x="513" y="681"/>
                    <a:pt x="513" y="1395"/>
                  </a:cubicBezTo>
                  <a:cubicBezTo>
                    <a:pt x="513" y="1491"/>
                    <a:pt x="584" y="1562"/>
                    <a:pt x="679" y="1562"/>
                  </a:cubicBezTo>
                  <a:cubicBezTo>
                    <a:pt x="763" y="1562"/>
                    <a:pt x="834" y="1491"/>
                    <a:pt x="834" y="1395"/>
                  </a:cubicBezTo>
                  <a:cubicBezTo>
                    <a:pt x="834" y="538"/>
                    <a:pt x="513" y="181"/>
                    <a:pt x="274" y="26"/>
                  </a:cubicBezTo>
                  <a:cubicBezTo>
                    <a:pt x="247" y="9"/>
                    <a:pt x="216" y="0"/>
                    <a:pt x="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7"/>
          <p:cNvGrpSpPr/>
          <p:nvPr/>
        </p:nvGrpSpPr>
        <p:grpSpPr>
          <a:xfrm>
            <a:off x="7918475" y="2298096"/>
            <a:ext cx="347435" cy="345534"/>
            <a:chOff x="3527780" y="2885263"/>
            <a:chExt cx="347435" cy="345534"/>
          </a:xfrm>
        </p:grpSpPr>
        <p:sp>
          <p:nvSpPr>
            <p:cNvPr id="141" name="Google Shape;141;p17"/>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7"/>
          <p:cNvGrpSpPr/>
          <p:nvPr/>
        </p:nvGrpSpPr>
        <p:grpSpPr>
          <a:xfrm>
            <a:off x="7984671" y="3842588"/>
            <a:ext cx="215044" cy="348924"/>
            <a:chOff x="2691555" y="2884503"/>
            <a:chExt cx="215044" cy="348924"/>
          </a:xfrm>
        </p:grpSpPr>
        <p:sp>
          <p:nvSpPr>
            <p:cNvPr id="165" name="Google Shape;165;p17"/>
            <p:cNvSpPr/>
            <p:nvPr/>
          </p:nvSpPr>
          <p:spPr>
            <a:xfrm>
              <a:off x="2691555" y="2884503"/>
              <a:ext cx="215044" cy="348924"/>
            </a:xfrm>
            <a:custGeom>
              <a:avLst/>
              <a:gdLst/>
              <a:ahLst/>
              <a:cxnLst/>
              <a:rect l="l" t="t" r="r" b="b"/>
              <a:pathLst>
                <a:path w="6788" h="11014" extrusionOk="0">
                  <a:moveTo>
                    <a:pt x="632" y="4941"/>
                  </a:moveTo>
                  <a:lnTo>
                    <a:pt x="632" y="5394"/>
                  </a:lnTo>
                  <a:lnTo>
                    <a:pt x="441" y="5394"/>
                  </a:lnTo>
                  <a:lnTo>
                    <a:pt x="632" y="4941"/>
                  </a:lnTo>
                  <a:close/>
                  <a:moveTo>
                    <a:pt x="3703" y="0"/>
                  </a:moveTo>
                  <a:cubicBezTo>
                    <a:pt x="2013" y="0"/>
                    <a:pt x="632" y="1346"/>
                    <a:pt x="632" y="2989"/>
                  </a:cubicBezTo>
                  <a:lnTo>
                    <a:pt x="632" y="4179"/>
                  </a:lnTo>
                  <a:lnTo>
                    <a:pt x="36" y="5489"/>
                  </a:lnTo>
                  <a:cubicBezTo>
                    <a:pt x="1" y="5537"/>
                    <a:pt x="13" y="5596"/>
                    <a:pt x="48" y="5644"/>
                  </a:cubicBezTo>
                  <a:cubicBezTo>
                    <a:pt x="72" y="5692"/>
                    <a:pt x="120" y="5715"/>
                    <a:pt x="179" y="5715"/>
                  </a:cubicBezTo>
                  <a:lnTo>
                    <a:pt x="632" y="5715"/>
                  </a:lnTo>
                  <a:lnTo>
                    <a:pt x="632" y="6965"/>
                  </a:lnTo>
                  <a:cubicBezTo>
                    <a:pt x="632" y="7335"/>
                    <a:pt x="941" y="7656"/>
                    <a:pt x="1310" y="7656"/>
                  </a:cubicBezTo>
                  <a:lnTo>
                    <a:pt x="2156" y="7656"/>
                  </a:lnTo>
                  <a:lnTo>
                    <a:pt x="2156" y="8704"/>
                  </a:lnTo>
                  <a:lnTo>
                    <a:pt x="751" y="10775"/>
                  </a:lnTo>
                  <a:cubicBezTo>
                    <a:pt x="703" y="10835"/>
                    <a:pt x="703" y="10906"/>
                    <a:pt x="751" y="10954"/>
                  </a:cubicBezTo>
                  <a:cubicBezTo>
                    <a:pt x="775" y="11002"/>
                    <a:pt x="822" y="11014"/>
                    <a:pt x="882" y="11014"/>
                  </a:cubicBezTo>
                  <a:lnTo>
                    <a:pt x="929" y="11014"/>
                  </a:lnTo>
                  <a:lnTo>
                    <a:pt x="2394" y="10585"/>
                  </a:lnTo>
                  <a:cubicBezTo>
                    <a:pt x="2489" y="10549"/>
                    <a:pt x="2537" y="10466"/>
                    <a:pt x="2501" y="10394"/>
                  </a:cubicBezTo>
                  <a:cubicBezTo>
                    <a:pt x="2482" y="10328"/>
                    <a:pt x="2418" y="10277"/>
                    <a:pt x="2356" y="10277"/>
                  </a:cubicBezTo>
                  <a:cubicBezTo>
                    <a:pt x="2340" y="10277"/>
                    <a:pt x="2325" y="10280"/>
                    <a:pt x="2310" y="10287"/>
                  </a:cubicBezTo>
                  <a:lnTo>
                    <a:pt x="1263" y="10597"/>
                  </a:lnTo>
                  <a:lnTo>
                    <a:pt x="2441" y="8859"/>
                  </a:lnTo>
                  <a:cubicBezTo>
                    <a:pt x="2453" y="8823"/>
                    <a:pt x="2477" y="8799"/>
                    <a:pt x="2477" y="8763"/>
                  </a:cubicBezTo>
                  <a:lnTo>
                    <a:pt x="2477" y="7608"/>
                  </a:lnTo>
                  <a:lnTo>
                    <a:pt x="3453" y="7073"/>
                  </a:lnTo>
                  <a:cubicBezTo>
                    <a:pt x="3537" y="7025"/>
                    <a:pt x="3561" y="6942"/>
                    <a:pt x="3513" y="6846"/>
                  </a:cubicBezTo>
                  <a:cubicBezTo>
                    <a:pt x="3488" y="6797"/>
                    <a:pt x="3436" y="6765"/>
                    <a:pt x="3378" y="6765"/>
                  </a:cubicBezTo>
                  <a:cubicBezTo>
                    <a:pt x="3352" y="6765"/>
                    <a:pt x="3325" y="6772"/>
                    <a:pt x="3299" y="6787"/>
                  </a:cubicBezTo>
                  <a:lnTo>
                    <a:pt x="2263" y="7358"/>
                  </a:lnTo>
                  <a:lnTo>
                    <a:pt x="1298" y="7358"/>
                  </a:lnTo>
                  <a:cubicBezTo>
                    <a:pt x="1108" y="7358"/>
                    <a:pt x="941" y="7192"/>
                    <a:pt x="941" y="7001"/>
                  </a:cubicBezTo>
                  <a:lnTo>
                    <a:pt x="941" y="6549"/>
                  </a:lnTo>
                  <a:lnTo>
                    <a:pt x="1775" y="6549"/>
                  </a:lnTo>
                  <a:cubicBezTo>
                    <a:pt x="1870" y="6549"/>
                    <a:pt x="1941" y="6477"/>
                    <a:pt x="1941" y="6382"/>
                  </a:cubicBezTo>
                  <a:cubicBezTo>
                    <a:pt x="1941" y="6299"/>
                    <a:pt x="1870" y="6227"/>
                    <a:pt x="1775" y="6227"/>
                  </a:cubicBezTo>
                  <a:lnTo>
                    <a:pt x="941" y="6227"/>
                  </a:lnTo>
                  <a:lnTo>
                    <a:pt x="941" y="3025"/>
                  </a:lnTo>
                  <a:cubicBezTo>
                    <a:pt x="941" y="1548"/>
                    <a:pt x="2179" y="358"/>
                    <a:pt x="3715" y="358"/>
                  </a:cubicBezTo>
                  <a:cubicBezTo>
                    <a:pt x="5239" y="358"/>
                    <a:pt x="6478" y="1548"/>
                    <a:pt x="6478" y="3025"/>
                  </a:cubicBezTo>
                  <a:cubicBezTo>
                    <a:pt x="6478" y="4263"/>
                    <a:pt x="5811" y="5406"/>
                    <a:pt x="4727" y="6013"/>
                  </a:cubicBezTo>
                  <a:lnTo>
                    <a:pt x="3954" y="6442"/>
                  </a:lnTo>
                  <a:cubicBezTo>
                    <a:pt x="3870" y="6489"/>
                    <a:pt x="3846" y="6584"/>
                    <a:pt x="3894" y="6668"/>
                  </a:cubicBezTo>
                  <a:cubicBezTo>
                    <a:pt x="3918" y="6717"/>
                    <a:pt x="3971" y="6749"/>
                    <a:pt x="4029" y="6749"/>
                  </a:cubicBezTo>
                  <a:cubicBezTo>
                    <a:pt x="4055" y="6749"/>
                    <a:pt x="4082" y="6742"/>
                    <a:pt x="4108" y="6727"/>
                  </a:cubicBezTo>
                  <a:lnTo>
                    <a:pt x="4882" y="6299"/>
                  </a:lnTo>
                  <a:cubicBezTo>
                    <a:pt x="4918" y="6287"/>
                    <a:pt x="4930" y="6263"/>
                    <a:pt x="4966" y="6251"/>
                  </a:cubicBezTo>
                  <a:lnTo>
                    <a:pt x="4966" y="8525"/>
                  </a:lnTo>
                  <a:cubicBezTo>
                    <a:pt x="4966" y="8573"/>
                    <a:pt x="4977" y="8609"/>
                    <a:pt x="5001" y="8632"/>
                  </a:cubicBezTo>
                  <a:lnTo>
                    <a:pt x="5620" y="9323"/>
                  </a:lnTo>
                  <a:lnTo>
                    <a:pt x="2965" y="10109"/>
                  </a:lnTo>
                  <a:cubicBezTo>
                    <a:pt x="2882" y="10133"/>
                    <a:pt x="2834" y="10228"/>
                    <a:pt x="2858" y="10299"/>
                  </a:cubicBezTo>
                  <a:cubicBezTo>
                    <a:pt x="2882" y="10371"/>
                    <a:pt x="2953" y="10418"/>
                    <a:pt x="3013" y="10418"/>
                  </a:cubicBezTo>
                  <a:lnTo>
                    <a:pt x="3061" y="10418"/>
                  </a:lnTo>
                  <a:lnTo>
                    <a:pt x="5942" y="9573"/>
                  </a:lnTo>
                  <a:cubicBezTo>
                    <a:pt x="6001" y="9549"/>
                    <a:pt x="6037" y="9513"/>
                    <a:pt x="6049" y="9466"/>
                  </a:cubicBezTo>
                  <a:cubicBezTo>
                    <a:pt x="6061" y="9406"/>
                    <a:pt x="6049" y="9359"/>
                    <a:pt x="6013" y="9311"/>
                  </a:cubicBezTo>
                  <a:lnTo>
                    <a:pt x="5263" y="8442"/>
                  </a:lnTo>
                  <a:lnTo>
                    <a:pt x="5263" y="6013"/>
                  </a:lnTo>
                  <a:cubicBezTo>
                    <a:pt x="6216" y="5311"/>
                    <a:pt x="6787" y="4203"/>
                    <a:pt x="6787" y="2989"/>
                  </a:cubicBezTo>
                  <a:cubicBezTo>
                    <a:pt x="6787" y="1346"/>
                    <a:pt x="5406"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2754535" y="2907503"/>
              <a:ext cx="126783" cy="127164"/>
            </a:xfrm>
            <a:custGeom>
              <a:avLst/>
              <a:gdLst/>
              <a:ahLst/>
              <a:cxnLst/>
              <a:rect l="l" t="t" r="r" b="b"/>
              <a:pathLst>
                <a:path w="4002" h="4014" extrusionOk="0">
                  <a:moveTo>
                    <a:pt x="1989" y="1"/>
                  </a:moveTo>
                  <a:cubicBezTo>
                    <a:pt x="953" y="1"/>
                    <a:pt x="72" y="822"/>
                    <a:pt x="1" y="1870"/>
                  </a:cubicBezTo>
                  <a:cubicBezTo>
                    <a:pt x="1" y="1953"/>
                    <a:pt x="61" y="2025"/>
                    <a:pt x="144" y="2048"/>
                  </a:cubicBezTo>
                  <a:cubicBezTo>
                    <a:pt x="239" y="2048"/>
                    <a:pt x="311" y="1989"/>
                    <a:pt x="322" y="1894"/>
                  </a:cubicBezTo>
                  <a:cubicBezTo>
                    <a:pt x="382" y="1013"/>
                    <a:pt x="1108" y="346"/>
                    <a:pt x="1989" y="346"/>
                  </a:cubicBezTo>
                  <a:cubicBezTo>
                    <a:pt x="2918" y="346"/>
                    <a:pt x="3656" y="1096"/>
                    <a:pt x="3656" y="2013"/>
                  </a:cubicBezTo>
                  <a:cubicBezTo>
                    <a:pt x="3656" y="2941"/>
                    <a:pt x="2918" y="3680"/>
                    <a:pt x="1989" y="3680"/>
                  </a:cubicBezTo>
                  <a:cubicBezTo>
                    <a:pt x="1251" y="3680"/>
                    <a:pt x="596" y="3191"/>
                    <a:pt x="382" y="2477"/>
                  </a:cubicBezTo>
                  <a:cubicBezTo>
                    <a:pt x="363" y="2401"/>
                    <a:pt x="298" y="2363"/>
                    <a:pt x="236" y="2363"/>
                  </a:cubicBezTo>
                  <a:cubicBezTo>
                    <a:pt x="221" y="2363"/>
                    <a:pt x="206" y="2365"/>
                    <a:pt x="191" y="2370"/>
                  </a:cubicBezTo>
                  <a:cubicBezTo>
                    <a:pt x="96" y="2406"/>
                    <a:pt x="61" y="2489"/>
                    <a:pt x="84" y="2560"/>
                  </a:cubicBezTo>
                  <a:cubicBezTo>
                    <a:pt x="322" y="3418"/>
                    <a:pt x="1108" y="4013"/>
                    <a:pt x="2001" y="4013"/>
                  </a:cubicBezTo>
                  <a:cubicBezTo>
                    <a:pt x="3109" y="4013"/>
                    <a:pt x="4001" y="3120"/>
                    <a:pt x="4001" y="2013"/>
                  </a:cubicBezTo>
                  <a:cubicBezTo>
                    <a:pt x="3990" y="917"/>
                    <a:pt x="3097" y="1"/>
                    <a:pt x="1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2781336" y="2931263"/>
              <a:ext cx="74321" cy="74353"/>
            </a:xfrm>
            <a:custGeom>
              <a:avLst/>
              <a:gdLst/>
              <a:ahLst/>
              <a:cxnLst/>
              <a:rect l="l" t="t" r="r" b="b"/>
              <a:pathLst>
                <a:path w="2346" h="2347" extrusionOk="0">
                  <a:moveTo>
                    <a:pt x="1465" y="310"/>
                  </a:moveTo>
                  <a:cubicBezTo>
                    <a:pt x="1620" y="310"/>
                    <a:pt x="1751" y="370"/>
                    <a:pt x="1858" y="477"/>
                  </a:cubicBezTo>
                  <a:cubicBezTo>
                    <a:pt x="1965" y="584"/>
                    <a:pt x="2024" y="715"/>
                    <a:pt x="2024" y="858"/>
                  </a:cubicBezTo>
                  <a:cubicBezTo>
                    <a:pt x="2024" y="1013"/>
                    <a:pt x="1965" y="1144"/>
                    <a:pt x="1858" y="1251"/>
                  </a:cubicBezTo>
                  <a:cubicBezTo>
                    <a:pt x="1751" y="1358"/>
                    <a:pt x="1620" y="1418"/>
                    <a:pt x="1465" y="1418"/>
                  </a:cubicBezTo>
                  <a:cubicBezTo>
                    <a:pt x="1322" y="1418"/>
                    <a:pt x="1191" y="1358"/>
                    <a:pt x="1084" y="1251"/>
                  </a:cubicBezTo>
                  <a:cubicBezTo>
                    <a:pt x="869" y="1037"/>
                    <a:pt x="869" y="679"/>
                    <a:pt x="1084" y="477"/>
                  </a:cubicBezTo>
                  <a:cubicBezTo>
                    <a:pt x="1191" y="370"/>
                    <a:pt x="1322" y="310"/>
                    <a:pt x="1465" y="310"/>
                  </a:cubicBezTo>
                  <a:close/>
                  <a:moveTo>
                    <a:pt x="1489" y="1"/>
                  </a:moveTo>
                  <a:cubicBezTo>
                    <a:pt x="1262" y="1"/>
                    <a:pt x="1036" y="84"/>
                    <a:pt x="869" y="251"/>
                  </a:cubicBezTo>
                  <a:cubicBezTo>
                    <a:pt x="572" y="548"/>
                    <a:pt x="536" y="1025"/>
                    <a:pt x="774" y="1370"/>
                  </a:cubicBezTo>
                  <a:lnTo>
                    <a:pt x="60" y="2084"/>
                  </a:lnTo>
                  <a:cubicBezTo>
                    <a:pt x="0" y="2144"/>
                    <a:pt x="0" y="2239"/>
                    <a:pt x="60" y="2299"/>
                  </a:cubicBezTo>
                  <a:cubicBezTo>
                    <a:pt x="84" y="2334"/>
                    <a:pt x="131" y="2346"/>
                    <a:pt x="179" y="2346"/>
                  </a:cubicBezTo>
                  <a:cubicBezTo>
                    <a:pt x="215" y="2346"/>
                    <a:pt x="262" y="2334"/>
                    <a:pt x="298" y="2299"/>
                  </a:cubicBezTo>
                  <a:lnTo>
                    <a:pt x="1012" y="1584"/>
                  </a:lnTo>
                  <a:cubicBezTo>
                    <a:pt x="1155" y="1691"/>
                    <a:pt x="1322" y="1739"/>
                    <a:pt x="1501" y="1739"/>
                  </a:cubicBezTo>
                  <a:cubicBezTo>
                    <a:pt x="1739" y="1739"/>
                    <a:pt x="1941" y="1644"/>
                    <a:pt x="2108" y="1489"/>
                  </a:cubicBezTo>
                  <a:cubicBezTo>
                    <a:pt x="2263" y="1310"/>
                    <a:pt x="2346" y="1096"/>
                    <a:pt x="2346" y="858"/>
                  </a:cubicBezTo>
                  <a:cubicBezTo>
                    <a:pt x="2346" y="620"/>
                    <a:pt x="2263" y="417"/>
                    <a:pt x="2096" y="251"/>
                  </a:cubicBezTo>
                  <a:cubicBezTo>
                    <a:pt x="1929" y="84"/>
                    <a:pt x="1703"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7"/>
          <p:cNvGrpSpPr/>
          <p:nvPr/>
        </p:nvGrpSpPr>
        <p:grpSpPr>
          <a:xfrm>
            <a:off x="7909985" y="1587301"/>
            <a:ext cx="364415" cy="220936"/>
            <a:chOff x="3961923" y="2486317"/>
            <a:chExt cx="364415" cy="220936"/>
          </a:xfrm>
        </p:grpSpPr>
        <p:sp>
          <p:nvSpPr>
            <p:cNvPr id="169" name="Google Shape;169;p17"/>
            <p:cNvSpPr/>
            <p:nvPr/>
          </p:nvSpPr>
          <p:spPr>
            <a:xfrm>
              <a:off x="4106764" y="2486507"/>
              <a:ext cx="219574" cy="220746"/>
            </a:xfrm>
            <a:custGeom>
              <a:avLst/>
              <a:gdLst/>
              <a:ahLst/>
              <a:cxnLst/>
              <a:rect l="l" t="t" r="r" b="b"/>
              <a:pathLst>
                <a:path w="6931" h="6968" extrusionOk="0">
                  <a:moveTo>
                    <a:pt x="4114" y="1"/>
                  </a:moveTo>
                  <a:cubicBezTo>
                    <a:pt x="4035" y="1"/>
                    <a:pt x="3953" y="69"/>
                    <a:pt x="3942" y="157"/>
                  </a:cubicBezTo>
                  <a:cubicBezTo>
                    <a:pt x="3930" y="240"/>
                    <a:pt x="4001" y="336"/>
                    <a:pt x="4085" y="348"/>
                  </a:cubicBezTo>
                  <a:cubicBezTo>
                    <a:pt x="4906" y="455"/>
                    <a:pt x="5633" y="895"/>
                    <a:pt x="6085" y="1574"/>
                  </a:cubicBezTo>
                  <a:cubicBezTo>
                    <a:pt x="6764" y="2610"/>
                    <a:pt x="6728" y="3943"/>
                    <a:pt x="5954" y="4908"/>
                  </a:cubicBezTo>
                  <a:cubicBezTo>
                    <a:pt x="5918" y="4943"/>
                    <a:pt x="5906" y="4991"/>
                    <a:pt x="5918" y="5027"/>
                  </a:cubicBezTo>
                  <a:lnTo>
                    <a:pt x="5990" y="6539"/>
                  </a:lnTo>
                  <a:lnTo>
                    <a:pt x="5990" y="6539"/>
                  </a:lnTo>
                  <a:lnTo>
                    <a:pt x="4644" y="5896"/>
                  </a:lnTo>
                  <a:cubicBezTo>
                    <a:pt x="4609" y="5884"/>
                    <a:pt x="4561" y="5884"/>
                    <a:pt x="4525" y="5884"/>
                  </a:cubicBezTo>
                  <a:cubicBezTo>
                    <a:pt x="4272" y="5957"/>
                    <a:pt x="4014" y="5992"/>
                    <a:pt x="3758" y="5992"/>
                  </a:cubicBezTo>
                  <a:cubicBezTo>
                    <a:pt x="2969" y="5992"/>
                    <a:pt x="2201" y="5659"/>
                    <a:pt x="1644" y="5074"/>
                  </a:cubicBezTo>
                  <a:cubicBezTo>
                    <a:pt x="1584" y="5015"/>
                    <a:pt x="1549" y="4955"/>
                    <a:pt x="1501" y="4896"/>
                  </a:cubicBezTo>
                  <a:cubicBezTo>
                    <a:pt x="1453" y="4836"/>
                    <a:pt x="1430" y="4789"/>
                    <a:pt x="1382" y="4729"/>
                  </a:cubicBezTo>
                  <a:lnTo>
                    <a:pt x="1382" y="4717"/>
                  </a:lnTo>
                  <a:cubicBezTo>
                    <a:pt x="1620" y="4300"/>
                    <a:pt x="1751" y="3836"/>
                    <a:pt x="1787" y="3384"/>
                  </a:cubicBezTo>
                  <a:cubicBezTo>
                    <a:pt x="1787" y="3288"/>
                    <a:pt x="1727" y="3205"/>
                    <a:pt x="1632" y="3205"/>
                  </a:cubicBezTo>
                  <a:cubicBezTo>
                    <a:pt x="1549" y="3205"/>
                    <a:pt x="1453" y="3265"/>
                    <a:pt x="1453" y="3348"/>
                  </a:cubicBezTo>
                  <a:cubicBezTo>
                    <a:pt x="1430" y="3836"/>
                    <a:pt x="1263" y="4312"/>
                    <a:pt x="977" y="4729"/>
                  </a:cubicBezTo>
                  <a:cubicBezTo>
                    <a:pt x="739" y="5074"/>
                    <a:pt x="441" y="5360"/>
                    <a:pt x="96" y="5586"/>
                  </a:cubicBezTo>
                  <a:cubicBezTo>
                    <a:pt x="25" y="5622"/>
                    <a:pt x="1" y="5729"/>
                    <a:pt x="37" y="5801"/>
                  </a:cubicBezTo>
                  <a:cubicBezTo>
                    <a:pt x="72" y="5848"/>
                    <a:pt x="132" y="5884"/>
                    <a:pt x="191" y="5884"/>
                  </a:cubicBezTo>
                  <a:cubicBezTo>
                    <a:pt x="215" y="5884"/>
                    <a:pt x="251" y="5860"/>
                    <a:pt x="275" y="5848"/>
                  </a:cubicBezTo>
                  <a:cubicBezTo>
                    <a:pt x="632" y="5622"/>
                    <a:pt x="953" y="5348"/>
                    <a:pt x="1192" y="5015"/>
                  </a:cubicBezTo>
                  <a:cubicBezTo>
                    <a:pt x="1203" y="5051"/>
                    <a:pt x="1215" y="5062"/>
                    <a:pt x="1251" y="5086"/>
                  </a:cubicBezTo>
                  <a:cubicBezTo>
                    <a:pt x="1311" y="5170"/>
                    <a:pt x="1370" y="5229"/>
                    <a:pt x="1406" y="5301"/>
                  </a:cubicBezTo>
                  <a:cubicBezTo>
                    <a:pt x="1811" y="5729"/>
                    <a:pt x="2323" y="6039"/>
                    <a:pt x="2894" y="6205"/>
                  </a:cubicBezTo>
                  <a:cubicBezTo>
                    <a:pt x="3179" y="6284"/>
                    <a:pt x="3465" y="6323"/>
                    <a:pt x="3749" y="6323"/>
                  </a:cubicBezTo>
                  <a:cubicBezTo>
                    <a:pt x="4021" y="6323"/>
                    <a:pt x="4293" y="6287"/>
                    <a:pt x="4561" y="6217"/>
                  </a:cubicBezTo>
                  <a:lnTo>
                    <a:pt x="6109" y="6956"/>
                  </a:lnTo>
                  <a:cubicBezTo>
                    <a:pt x="6145" y="6967"/>
                    <a:pt x="6156" y="6967"/>
                    <a:pt x="6192" y="6967"/>
                  </a:cubicBezTo>
                  <a:cubicBezTo>
                    <a:pt x="6216" y="6967"/>
                    <a:pt x="6252" y="6956"/>
                    <a:pt x="6275" y="6932"/>
                  </a:cubicBezTo>
                  <a:cubicBezTo>
                    <a:pt x="6323" y="6908"/>
                    <a:pt x="6347" y="6848"/>
                    <a:pt x="6347" y="6789"/>
                  </a:cubicBezTo>
                  <a:lnTo>
                    <a:pt x="6275" y="5074"/>
                  </a:lnTo>
                  <a:cubicBezTo>
                    <a:pt x="6668" y="4574"/>
                    <a:pt x="6883" y="3955"/>
                    <a:pt x="6918" y="3300"/>
                  </a:cubicBezTo>
                  <a:cubicBezTo>
                    <a:pt x="6930" y="2622"/>
                    <a:pt x="6752" y="1967"/>
                    <a:pt x="6371" y="1383"/>
                  </a:cubicBezTo>
                  <a:cubicBezTo>
                    <a:pt x="5859" y="633"/>
                    <a:pt x="5037" y="121"/>
                    <a:pt x="4132" y="2"/>
                  </a:cubicBezTo>
                  <a:cubicBezTo>
                    <a:pt x="4126" y="1"/>
                    <a:pt x="4120" y="1"/>
                    <a:pt x="4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3961923" y="2486317"/>
              <a:ext cx="259839" cy="220936"/>
            </a:xfrm>
            <a:custGeom>
              <a:avLst/>
              <a:gdLst/>
              <a:ahLst/>
              <a:cxnLst/>
              <a:rect l="l" t="t" r="r" b="b"/>
              <a:pathLst>
                <a:path w="8202" h="6974" extrusionOk="0">
                  <a:moveTo>
                    <a:pt x="3198" y="1"/>
                  </a:moveTo>
                  <a:cubicBezTo>
                    <a:pt x="2177" y="1"/>
                    <a:pt x="1174" y="493"/>
                    <a:pt x="560" y="1413"/>
                  </a:cubicBezTo>
                  <a:cubicBezTo>
                    <a:pt x="179" y="1973"/>
                    <a:pt x="1" y="2640"/>
                    <a:pt x="25" y="3318"/>
                  </a:cubicBezTo>
                  <a:cubicBezTo>
                    <a:pt x="60" y="3949"/>
                    <a:pt x="287" y="4556"/>
                    <a:pt x="668" y="5080"/>
                  </a:cubicBezTo>
                  <a:lnTo>
                    <a:pt x="596" y="6795"/>
                  </a:lnTo>
                  <a:cubicBezTo>
                    <a:pt x="596" y="6854"/>
                    <a:pt x="620" y="6914"/>
                    <a:pt x="668" y="6938"/>
                  </a:cubicBezTo>
                  <a:cubicBezTo>
                    <a:pt x="703" y="6962"/>
                    <a:pt x="727" y="6973"/>
                    <a:pt x="763" y="6973"/>
                  </a:cubicBezTo>
                  <a:cubicBezTo>
                    <a:pt x="787" y="6973"/>
                    <a:pt x="799" y="6973"/>
                    <a:pt x="834" y="6962"/>
                  </a:cubicBezTo>
                  <a:lnTo>
                    <a:pt x="2382" y="6235"/>
                  </a:lnTo>
                  <a:cubicBezTo>
                    <a:pt x="2647" y="6300"/>
                    <a:pt x="2916" y="6333"/>
                    <a:pt x="3186" y="6333"/>
                  </a:cubicBezTo>
                  <a:cubicBezTo>
                    <a:pt x="3512" y="6333"/>
                    <a:pt x="3837" y="6285"/>
                    <a:pt x="4156" y="6188"/>
                  </a:cubicBezTo>
                  <a:cubicBezTo>
                    <a:pt x="4240" y="6152"/>
                    <a:pt x="4287" y="6069"/>
                    <a:pt x="4251" y="5973"/>
                  </a:cubicBezTo>
                  <a:cubicBezTo>
                    <a:pt x="4233" y="5909"/>
                    <a:pt x="4172" y="5866"/>
                    <a:pt x="4107" y="5866"/>
                  </a:cubicBezTo>
                  <a:cubicBezTo>
                    <a:pt x="4088" y="5866"/>
                    <a:pt x="4068" y="5870"/>
                    <a:pt x="4049" y="5878"/>
                  </a:cubicBezTo>
                  <a:cubicBezTo>
                    <a:pt x="3772" y="5971"/>
                    <a:pt x="3484" y="6015"/>
                    <a:pt x="3198" y="6015"/>
                  </a:cubicBezTo>
                  <a:cubicBezTo>
                    <a:pt x="2931" y="6015"/>
                    <a:pt x="2664" y="5976"/>
                    <a:pt x="2406" y="5902"/>
                  </a:cubicBezTo>
                  <a:cubicBezTo>
                    <a:pt x="2391" y="5897"/>
                    <a:pt x="2376" y="5894"/>
                    <a:pt x="2361" y="5894"/>
                  </a:cubicBezTo>
                  <a:cubicBezTo>
                    <a:pt x="2339" y="5894"/>
                    <a:pt x="2315" y="5900"/>
                    <a:pt x="2287" y="5914"/>
                  </a:cubicBezTo>
                  <a:lnTo>
                    <a:pt x="941" y="6533"/>
                  </a:lnTo>
                  <a:lnTo>
                    <a:pt x="941" y="6533"/>
                  </a:lnTo>
                  <a:lnTo>
                    <a:pt x="1013" y="5021"/>
                  </a:lnTo>
                  <a:cubicBezTo>
                    <a:pt x="1013" y="4985"/>
                    <a:pt x="1001" y="4949"/>
                    <a:pt x="977" y="4902"/>
                  </a:cubicBezTo>
                  <a:cubicBezTo>
                    <a:pt x="203" y="3937"/>
                    <a:pt x="168" y="2604"/>
                    <a:pt x="846" y="1568"/>
                  </a:cubicBezTo>
                  <a:cubicBezTo>
                    <a:pt x="1393" y="759"/>
                    <a:pt x="2293" y="318"/>
                    <a:pt x="3208" y="318"/>
                  </a:cubicBezTo>
                  <a:cubicBezTo>
                    <a:pt x="3748" y="318"/>
                    <a:pt x="4294" y="472"/>
                    <a:pt x="4775" y="794"/>
                  </a:cubicBezTo>
                  <a:cubicBezTo>
                    <a:pt x="5430" y="1247"/>
                    <a:pt x="5883" y="1949"/>
                    <a:pt x="6002" y="2735"/>
                  </a:cubicBezTo>
                  <a:cubicBezTo>
                    <a:pt x="6013" y="2811"/>
                    <a:pt x="6083" y="2867"/>
                    <a:pt x="6168" y="2867"/>
                  </a:cubicBezTo>
                  <a:cubicBezTo>
                    <a:pt x="6176" y="2867"/>
                    <a:pt x="6184" y="2867"/>
                    <a:pt x="6192" y="2866"/>
                  </a:cubicBezTo>
                  <a:cubicBezTo>
                    <a:pt x="6275" y="2854"/>
                    <a:pt x="6335" y="2759"/>
                    <a:pt x="6323" y="2675"/>
                  </a:cubicBezTo>
                  <a:cubicBezTo>
                    <a:pt x="6264" y="2282"/>
                    <a:pt x="6133" y="1913"/>
                    <a:pt x="5954" y="1592"/>
                  </a:cubicBezTo>
                  <a:cubicBezTo>
                    <a:pt x="5990" y="1532"/>
                    <a:pt x="6025" y="1473"/>
                    <a:pt x="6073" y="1413"/>
                  </a:cubicBezTo>
                  <a:cubicBezTo>
                    <a:pt x="6133" y="1330"/>
                    <a:pt x="6192" y="1270"/>
                    <a:pt x="6252" y="1199"/>
                  </a:cubicBezTo>
                  <a:cubicBezTo>
                    <a:pt x="6395" y="1056"/>
                    <a:pt x="6561" y="901"/>
                    <a:pt x="6740" y="782"/>
                  </a:cubicBezTo>
                  <a:cubicBezTo>
                    <a:pt x="7121" y="520"/>
                    <a:pt x="7585" y="365"/>
                    <a:pt x="8050" y="318"/>
                  </a:cubicBezTo>
                  <a:cubicBezTo>
                    <a:pt x="8057" y="320"/>
                    <a:pt x="8065" y="322"/>
                    <a:pt x="8073" y="322"/>
                  </a:cubicBezTo>
                  <a:cubicBezTo>
                    <a:pt x="8137" y="322"/>
                    <a:pt x="8202" y="238"/>
                    <a:pt x="8180" y="163"/>
                  </a:cubicBezTo>
                  <a:cubicBezTo>
                    <a:pt x="8169" y="75"/>
                    <a:pt x="8107" y="7"/>
                    <a:pt x="8022" y="7"/>
                  </a:cubicBezTo>
                  <a:cubicBezTo>
                    <a:pt x="8016" y="7"/>
                    <a:pt x="8009" y="7"/>
                    <a:pt x="8002" y="8"/>
                  </a:cubicBezTo>
                  <a:cubicBezTo>
                    <a:pt x="7490" y="56"/>
                    <a:pt x="6978" y="234"/>
                    <a:pt x="6549" y="532"/>
                  </a:cubicBezTo>
                  <a:cubicBezTo>
                    <a:pt x="6359" y="663"/>
                    <a:pt x="6156" y="818"/>
                    <a:pt x="6002" y="996"/>
                  </a:cubicBezTo>
                  <a:cubicBezTo>
                    <a:pt x="5918" y="1068"/>
                    <a:pt x="5859" y="1139"/>
                    <a:pt x="5799" y="1211"/>
                  </a:cubicBezTo>
                  <a:cubicBezTo>
                    <a:pt x="5787" y="1247"/>
                    <a:pt x="5764" y="1258"/>
                    <a:pt x="5740" y="1294"/>
                  </a:cubicBezTo>
                  <a:cubicBezTo>
                    <a:pt x="5525" y="996"/>
                    <a:pt x="5252" y="735"/>
                    <a:pt x="4954" y="532"/>
                  </a:cubicBezTo>
                  <a:cubicBezTo>
                    <a:pt x="4414" y="174"/>
                    <a:pt x="3803" y="1"/>
                    <a:pt x="3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4015113" y="2540870"/>
              <a:ext cx="96212" cy="95832"/>
            </a:xfrm>
            <a:custGeom>
              <a:avLst/>
              <a:gdLst/>
              <a:ahLst/>
              <a:cxnLst/>
              <a:rect l="l" t="t" r="r" b="b"/>
              <a:pathLst>
                <a:path w="3037" h="3025" extrusionOk="0">
                  <a:moveTo>
                    <a:pt x="1418" y="346"/>
                  </a:moveTo>
                  <a:cubicBezTo>
                    <a:pt x="2013" y="346"/>
                    <a:pt x="2501" y="834"/>
                    <a:pt x="2501" y="1430"/>
                  </a:cubicBezTo>
                  <a:cubicBezTo>
                    <a:pt x="2501" y="1668"/>
                    <a:pt x="2430" y="1894"/>
                    <a:pt x="2299" y="2072"/>
                  </a:cubicBezTo>
                  <a:lnTo>
                    <a:pt x="1537" y="1310"/>
                  </a:lnTo>
                  <a:cubicBezTo>
                    <a:pt x="1507" y="1281"/>
                    <a:pt x="1462" y="1266"/>
                    <a:pt x="1418" y="1266"/>
                  </a:cubicBezTo>
                  <a:cubicBezTo>
                    <a:pt x="1373" y="1266"/>
                    <a:pt x="1328" y="1281"/>
                    <a:pt x="1298" y="1310"/>
                  </a:cubicBezTo>
                  <a:cubicBezTo>
                    <a:pt x="1239" y="1370"/>
                    <a:pt x="1239" y="1489"/>
                    <a:pt x="1298" y="1549"/>
                  </a:cubicBezTo>
                  <a:lnTo>
                    <a:pt x="2060" y="2311"/>
                  </a:lnTo>
                  <a:cubicBezTo>
                    <a:pt x="1870" y="2442"/>
                    <a:pt x="1656" y="2513"/>
                    <a:pt x="1418" y="2513"/>
                  </a:cubicBezTo>
                  <a:cubicBezTo>
                    <a:pt x="822" y="2513"/>
                    <a:pt x="334" y="2025"/>
                    <a:pt x="334" y="1430"/>
                  </a:cubicBezTo>
                  <a:cubicBezTo>
                    <a:pt x="334" y="834"/>
                    <a:pt x="822" y="346"/>
                    <a:pt x="1418" y="346"/>
                  </a:cubicBezTo>
                  <a:close/>
                  <a:moveTo>
                    <a:pt x="1429" y="1"/>
                  </a:moveTo>
                  <a:cubicBezTo>
                    <a:pt x="644" y="1"/>
                    <a:pt x="1" y="644"/>
                    <a:pt x="1" y="1430"/>
                  </a:cubicBezTo>
                  <a:cubicBezTo>
                    <a:pt x="1" y="2215"/>
                    <a:pt x="644" y="2858"/>
                    <a:pt x="1429" y="2858"/>
                  </a:cubicBezTo>
                  <a:cubicBezTo>
                    <a:pt x="1763" y="2858"/>
                    <a:pt x="2072" y="2739"/>
                    <a:pt x="2310" y="2549"/>
                  </a:cubicBezTo>
                  <a:lnTo>
                    <a:pt x="2739" y="2977"/>
                  </a:lnTo>
                  <a:cubicBezTo>
                    <a:pt x="2775" y="3001"/>
                    <a:pt x="2811" y="3025"/>
                    <a:pt x="2858" y="3025"/>
                  </a:cubicBezTo>
                  <a:cubicBezTo>
                    <a:pt x="2906" y="3025"/>
                    <a:pt x="2953" y="3001"/>
                    <a:pt x="2977" y="2977"/>
                  </a:cubicBezTo>
                  <a:cubicBezTo>
                    <a:pt x="3037" y="2918"/>
                    <a:pt x="3037" y="2811"/>
                    <a:pt x="2977" y="2739"/>
                  </a:cubicBezTo>
                  <a:lnTo>
                    <a:pt x="2549" y="2311"/>
                  </a:lnTo>
                  <a:cubicBezTo>
                    <a:pt x="2739" y="2072"/>
                    <a:pt x="2858" y="1751"/>
                    <a:pt x="2858" y="1430"/>
                  </a:cubicBezTo>
                  <a:cubicBezTo>
                    <a:pt x="2858" y="644"/>
                    <a:pt x="2215" y="1"/>
                    <a:pt x="1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4186375" y="2539381"/>
              <a:ext cx="77331" cy="90541"/>
            </a:xfrm>
            <a:custGeom>
              <a:avLst/>
              <a:gdLst/>
              <a:ahLst/>
              <a:cxnLst/>
              <a:rect l="l" t="t" r="r" b="b"/>
              <a:pathLst>
                <a:path w="2441" h="2858" extrusionOk="0">
                  <a:moveTo>
                    <a:pt x="1203" y="607"/>
                  </a:moveTo>
                  <a:lnTo>
                    <a:pt x="1572" y="1524"/>
                  </a:lnTo>
                  <a:lnTo>
                    <a:pt x="834" y="1524"/>
                  </a:lnTo>
                  <a:lnTo>
                    <a:pt x="1203" y="607"/>
                  </a:lnTo>
                  <a:close/>
                  <a:moveTo>
                    <a:pt x="1215" y="0"/>
                  </a:moveTo>
                  <a:cubicBezTo>
                    <a:pt x="1155" y="0"/>
                    <a:pt x="1084" y="48"/>
                    <a:pt x="1072" y="107"/>
                  </a:cubicBezTo>
                  <a:lnTo>
                    <a:pt x="441" y="1619"/>
                  </a:lnTo>
                  <a:lnTo>
                    <a:pt x="24" y="2620"/>
                  </a:lnTo>
                  <a:cubicBezTo>
                    <a:pt x="0" y="2715"/>
                    <a:pt x="24" y="2798"/>
                    <a:pt x="119" y="2846"/>
                  </a:cubicBezTo>
                  <a:cubicBezTo>
                    <a:pt x="139" y="2851"/>
                    <a:pt x="159" y="2854"/>
                    <a:pt x="179" y="2854"/>
                  </a:cubicBezTo>
                  <a:cubicBezTo>
                    <a:pt x="245" y="2854"/>
                    <a:pt x="309" y="2823"/>
                    <a:pt x="345" y="2750"/>
                  </a:cubicBezTo>
                  <a:lnTo>
                    <a:pt x="714" y="1858"/>
                  </a:lnTo>
                  <a:lnTo>
                    <a:pt x="1750" y="1858"/>
                  </a:lnTo>
                  <a:lnTo>
                    <a:pt x="2131" y="2750"/>
                  </a:lnTo>
                  <a:cubicBezTo>
                    <a:pt x="2155" y="2810"/>
                    <a:pt x="2215" y="2858"/>
                    <a:pt x="2274" y="2858"/>
                  </a:cubicBezTo>
                  <a:cubicBezTo>
                    <a:pt x="2286" y="2858"/>
                    <a:pt x="2322" y="2858"/>
                    <a:pt x="2334" y="2846"/>
                  </a:cubicBezTo>
                  <a:cubicBezTo>
                    <a:pt x="2405" y="2798"/>
                    <a:pt x="2441" y="2715"/>
                    <a:pt x="2405" y="2620"/>
                  </a:cubicBezTo>
                  <a:lnTo>
                    <a:pt x="1988" y="1619"/>
                  </a:lnTo>
                  <a:lnTo>
                    <a:pt x="1369" y="107"/>
                  </a:lnTo>
                  <a:cubicBezTo>
                    <a:pt x="1334" y="48"/>
                    <a:pt x="1274" y="0"/>
                    <a:pt x="1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4"/>
          <p:cNvSpPr/>
          <p:nvPr/>
        </p:nvSpPr>
        <p:spPr>
          <a:xfrm>
            <a:off x="1746487" y="397662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271" name="Google Shape;1271;p44"/>
          <p:cNvSpPr/>
          <p:nvPr/>
        </p:nvSpPr>
        <p:spPr>
          <a:xfrm>
            <a:off x="4322695" y="397662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272" name="Google Shape;1272;p44"/>
          <p:cNvSpPr/>
          <p:nvPr/>
        </p:nvSpPr>
        <p:spPr>
          <a:xfrm>
            <a:off x="6898903" y="397662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273" name="Google Shape;1273;p44"/>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sp>
        <p:nvSpPr>
          <p:cNvPr id="1274" name="Google Shape;1274;p44"/>
          <p:cNvSpPr txBox="1"/>
          <p:nvPr/>
        </p:nvSpPr>
        <p:spPr>
          <a:xfrm>
            <a:off x="3538795" y="1211275"/>
            <a:ext cx="2066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Awards</a:t>
            </a:r>
            <a:endParaRPr sz="2200">
              <a:solidFill>
                <a:schemeClr val="dk1"/>
              </a:solidFill>
              <a:latin typeface="Quantico"/>
              <a:ea typeface="Quantico"/>
              <a:cs typeface="Quantico"/>
              <a:sym typeface="Quantico"/>
            </a:endParaRPr>
          </a:p>
        </p:txBody>
      </p:sp>
      <p:grpSp>
        <p:nvGrpSpPr>
          <p:cNvPr id="1275" name="Google Shape;1275;p44"/>
          <p:cNvGrpSpPr/>
          <p:nvPr/>
        </p:nvGrpSpPr>
        <p:grpSpPr>
          <a:xfrm>
            <a:off x="960817" y="2777189"/>
            <a:ext cx="2069940" cy="1003970"/>
            <a:chOff x="817993" y="2051373"/>
            <a:chExt cx="1501807" cy="1003970"/>
          </a:xfrm>
        </p:grpSpPr>
        <p:sp>
          <p:nvSpPr>
            <p:cNvPr id="1276" name="Google Shape;1276;p44"/>
            <p:cNvSpPr txBox="1"/>
            <p:nvPr/>
          </p:nvSpPr>
          <p:spPr>
            <a:xfrm>
              <a:off x="817993" y="2051373"/>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Best team</a:t>
              </a:r>
              <a:endParaRPr sz="2200">
                <a:solidFill>
                  <a:schemeClr val="dk1"/>
                </a:solidFill>
                <a:latin typeface="Quantico"/>
                <a:ea typeface="Quantico"/>
                <a:cs typeface="Quantico"/>
                <a:sym typeface="Quantico"/>
              </a:endParaRPr>
            </a:p>
          </p:txBody>
        </p:sp>
        <p:sp>
          <p:nvSpPr>
            <p:cNvPr id="1277" name="Google Shape;1277;p44"/>
            <p:cNvSpPr txBox="1"/>
            <p:nvPr/>
          </p:nvSpPr>
          <p:spPr>
            <a:xfrm>
              <a:off x="818000" y="2419342"/>
              <a:ext cx="1501800" cy="63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grpSp>
        <p:nvGrpSpPr>
          <p:cNvPr id="1278" name="Google Shape;1278;p44"/>
          <p:cNvGrpSpPr/>
          <p:nvPr/>
        </p:nvGrpSpPr>
        <p:grpSpPr>
          <a:xfrm>
            <a:off x="6113233" y="2777197"/>
            <a:ext cx="2069940" cy="1003974"/>
            <a:chOff x="818000" y="2051369"/>
            <a:chExt cx="1501807" cy="1003974"/>
          </a:xfrm>
        </p:grpSpPr>
        <p:sp>
          <p:nvSpPr>
            <p:cNvPr id="1279" name="Google Shape;1279;p44"/>
            <p:cNvSpPr txBox="1"/>
            <p:nvPr/>
          </p:nvSpPr>
          <p:spPr>
            <a:xfrm>
              <a:off x="818007" y="2051369"/>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Experimental</a:t>
              </a:r>
              <a:endParaRPr sz="2200">
                <a:solidFill>
                  <a:schemeClr val="dk1"/>
                </a:solidFill>
                <a:latin typeface="Quantico"/>
                <a:ea typeface="Quantico"/>
                <a:cs typeface="Quantico"/>
                <a:sym typeface="Quantico"/>
              </a:endParaRPr>
            </a:p>
          </p:txBody>
        </p:sp>
        <p:sp>
          <p:nvSpPr>
            <p:cNvPr id="1280" name="Google Shape;1280;p44"/>
            <p:cNvSpPr txBox="1"/>
            <p:nvPr/>
          </p:nvSpPr>
          <p:spPr>
            <a:xfrm>
              <a:off x="818000" y="2419342"/>
              <a:ext cx="1501800" cy="63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grpSp>
        <p:nvGrpSpPr>
          <p:cNvPr id="1281" name="Google Shape;1281;p44"/>
          <p:cNvGrpSpPr/>
          <p:nvPr/>
        </p:nvGrpSpPr>
        <p:grpSpPr>
          <a:xfrm>
            <a:off x="4409646" y="4039494"/>
            <a:ext cx="324698" cy="372863"/>
            <a:chOff x="2212084" y="1960358"/>
            <a:chExt cx="324698" cy="372863"/>
          </a:xfrm>
        </p:grpSpPr>
        <p:sp>
          <p:nvSpPr>
            <p:cNvPr id="1282" name="Google Shape;1282;p44"/>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5" name="Google Shape;1285;p44"/>
          <p:cNvSpPr/>
          <p:nvPr/>
        </p:nvSpPr>
        <p:spPr>
          <a:xfrm>
            <a:off x="1817665" y="4047611"/>
            <a:ext cx="356245" cy="356627"/>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4"/>
          <p:cNvSpPr/>
          <p:nvPr/>
        </p:nvSpPr>
        <p:spPr>
          <a:xfrm>
            <a:off x="4322695" y="166847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grpSp>
        <p:nvGrpSpPr>
          <p:cNvPr id="1287" name="Google Shape;1287;p44"/>
          <p:cNvGrpSpPr/>
          <p:nvPr/>
        </p:nvGrpSpPr>
        <p:grpSpPr>
          <a:xfrm>
            <a:off x="4425143" y="1740793"/>
            <a:ext cx="293704" cy="353954"/>
            <a:chOff x="4019984" y="3805393"/>
            <a:chExt cx="293704" cy="353954"/>
          </a:xfrm>
        </p:grpSpPr>
        <p:sp>
          <p:nvSpPr>
            <p:cNvPr id="1288" name="Google Shape;1288;p44"/>
            <p:cNvSpPr/>
            <p:nvPr/>
          </p:nvSpPr>
          <p:spPr>
            <a:xfrm>
              <a:off x="4019984" y="3805393"/>
              <a:ext cx="293704" cy="353954"/>
            </a:xfrm>
            <a:custGeom>
              <a:avLst/>
              <a:gdLst/>
              <a:ahLst/>
              <a:cxnLst/>
              <a:rect l="l" t="t" r="r" b="b"/>
              <a:pathLst>
                <a:path w="9228" h="11121" extrusionOk="0">
                  <a:moveTo>
                    <a:pt x="477" y="1084"/>
                  </a:moveTo>
                  <a:cubicBezTo>
                    <a:pt x="727" y="1084"/>
                    <a:pt x="977" y="1215"/>
                    <a:pt x="1108" y="1429"/>
                  </a:cubicBezTo>
                  <a:lnTo>
                    <a:pt x="1251" y="1608"/>
                  </a:lnTo>
                  <a:cubicBezTo>
                    <a:pt x="1382" y="1798"/>
                    <a:pt x="1608" y="1917"/>
                    <a:pt x="1822" y="1917"/>
                  </a:cubicBezTo>
                  <a:lnTo>
                    <a:pt x="1822" y="2620"/>
                  </a:lnTo>
                  <a:cubicBezTo>
                    <a:pt x="1822" y="3120"/>
                    <a:pt x="1906" y="3596"/>
                    <a:pt x="2049" y="4072"/>
                  </a:cubicBezTo>
                  <a:cubicBezTo>
                    <a:pt x="1918" y="4001"/>
                    <a:pt x="1775" y="3929"/>
                    <a:pt x="1620" y="3870"/>
                  </a:cubicBezTo>
                  <a:cubicBezTo>
                    <a:pt x="1298" y="3739"/>
                    <a:pt x="965" y="3596"/>
                    <a:pt x="727" y="3334"/>
                  </a:cubicBezTo>
                  <a:cubicBezTo>
                    <a:pt x="441" y="3024"/>
                    <a:pt x="310" y="2560"/>
                    <a:pt x="310" y="1929"/>
                  </a:cubicBezTo>
                  <a:lnTo>
                    <a:pt x="310" y="1250"/>
                  </a:lnTo>
                  <a:cubicBezTo>
                    <a:pt x="310" y="1203"/>
                    <a:pt x="322" y="1155"/>
                    <a:pt x="358" y="1131"/>
                  </a:cubicBezTo>
                  <a:cubicBezTo>
                    <a:pt x="382" y="1096"/>
                    <a:pt x="429" y="1084"/>
                    <a:pt x="477" y="1084"/>
                  </a:cubicBezTo>
                  <a:close/>
                  <a:moveTo>
                    <a:pt x="8704" y="1084"/>
                  </a:moveTo>
                  <a:cubicBezTo>
                    <a:pt x="8752" y="1084"/>
                    <a:pt x="8799" y="1096"/>
                    <a:pt x="8823" y="1131"/>
                  </a:cubicBezTo>
                  <a:cubicBezTo>
                    <a:pt x="8847" y="1155"/>
                    <a:pt x="8871" y="1203"/>
                    <a:pt x="8871" y="1250"/>
                  </a:cubicBezTo>
                  <a:lnTo>
                    <a:pt x="8871" y="1929"/>
                  </a:lnTo>
                  <a:lnTo>
                    <a:pt x="8883" y="1929"/>
                  </a:lnTo>
                  <a:cubicBezTo>
                    <a:pt x="8883" y="2572"/>
                    <a:pt x="8752" y="3036"/>
                    <a:pt x="8466" y="3334"/>
                  </a:cubicBezTo>
                  <a:cubicBezTo>
                    <a:pt x="8228" y="3596"/>
                    <a:pt x="7883" y="3739"/>
                    <a:pt x="7573" y="3870"/>
                  </a:cubicBezTo>
                  <a:cubicBezTo>
                    <a:pt x="7430" y="3929"/>
                    <a:pt x="7263" y="3989"/>
                    <a:pt x="7133" y="4072"/>
                  </a:cubicBezTo>
                  <a:cubicBezTo>
                    <a:pt x="7275" y="3620"/>
                    <a:pt x="7347" y="3120"/>
                    <a:pt x="7347" y="2620"/>
                  </a:cubicBezTo>
                  <a:lnTo>
                    <a:pt x="7347" y="1917"/>
                  </a:lnTo>
                  <a:cubicBezTo>
                    <a:pt x="7585" y="1917"/>
                    <a:pt x="7799" y="1798"/>
                    <a:pt x="7930" y="1608"/>
                  </a:cubicBezTo>
                  <a:lnTo>
                    <a:pt x="8061" y="1429"/>
                  </a:lnTo>
                  <a:cubicBezTo>
                    <a:pt x="8216" y="1215"/>
                    <a:pt x="8454" y="1084"/>
                    <a:pt x="8704" y="1084"/>
                  </a:cubicBezTo>
                  <a:close/>
                  <a:moveTo>
                    <a:pt x="7347" y="345"/>
                  </a:moveTo>
                  <a:lnTo>
                    <a:pt x="7347" y="726"/>
                  </a:lnTo>
                  <a:lnTo>
                    <a:pt x="5954" y="726"/>
                  </a:lnTo>
                  <a:cubicBezTo>
                    <a:pt x="5859" y="726"/>
                    <a:pt x="5787" y="798"/>
                    <a:pt x="5787" y="893"/>
                  </a:cubicBezTo>
                  <a:cubicBezTo>
                    <a:pt x="5787" y="976"/>
                    <a:pt x="5859" y="1060"/>
                    <a:pt x="5954" y="1060"/>
                  </a:cubicBezTo>
                  <a:lnTo>
                    <a:pt x="7013" y="1060"/>
                  </a:lnTo>
                  <a:lnTo>
                    <a:pt x="7013" y="2620"/>
                  </a:lnTo>
                  <a:cubicBezTo>
                    <a:pt x="7037" y="4036"/>
                    <a:pt x="6359" y="5382"/>
                    <a:pt x="5204" y="6239"/>
                  </a:cubicBezTo>
                  <a:lnTo>
                    <a:pt x="5085" y="6322"/>
                  </a:lnTo>
                  <a:cubicBezTo>
                    <a:pt x="5061" y="6322"/>
                    <a:pt x="5025" y="6310"/>
                    <a:pt x="5001" y="6310"/>
                  </a:cubicBezTo>
                  <a:lnTo>
                    <a:pt x="4192" y="6310"/>
                  </a:lnTo>
                  <a:cubicBezTo>
                    <a:pt x="4168" y="6310"/>
                    <a:pt x="4132" y="6310"/>
                    <a:pt x="4108" y="6322"/>
                  </a:cubicBezTo>
                  <a:lnTo>
                    <a:pt x="3989" y="6239"/>
                  </a:lnTo>
                  <a:cubicBezTo>
                    <a:pt x="2846" y="5382"/>
                    <a:pt x="2156" y="4048"/>
                    <a:pt x="2156" y="2620"/>
                  </a:cubicBezTo>
                  <a:lnTo>
                    <a:pt x="2156" y="1060"/>
                  </a:lnTo>
                  <a:lnTo>
                    <a:pt x="5204" y="1060"/>
                  </a:lnTo>
                  <a:cubicBezTo>
                    <a:pt x="5299" y="1060"/>
                    <a:pt x="5370" y="976"/>
                    <a:pt x="5370" y="893"/>
                  </a:cubicBezTo>
                  <a:cubicBezTo>
                    <a:pt x="5370" y="798"/>
                    <a:pt x="5299" y="726"/>
                    <a:pt x="5204" y="726"/>
                  </a:cubicBezTo>
                  <a:lnTo>
                    <a:pt x="1810" y="726"/>
                  </a:lnTo>
                  <a:lnTo>
                    <a:pt x="1810" y="345"/>
                  </a:lnTo>
                  <a:close/>
                  <a:moveTo>
                    <a:pt x="5001" y="6632"/>
                  </a:moveTo>
                  <a:cubicBezTo>
                    <a:pt x="5061" y="6632"/>
                    <a:pt x="5108" y="6680"/>
                    <a:pt x="5108" y="6739"/>
                  </a:cubicBezTo>
                  <a:lnTo>
                    <a:pt x="5108" y="6858"/>
                  </a:lnTo>
                  <a:cubicBezTo>
                    <a:pt x="5108" y="6918"/>
                    <a:pt x="5061" y="6965"/>
                    <a:pt x="5001" y="6965"/>
                  </a:cubicBezTo>
                  <a:lnTo>
                    <a:pt x="4192" y="6965"/>
                  </a:lnTo>
                  <a:cubicBezTo>
                    <a:pt x="4132" y="6965"/>
                    <a:pt x="4085" y="6918"/>
                    <a:pt x="4085" y="6858"/>
                  </a:cubicBezTo>
                  <a:lnTo>
                    <a:pt x="4085" y="6739"/>
                  </a:lnTo>
                  <a:cubicBezTo>
                    <a:pt x="4085" y="6680"/>
                    <a:pt x="4132" y="6632"/>
                    <a:pt x="4192" y="6632"/>
                  </a:cubicBezTo>
                  <a:close/>
                  <a:moveTo>
                    <a:pt x="4787" y="7287"/>
                  </a:moveTo>
                  <a:lnTo>
                    <a:pt x="4787" y="8882"/>
                  </a:lnTo>
                  <a:lnTo>
                    <a:pt x="4406" y="8882"/>
                  </a:lnTo>
                  <a:lnTo>
                    <a:pt x="4406" y="7287"/>
                  </a:lnTo>
                  <a:close/>
                  <a:moveTo>
                    <a:pt x="5609" y="9216"/>
                  </a:moveTo>
                  <a:cubicBezTo>
                    <a:pt x="5728" y="9216"/>
                    <a:pt x="5823" y="9299"/>
                    <a:pt x="5823" y="9418"/>
                  </a:cubicBezTo>
                  <a:lnTo>
                    <a:pt x="5823" y="9609"/>
                  </a:lnTo>
                  <a:lnTo>
                    <a:pt x="4370" y="9609"/>
                  </a:lnTo>
                  <a:cubicBezTo>
                    <a:pt x="4287" y="9609"/>
                    <a:pt x="4204" y="9680"/>
                    <a:pt x="4204" y="9775"/>
                  </a:cubicBezTo>
                  <a:cubicBezTo>
                    <a:pt x="4204" y="9870"/>
                    <a:pt x="4287" y="9942"/>
                    <a:pt x="4370" y="9942"/>
                  </a:cubicBezTo>
                  <a:lnTo>
                    <a:pt x="6585" y="9942"/>
                  </a:lnTo>
                  <a:cubicBezTo>
                    <a:pt x="6609" y="9942"/>
                    <a:pt x="6621" y="9954"/>
                    <a:pt x="6632" y="9966"/>
                  </a:cubicBezTo>
                  <a:lnTo>
                    <a:pt x="6787" y="10763"/>
                  </a:lnTo>
                  <a:cubicBezTo>
                    <a:pt x="6787" y="10775"/>
                    <a:pt x="6787" y="10787"/>
                    <a:pt x="6763" y="10787"/>
                  </a:cubicBezTo>
                  <a:cubicBezTo>
                    <a:pt x="6763" y="10787"/>
                    <a:pt x="6752" y="10799"/>
                    <a:pt x="6740" y="10799"/>
                  </a:cubicBezTo>
                  <a:lnTo>
                    <a:pt x="2453" y="10799"/>
                  </a:lnTo>
                  <a:cubicBezTo>
                    <a:pt x="2441" y="10799"/>
                    <a:pt x="2418" y="10787"/>
                    <a:pt x="2418" y="10787"/>
                  </a:cubicBezTo>
                  <a:cubicBezTo>
                    <a:pt x="2418" y="10787"/>
                    <a:pt x="2406" y="10775"/>
                    <a:pt x="2406" y="10763"/>
                  </a:cubicBezTo>
                  <a:lnTo>
                    <a:pt x="2561" y="9966"/>
                  </a:lnTo>
                  <a:cubicBezTo>
                    <a:pt x="2561" y="9954"/>
                    <a:pt x="2572" y="9942"/>
                    <a:pt x="2596" y="9942"/>
                  </a:cubicBezTo>
                  <a:lnTo>
                    <a:pt x="3596" y="9942"/>
                  </a:lnTo>
                  <a:cubicBezTo>
                    <a:pt x="3692" y="9942"/>
                    <a:pt x="3763" y="9870"/>
                    <a:pt x="3763" y="9775"/>
                  </a:cubicBezTo>
                  <a:cubicBezTo>
                    <a:pt x="3763" y="9680"/>
                    <a:pt x="3692" y="9609"/>
                    <a:pt x="3596" y="9609"/>
                  </a:cubicBezTo>
                  <a:lnTo>
                    <a:pt x="3370" y="9609"/>
                  </a:lnTo>
                  <a:lnTo>
                    <a:pt x="3370" y="9418"/>
                  </a:lnTo>
                  <a:cubicBezTo>
                    <a:pt x="3370" y="9299"/>
                    <a:pt x="3465" y="9216"/>
                    <a:pt x="3584" y="9216"/>
                  </a:cubicBezTo>
                  <a:close/>
                  <a:moveTo>
                    <a:pt x="1810" y="0"/>
                  </a:moveTo>
                  <a:cubicBezTo>
                    <a:pt x="1656" y="0"/>
                    <a:pt x="1501" y="131"/>
                    <a:pt x="1501" y="310"/>
                  </a:cubicBezTo>
                  <a:lnTo>
                    <a:pt x="1501" y="726"/>
                  </a:lnTo>
                  <a:cubicBezTo>
                    <a:pt x="1501" y="893"/>
                    <a:pt x="1632" y="1036"/>
                    <a:pt x="1810" y="1036"/>
                  </a:cubicBezTo>
                  <a:lnTo>
                    <a:pt x="1846" y="1036"/>
                  </a:lnTo>
                  <a:lnTo>
                    <a:pt x="1846" y="1572"/>
                  </a:lnTo>
                  <a:cubicBezTo>
                    <a:pt x="1727" y="1572"/>
                    <a:pt x="1608" y="1512"/>
                    <a:pt x="1537" y="1417"/>
                  </a:cubicBezTo>
                  <a:lnTo>
                    <a:pt x="1394" y="1238"/>
                  </a:lnTo>
                  <a:cubicBezTo>
                    <a:pt x="1191" y="941"/>
                    <a:pt x="846" y="762"/>
                    <a:pt x="489" y="762"/>
                  </a:cubicBezTo>
                  <a:cubicBezTo>
                    <a:pt x="358" y="762"/>
                    <a:pt x="239" y="798"/>
                    <a:pt x="144" y="905"/>
                  </a:cubicBezTo>
                  <a:cubicBezTo>
                    <a:pt x="60" y="1000"/>
                    <a:pt x="1" y="1131"/>
                    <a:pt x="1" y="1250"/>
                  </a:cubicBezTo>
                  <a:lnTo>
                    <a:pt x="1" y="1929"/>
                  </a:lnTo>
                  <a:cubicBezTo>
                    <a:pt x="1" y="3560"/>
                    <a:pt x="834" y="3894"/>
                    <a:pt x="1501" y="4179"/>
                  </a:cubicBezTo>
                  <a:cubicBezTo>
                    <a:pt x="1870" y="4334"/>
                    <a:pt x="2203" y="4465"/>
                    <a:pt x="2370" y="4786"/>
                  </a:cubicBezTo>
                  <a:cubicBezTo>
                    <a:pt x="2406" y="4882"/>
                    <a:pt x="2394" y="4965"/>
                    <a:pt x="2334" y="5025"/>
                  </a:cubicBezTo>
                  <a:cubicBezTo>
                    <a:pt x="2284" y="5092"/>
                    <a:pt x="2191" y="5124"/>
                    <a:pt x="2108" y="5124"/>
                  </a:cubicBezTo>
                  <a:cubicBezTo>
                    <a:pt x="2073" y="5124"/>
                    <a:pt x="2041" y="5118"/>
                    <a:pt x="2013" y="5108"/>
                  </a:cubicBezTo>
                  <a:cubicBezTo>
                    <a:pt x="1894" y="5060"/>
                    <a:pt x="1870" y="4906"/>
                    <a:pt x="1870" y="4786"/>
                  </a:cubicBezTo>
                  <a:cubicBezTo>
                    <a:pt x="1870" y="4703"/>
                    <a:pt x="1810" y="4632"/>
                    <a:pt x="1727" y="4632"/>
                  </a:cubicBezTo>
                  <a:cubicBezTo>
                    <a:pt x="1632" y="4632"/>
                    <a:pt x="1560" y="4691"/>
                    <a:pt x="1560" y="4775"/>
                  </a:cubicBezTo>
                  <a:cubicBezTo>
                    <a:pt x="1560" y="4929"/>
                    <a:pt x="1572" y="5263"/>
                    <a:pt x="1894" y="5406"/>
                  </a:cubicBezTo>
                  <a:cubicBezTo>
                    <a:pt x="1965" y="5429"/>
                    <a:pt x="2037" y="5441"/>
                    <a:pt x="2108" y="5441"/>
                  </a:cubicBezTo>
                  <a:cubicBezTo>
                    <a:pt x="2275" y="5441"/>
                    <a:pt x="2453" y="5370"/>
                    <a:pt x="2572" y="5251"/>
                  </a:cubicBezTo>
                  <a:cubicBezTo>
                    <a:pt x="2584" y="5239"/>
                    <a:pt x="2608" y="5227"/>
                    <a:pt x="2608" y="5203"/>
                  </a:cubicBezTo>
                  <a:cubicBezTo>
                    <a:pt x="2918" y="5703"/>
                    <a:pt x="3323" y="6144"/>
                    <a:pt x="3811" y="6489"/>
                  </a:cubicBezTo>
                  <a:lnTo>
                    <a:pt x="3834" y="6501"/>
                  </a:lnTo>
                  <a:cubicBezTo>
                    <a:pt x="3799" y="6561"/>
                    <a:pt x="3775" y="6656"/>
                    <a:pt x="3775" y="6727"/>
                  </a:cubicBezTo>
                  <a:lnTo>
                    <a:pt x="3775" y="6846"/>
                  </a:lnTo>
                  <a:cubicBezTo>
                    <a:pt x="3775" y="7037"/>
                    <a:pt x="3918" y="7215"/>
                    <a:pt x="4096" y="7263"/>
                  </a:cubicBezTo>
                  <a:lnTo>
                    <a:pt x="4096" y="8870"/>
                  </a:lnTo>
                  <a:lnTo>
                    <a:pt x="3596" y="8870"/>
                  </a:lnTo>
                  <a:cubicBezTo>
                    <a:pt x="3299" y="8870"/>
                    <a:pt x="3061" y="9108"/>
                    <a:pt x="3061" y="9406"/>
                  </a:cubicBezTo>
                  <a:lnTo>
                    <a:pt x="3061" y="9597"/>
                  </a:lnTo>
                  <a:lnTo>
                    <a:pt x="2620" y="9597"/>
                  </a:lnTo>
                  <a:cubicBezTo>
                    <a:pt x="2441" y="9597"/>
                    <a:pt x="2287" y="9716"/>
                    <a:pt x="2263" y="9894"/>
                  </a:cubicBezTo>
                  <a:lnTo>
                    <a:pt x="2108" y="10680"/>
                  </a:lnTo>
                  <a:cubicBezTo>
                    <a:pt x="2096" y="10787"/>
                    <a:pt x="2108" y="10906"/>
                    <a:pt x="2191" y="10978"/>
                  </a:cubicBezTo>
                  <a:cubicBezTo>
                    <a:pt x="2263" y="11073"/>
                    <a:pt x="2370" y="11121"/>
                    <a:pt x="2465" y="11121"/>
                  </a:cubicBezTo>
                  <a:lnTo>
                    <a:pt x="6752" y="11121"/>
                  </a:lnTo>
                  <a:cubicBezTo>
                    <a:pt x="6859" y="11121"/>
                    <a:pt x="6966" y="11073"/>
                    <a:pt x="7037" y="10978"/>
                  </a:cubicBezTo>
                  <a:cubicBezTo>
                    <a:pt x="7109" y="10894"/>
                    <a:pt x="7144" y="10787"/>
                    <a:pt x="7109" y="10680"/>
                  </a:cubicBezTo>
                  <a:lnTo>
                    <a:pt x="6966" y="9894"/>
                  </a:lnTo>
                  <a:cubicBezTo>
                    <a:pt x="6930" y="9716"/>
                    <a:pt x="6787" y="9597"/>
                    <a:pt x="6609" y="9597"/>
                  </a:cubicBezTo>
                  <a:lnTo>
                    <a:pt x="6156" y="9597"/>
                  </a:lnTo>
                  <a:lnTo>
                    <a:pt x="6156" y="9406"/>
                  </a:lnTo>
                  <a:cubicBezTo>
                    <a:pt x="6156" y="9108"/>
                    <a:pt x="5918" y="8870"/>
                    <a:pt x="5620" y="8870"/>
                  </a:cubicBezTo>
                  <a:lnTo>
                    <a:pt x="5132" y="8870"/>
                  </a:lnTo>
                  <a:lnTo>
                    <a:pt x="5132" y="7263"/>
                  </a:lnTo>
                  <a:cubicBezTo>
                    <a:pt x="5311" y="7215"/>
                    <a:pt x="5442" y="7037"/>
                    <a:pt x="5442" y="6846"/>
                  </a:cubicBezTo>
                  <a:lnTo>
                    <a:pt x="5442" y="6727"/>
                  </a:lnTo>
                  <a:cubicBezTo>
                    <a:pt x="5442" y="6632"/>
                    <a:pt x="5418" y="6561"/>
                    <a:pt x="5382" y="6501"/>
                  </a:cubicBezTo>
                  <a:lnTo>
                    <a:pt x="5418" y="6489"/>
                  </a:lnTo>
                  <a:cubicBezTo>
                    <a:pt x="5894" y="6132"/>
                    <a:pt x="6311" y="5703"/>
                    <a:pt x="6621" y="5203"/>
                  </a:cubicBezTo>
                  <a:cubicBezTo>
                    <a:pt x="6632" y="5227"/>
                    <a:pt x="6656" y="5239"/>
                    <a:pt x="6656" y="5251"/>
                  </a:cubicBezTo>
                  <a:cubicBezTo>
                    <a:pt x="6775" y="5382"/>
                    <a:pt x="6954" y="5441"/>
                    <a:pt x="7109" y="5441"/>
                  </a:cubicBezTo>
                  <a:cubicBezTo>
                    <a:pt x="7192" y="5441"/>
                    <a:pt x="7263" y="5429"/>
                    <a:pt x="7335" y="5406"/>
                  </a:cubicBezTo>
                  <a:cubicBezTo>
                    <a:pt x="7644" y="5263"/>
                    <a:pt x="7668" y="4929"/>
                    <a:pt x="7668" y="4775"/>
                  </a:cubicBezTo>
                  <a:cubicBezTo>
                    <a:pt x="7668" y="4701"/>
                    <a:pt x="7603" y="4628"/>
                    <a:pt x="7531" y="4628"/>
                  </a:cubicBezTo>
                  <a:cubicBezTo>
                    <a:pt x="7521" y="4628"/>
                    <a:pt x="7511" y="4629"/>
                    <a:pt x="7502" y="4632"/>
                  </a:cubicBezTo>
                  <a:cubicBezTo>
                    <a:pt x="7406" y="4632"/>
                    <a:pt x="7335" y="4703"/>
                    <a:pt x="7347" y="4786"/>
                  </a:cubicBezTo>
                  <a:cubicBezTo>
                    <a:pt x="7347" y="4906"/>
                    <a:pt x="7335" y="5048"/>
                    <a:pt x="7216" y="5108"/>
                  </a:cubicBezTo>
                  <a:cubicBezTo>
                    <a:pt x="7188" y="5117"/>
                    <a:pt x="7158" y="5122"/>
                    <a:pt x="7128" y="5122"/>
                  </a:cubicBezTo>
                  <a:cubicBezTo>
                    <a:pt x="7043" y="5122"/>
                    <a:pt x="6956" y="5086"/>
                    <a:pt x="6894" y="5025"/>
                  </a:cubicBezTo>
                  <a:cubicBezTo>
                    <a:pt x="6835" y="4953"/>
                    <a:pt x="6811" y="4882"/>
                    <a:pt x="6859" y="4786"/>
                  </a:cubicBezTo>
                  <a:cubicBezTo>
                    <a:pt x="7025" y="4465"/>
                    <a:pt x="7335" y="4334"/>
                    <a:pt x="7728" y="4179"/>
                  </a:cubicBezTo>
                  <a:cubicBezTo>
                    <a:pt x="8395" y="3917"/>
                    <a:pt x="9228" y="3572"/>
                    <a:pt x="9228" y="1929"/>
                  </a:cubicBezTo>
                  <a:lnTo>
                    <a:pt x="9228" y="1250"/>
                  </a:lnTo>
                  <a:cubicBezTo>
                    <a:pt x="9216" y="1131"/>
                    <a:pt x="9168" y="1000"/>
                    <a:pt x="9061" y="905"/>
                  </a:cubicBezTo>
                  <a:cubicBezTo>
                    <a:pt x="8978" y="822"/>
                    <a:pt x="8859" y="762"/>
                    <a:pt x="8716" y="762"/>
                  </a:cubicBezTo>
                  <a:cubicBezTo>
                    <a:pt x="8359" y="762"/>
                    <a:pt x="8025" y="941"/>
                    <a:pt x="7811" y="1238"/>
                  </a:cubicBezTo>
                  <a:lnTo>
                    <a:pt x="7680" y="1417"/>
                  </a:lnTo>
                  <a:cubicBezTo>
                    <a:pt x="7609" y="1512"/>
                    <a:pt x="7490" y="1572"/>
                    <a:pt x="7371" y="1572"/>
                  </a:cubicBezTo>
                  <a:lnTo>
                    <a:pt x="7371" y="1036"/>
                  </a:lnTo>
                  <a:lnTo>
                    <a:pt x="7394" y="1036"/>
                  </a:lnTo>
                  <a:cubicBezTo>
                    <a:pt x="7561" y="1036"/>
                    <a:pt x="7704" y="905"/>
                    <a:pt x="7704" y="726"/>
                  </a:cubicBezTo>
                  <a:lnTo>
                    <a:pt x="7704" y="310"/>
                  </a:lnTo>
                  <a:cubicBezTo>
                    <a:pt x="7704" y="143"/>
                    <a:pt x="7573"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4118903" y="3867139"/>
              <a:ext cx="93987" cy="87971"/>
            </a:xfrm>
            <a:custGeom>
              <a:avLst/>
              <a:gdLst/>
              <a:ahLst/>
              <a:cxnLst/>
              <a:rect l="l" t="t" r="r" b="b"/>
              <a:pathLst>
                <a:path w="2953" h="2764" extrusionOk="0">
                  <a:moveTo>
                    <a:pt x="1477" y="489"/>
                  </a:moveTo>
                  <a:lnTo>
                    <a:pt x="1727" y="989"/>
                  </a:lnTo>
                  <a:cubicBezTo>
                    <a:pt x="1762" y="1049"/>
                    <a:pt x="1822" y="1096"/>
                    <a:pt x="1881" y="1096"/>
                  </a:cubicBezTo>
                  <a:lnTo>
                    <a:pt x="2441" y="1180"/>
                  </a:lnTo>
                  <a:lnTo>
                    <a:pt x="2036" y="1584"/>
                  </a:lnTo>
                  <a:cubicBezTo>
                    <a:pt x="2000" y="1632"/>
                    <a:pt x="1977" y="1692"/>
                    <a:pt x="1977" y="1763"/>
                  </a:cubicBezTo>
                  <a:lnTo>
                    <a:pt x="2072" y="2335"/>
                  </a:lnTo>
                  <a:lnTo>
                    <a:pt x="1560" y="2061"/>
                  </a:lnTo>
                  <a:cubicBezTo>
                    <a:pt x="1536" y="2049"/>
                    <a:pt x="1500" y="2037"/>
                    <a:pt x="1477" y="2037"/>
                  </a:cubicBezTo>
                  <a:cubicBezTo>
                    <a:pt x="1441" y="2037"/>
                    <a:pt x="1417" y="2049"/>
                    <a:pt x="1381" y="2061"/>
                  </a:cubicBezTo>
                  <a:lnTo>
                    <a:pt x="881" y="2335"/>
                  </a:lnTo>
                  <a:lnTo>
                    <a:pt x="965" y="1763"/>
                  </a:lnTo>
                  <a:cubicBezTo>
                    <a:pt x="988" y="1703"/>
                    <a:pt x="953" y="1632"/>
                    <a:pt x="905" y="1584"/>
                  </a:cubicBezTo>
                  <a:lnTo>
                    <a:pt x="512" y="1180"/>
                  </a:lnTo>
                  <a:lnTo>
                    <a:pt x="1072" y="1096"/>
                  </a:lnTo>
                  <a:cubicBezTo>
                    <a:pt x="1131" y="1084"/>
                    <a:pt x="1191" y="1049"/>
                    <a:pt x="1227" y="989"/>
                  </a:cubicBezTo>
                  <a:lnTo>
                    <a:pt x="1477" y="489"/>
                  </a:lnTo>
                  <a:close/>
                  <a:moveTo>
                    <a:pt x="1477" y="1"/>
                  </a:moveTo>
                  <a:cubicBezTo>
                    <a:pt x="1405" y="1"/>
                    <a:pt x="1322" y="49"/>
                    <a:pt x="1298" y="108"/>
                  </a:cubicBezTo>
                  <a:lnTo>
                    <a:pt x="953" y="799"/>
                  </a:lnTo>
                  <a:lnTo>
                    <a:pt x="191" y="906"/>
                  </a:lnTo>
                  <a:cubicBezTo>
                    <a:pt x="119" y="918"/>
                    <a:pt x="60" y="965"/>
                    <a:pt x="36" y="1037"/>
                  </a:cubicBezTo>
                  <a:cubicBezTo>
                    <a:pt x="0" y="1108"/>
                    <a:pt x="36" y="1180"/>
                    <a:pt x="72" y="1227"/>
                  </a:cubicBezTo>
                  <a:lnTo>
                    <a:pt x="631" y="1763"/>
                  </a:lnTo>
                  <a:lnTo>
                    <a:pt x="488" y="2525"/>
                  </a:lnTo>
                  <a:cubicBezTo>
                    <a:pt x="476" y="2596"/>
                    <a:pt x="512" y="2668"/>
                    <a:pt x="572" y="2716"/>
                  </a:cubicBezTo>
                  <a:cubicBezTo>
                    <a:pt x="604" y="2741"/>
                    <a:pt x="639" y="2753"/>
                    <a:pt x="676" y="2753"/>
                  </a:cubicBezTo>
                  <a:cubicBezTo>
                    <a:pt x="708" y="2753"/>
                    <a:pt x="741" y="2744"/>
                    <a:pt x="774" y="2727"/>
                  </a:cubicBezTo>
                  <a:lnTo>
                    <a:pt x="1465" y="2370"/>
                  </a:lnTo>
                  <a:lnTo>
                    <a:pt x="2143" y="2727"/>
                  </a:lnTo>
                  <a:cubicBezTo>
                    <a:pt x="2179" y="2751"/>
                    <a:pt x="2203" y="2763"/>
                    <a:pt x="2239" y="2763"/>
                  </a:cubicBezTo>
                  <a:cubicBezTo>
                    <a:pt x="2274" y="2763"/>
                    <a:pt x="2310" y="2751"/>
                    <a:pt x="2358" y="2716"/>
                  </a:cubicBezTo>
                  <a:cubicBezTo>
                    <a:pt x="2417" y="2668"/>
                    <a:pt x="2441" y="2596"/>
                    <a:pt x="2429" y="2525"/>
                  </a:cubicBezTo>
                  <a:lnTo>
                    <a:pt x="2298" y="1763"/>
                  </a:lnTo>
                  <a:lnTo>
                    <a:pt x="2846" y="1227"/>
                  </a:lnTo>
                  <a:cubicBezTo>
                    <a:pt x="2917" y="1180"/>
                    <a:pt x="2953" y="1108"/>
                    <a:pt x="2917" y="1037"/>
                  </a:cubicBezTo>
                  <a:cubicBezTo>
                    <a:pt x="2893" y="965"/>
                    <a:pt x="2834" y="918"/>
                    <a:pt x="2751" y="906"/>
                  </a:cubicBezTo>
                  <a:lnTo>
                    <a:pt x="2000" y="799"/>
                  </a:lnTo>
                  <a:lnTo>
                    <a:pt x="1655" y="108"/>
                  </a:lnTo>
                  <a:cubicBezTo>
                    <a:pt x="1619" y="37"/>
                    <a:pt x="1548"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44"/>
          <p:cNvGrpSpPr/>
          <p:nvPr/>
        </p:nvGrpSpPr>
        <p:grpSpPr>
          <a:xfrm>
            <a:off x="3537025" y="2777197"/>
            <a:ext cx="2069940" cy="1003974"/>
            <a:chOff x="818000" y="2051369"/>
            <a:chExt cx="1501807" cy="1003974"/>
          </a:xfrm>
        </p:grpSpPr>
        <p:sp>
          <p:nvSpPr>
            <p:cNvPr id="1291" name="Google Shape;1291;p44"/>
            <p:cNvSpPr txBox="1"/>
            <p:nvPr/>
          </p:nvSpPr>
          <p:spPr>
            <a:xfrm>
              <a:off x="818007" y="2051369"/>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Innovation</a:t>
              </a:r>
              <a:endParaRPr sz="2200">
                <a:solidFill>
                  <a:schemeClr val="dk1"/>
                </a:solidFill>
                <a:latin typeface="Quantico"/>
                <a:ea typeface="Quantico"/>
                <a:cs typeface="Quantico"/>
                <a:sym typeface="Quantico"/>
              </a:endParaRPr>
            </a:p>
          </p:txBody>
        </p:sp>
        <p:sp>
          <p:nvSpPr>
            <p:cNvPr id="1292" name="Google Shape;1292;p44"/>
            <p:cNvSpPr txBox="1"/>
            <p:nvPr/>
          </p:nvSpPr>
          <p:spPr>
            <a:xfrm>
              <a:off x="818000" y="2419342"/>
              <a:ext cx="1501800" cy="63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1293" name="Google Shape;1293;p44"/>
          <p:cNvGrpSpPr/>
          <p:nvPr/>
        </p:nvGrpSpPr>
        <p:grpSpPr>
          <a:xfrm>
            <a:off x="6972929" y="4050826"/>
            <a:ext cx="350548" cy="350198"/>
            <a:chOff x="4886264" y="3366174"/>
            <a:chExt cx="350548" cy="350198"/>
          </a:xfrm>
        </p:grpSpPr>
        <p:sp>
          <p:nvSpPr>
            <p:cNvPr id="1294" name="Google Shape;1294;p44"/>
            <p:cNvSpPr/>
            <p:nvPr/>
          </p:nvSpPr>
          <p:spPr>
            <a:xfrm>
              <a:off x="4946132" y="342661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4"/>
            <p:cNvSpPr/>
            <p:nvPr/>
          </p:nvSpPr>
          <p:spPr>
            <a:xfrm>
              <a:off x="4886264" y="353670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4"/>
            <p:cNvSpPr/>
            <p:nvPr/>
          </p:nvSpPr>
          <p:spPr>
            <a:xfrm>
              <a:off x="5187894" y="353670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4"/>
            <p:cNvSpPr/>
            <p:nvPr/>
          </p:nvSpPr>
          <p:spPr>
            <a:xfrm>
              <a:off x="5056414" y="336617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4978723" y="365074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5121597" y="340338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4922643" y="345984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4"/>
            <p:cNvSpPr/>
            <p:nvPr/>
          </p:nvSpPr>
          <p:spPr>
            <a:xfrm>
              <a:off x="5169720" y="360233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4"/>
            <p:cNvSpPr/>
            <p:nvPr/>
          </p:nvSpPr>
          <p:spPr>
            <a:xfrm>
              <a:off x="5121597" y="365074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4978723" y="340338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5169720" y="345984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4922643" y="360233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4"/>
            <p:cNvSpPr/>
            <p:nvPr/>
          </p:nvSpPr>
          <p:spPr>
            <a:xfrm>
              <a:off x="5077993" y="345175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7" name="Google Shape;1307;p44"/>
          <p:cNvCxnSpPr>
            <a:stCxn id="1286" idx="2"/>
            <a:endCxn id="1276" idx="0"/>
          </p:cNvCxnSpPr>
          <p:nvPr/>
        </p:nvCxnSpPr>
        <p:spPr>
          <a:xfrm rot="5400000">
            <a:off x="2978845" y="1184125"/>
            <a:ext cx="610200" cy="2576100"/>
          </a:xfrm>
          <a:prstGeom prst="bentConnector3">
            <a:avLst>
              <a:gd name="adj1" fmla="val 49993"/>
            </a:avLst>
          </a:prstGeom>
          <a:noFill/>
          <a:ln w="9525" cap="flat" cmpd="sng">
            <a:solidFill>
              <a:schemeClr val="dk1"/>
            </a:solidFill>
            <a:prstDash val="solid"/>
            <a:round/>
            <a:headEnd type="none" w="med" len="med"/>
            <a:tailEnd type="none" w="med" len="med"/>
          </a:ln>
        </p:spPr>
      </p:cxnSp>
      <p:cxnSp>
        <p:nvCxnSpPr>
          <p:cNvPr id="1308" name="Google Shape;1308;p44"/>
          <p:cNvCxnSpPr>
            <a:stCxn id="1286" idx="2"/>
            <a:endCxn id="1279" idx="0"/>
          </p:cNvCxnSpPr>
          <p:nvPr/>
        </p:nvCxnSpPr>
        <p:spPr>
          <a:xfrm rot="-5400000" flipH="1">
            <a:off x="5554945" y="1184125"/>
            <a:ext cx="610200" cy="2576100"/>
          </a:xfrm>
          <a:prstGeom prst="bentConnector3">
            <a:avLst>
              <a:gd name="adj1" fmla="val 49994"/>
            </a:avLst>
          </a:prstGeom>
          <a:noFill/>
          <a:ln w="9525" cap="flat" cmpd="sng">
            <a:solidFill>
              <a:schemeClr val="dk1"/>
            </a:solidFill>
            <a:prstDash val="solid"/>
            <a:round/>
            <a:headEnd type="none" w="med" len="med"/>
            <a:tailEnd type="none" w="med" len="med"/>
          </a:ln>
        </p:spPr>
      </p:cxnSp>
      <p:cxnSp>
        <p:nvCxnSpPr>
          <p:cNvPr id="1309" name="Google Shape;1309;p44"/>
          <p:cNvCxnSpPr>
            <a:stCxn id="1286" idx="2"/>
            <a:endCxn id="1291" idx="0"/>
          </p:cNvCxnSpPr>
          <p:nvPr/>
        </p:nvCxnSpPr>
        <p:spPr>
          <a:xfrm>
            <a:off x="4571995" y="2167075"/>
            <a:ext cx="0" cy="610200"/>
          </a:xfrm>
          <a:prstGeom prst="straightConnector1">
            <a:avLst/>
          </a:prstGeom>
          <a:noFill/>
          <a:ln w="9525" cap="flat" cmpd="sng">
            <a:solidFill>
              <a:schemeClr val="dk1"/>
            </a:solidFill>
            <a:prstDash val="solid"/>
            <a:round/>
            <a:headEnd type="none" w="med" len="med"/>
            <a:tailEnd type="none" w="med" len="med"/>
          </a:ln>
        </p:spPr>
      </p:cxnSp>
      <p:cxnSp>
        <p:nvCxnSpPr>
          <p:cNvPr id="1310" name="Google Shape;1310;p44"/>
          <p:cNvCxnSpPr>
            <a:stCxn id="1277" idx="2"/>
            <a:endCxn id="1270" idx="0"/>
          </p:cNvCxnSpPr>
          <p:nvPr/>
        </p:nvCxnSpPr>
        <p:spPr>
          <a:xfrm>
            <a:off x="1995792" y="3781159"/>
            <a:ext cx="0" cy="195600"/>
          </a:xfrm>
          <a:prstGeom prst="straightConnector1">
            <a:avLst/>
          </a:prstGeom>
          <a:noFill/>
          <a:ln w="9525" cap="flat" cmpd="sng">
            <a:solidFill>
              <a:schemeClr val="dk1"/>
            </a:solidFill>
            <a:prstDash val="solid"/>
            <a:round/>
            <a:headEnd type="none" w="med" len="med"/>
            <a:tailEnd type="none" w="med" len="med"/>
          </a:ln>
        </p:spPr>
      </p:cxnSp>
      <p:cxnSp>
        <p:nvCxnSpPr>
          <p:cNvPr id="1311" name="Google Shape;1311;p44"/>
          <p:cNvCxnSpPr>
            <a:stCxn id="1292" idx="2"/>
            <a:endCxn id="1271" idx="0"/>
          </p:cNvCxnSpPr>
          <p:nvPr/>
        </p:nvCxnSpPr>
        <p:spPr>
          <a:xfrm>
            <a:off x="4571991" y="3781171"/>
            <a:ext cx="0" cy="195600"/>
          </a:xfrm>
          <a:prstGeom prst="straightConnector1">
            <a:avLst/>
          </a:prstGeom>
          <a:noFill/>
          <a:ln w="9525" cap="flat" cmpd="sng">
            <a:solidFill>
              <a:schemeClr val="dk1"/>
            </a:solidFill>
            <a:prstDash val="solid"/>
            <a:round/>
            <a:headEnd type="none" w="med" len="med"/>
            <a:tailEnd type="none" w="med" len="med"/>
          </a:ln>
        </p:spPr>
      </p:cxnSp>
      <p:cxnSp>
        <p:nvCxnSpPr>
          <p:cNvPr id="1312" name="Google Shape;1312;p44"/>
          <p:cNvCxnSpPr>
            <a:stCxn id="1280" idx="2"/>
            <a:endCxn id="1272" idx="0"/>
          </p:cNvCxnSpPr>
          <p:nvPr/>
        </p:nvCxnSpPr>
        <p:spPr>
          <a:xfrm>
            <a:off x="7148199" y="3781171"/>
            <a:ext cx="0" cy="195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5"/>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aphicFrame>
        <p:nvGraphicFramePr>
          <p:cNvPr id="1318" name="Google Shape;1318;p45"/>
          <p:cNvGraphicFramePr/>
          <p:nvPr/>
        </p:nvGraphicFramePr>
        <p:xfrm>
          <a:off x="952475" y="1669350"/>
          <a:ext cx="3000000" cy="3000000"/>
        </p:xfrm>
        <a:graphic>
          <a:graphicData uri="http://schemas.openxmlformats.org/drawingml/2006/table">
            <a:tbl>
              <a:tblPr>
                <a:noFill/>
                <a:tableStyleId>{BC1E9715-79E0-4BBB-862A-4B50D24277E0}</a:tableStyleId>
              </a:tblPr>
              <a:tblGrid>
                <a:gridCol w="1034150">
                  <a:extLst>
                    <a:ext uri="{9D8B030D-6E8A-4147-A177-3AD203B41FA5}">
                      <a16:colId xmlns:a16="http://schemas.microsoft.com/office/drawing/2014/main" val="20000"/>
                    </a:ext>
                  </a:extLst>
                </a:gridCol>
                <a:gridCol w="1034150">
                  <a:extLst>
                    <a:ext uri="{9D8B030D-6E8A-4147-A177-3AD203B41FA5}">
                      <a16:colId xmlns:a16="http://schemas.microsoft.com/office/drawing/2014/main" val="20001"/>
                    </a:ext>
                  </a:extLst>
                </a:gridCol>
                <a:gridCol w="1034150">
                  <a:extLst>
                    <a:ext uri="{9D8B030D-6E8A-4147-A177-3AD203B41FA5}">
                      <a16:colId xmlns:a16="http://schemas.microsoft.com/office/drawing/2014/main" val="20002"/>
                    </a:ext>
                  </a:extLst>
                </a:gridCol>
                <a:gridCol w="1034150">
                  <a:extLst>
                    <a:ext uri="{9D8B030D-6E8A-4147-A177-3AD203B41FA5}">
                      <a16:colId xmlns:a16="http://schemas.microsoft.com/office/drawing/2014/main" val="20003"/>
                    </a:ext>
                  </a:extLst>
                </a:gridCol>
                <a:gridCol w="1034150">
                  <a:extLst>
                    <a:ext uri="{9D8B030D-6E8A-4147-A177-3AD203B41FA5}">
                      <a16:colId xmlns:a16="http://schemas.microsoft.com/office/drawing/2014/main" val="20004"/>
                    </a:ext>
                  </a:extLst>
                </a:gridCol>
                <a:gridCol w="1034150">
                  <a:extLst>
                    <a:ext uri="{9D8B030D-6E8A-4147-A177-3AD203B41FA5}">
                      <a16:colId xmlns:a16="http://schemas.microsoft.com/office/drawing/2014/main" val="20005"/>
                    </a:ext>
                  </a:extLst>
                </a:gridCol>
                <a:gridCol w="1034150">
                  <a:extLst>
                    <a:ext uri="{9D8B030D-6E8A-4147-A177-3AD203B41FA5}">
                      <a16:colId xmlns:a16="http://schemas.microsoft.com/office/drawing/2014/main" val="20006"/>
                    </a:ext>
                  </a:extLst>
                </a:gridCol>
              </a:tblGrid>
              <a:tr h="336450">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Mon</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Tue</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Wed</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Thu</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Fri</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Sun</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23550">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3</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4</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5</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6</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7</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23550">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8</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9</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10</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11</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12</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13</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14</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23550">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15</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16</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17</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18</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19</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20</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21</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23550">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22</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23</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24</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25</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26</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27</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28</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23550">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29</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30</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19" name="Google Shape;1319;p45"/>
          <p:cNvSpPr/>
          <p:nvPr/>
        </p:nvSpPr>
        <p:spPr>
          <a:xfrm>
            <a:off x="958750" y="2180320"/>
            <a:ext cx="15480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5"/>
          <p:cNvSpPr/>
          <p:nvPr/>
        </p:nvSpPr>
        <p:spPr>
          <a:xfrm>
            <a:off x="2506838" y="2180320"/>
            <a:ext cx="1548000" cy="7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5"/>
          <p:cNvSpPr/>
          <p:nvPr/>
        </p:nvSpPr>
        <p:spPr>
          <a:xfrm>
            <a:off x="958750" y="2553200"/>
            <a:ext cx="6198600" cy="78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5"/>
          <p:cNvSpPr/>
          <p:nvPr/>
        </p:nvSpPr>
        <p:spPr>
          <a:xfrm>
            <a:off x="4061275" y="2911760"/>
            <a:ext cx="1548000" cy="78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5"/>
          <p:cNvSpPr/>
          <p:nvPr/>
        </p:nvSpPr>
        <p:spPr>
          <a:xfrm>
            <a:off x="5609363" y="2911760"/>
            <a:ext cx="1548000" cy="7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5"/>
          <p:cNvSpPr/>
          <p:nvPr/>
        </p:nvSpPr>
        <p:spPr>
          <a:xfrm>
            <a:off x="1986625" y="3283800"/>
            <a:ext cx="31023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5" name="Google Shape;1325;p45"/>
          <p:cNvGrpSpPr/>
          <p:nvPr/>
        </p:nvGrpSpPr>
        <p:grpSpPr>
          <a:xfrm>
            <a:off x="1580843" y="4242875"/>
            <a:ext cx="5982319" cy="365700"/>
            <a:chOff x="1580843" y="4242875"/>
            <a:chExt cx="5982319" cy="365700"/>
          </a:xfrm>
        </p:grpSpPr>
        <p:sp>
          <p:nvSpPr>
            <p:cNvPr id="1326" name="Google Shape;1326;p45"/>
            <p:cNvSpPr txBox="1"/>
            <p:nvPr/>
          </p:nvSpPr>
          <p:spPr>
            <a:xfrm flipH="1">
              <a:off x="1580843" y="4242875"/>
              <a:ext cx="12006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lt2"/>
                  </a:solidFill>
                  <a:latin typeface="Quantico"/>
                  <a:ea typeface="Quantico"/>
                  <a:cs typeface="Quantico"/>
                  <a:sym typeface="Quantico"/>
                </a:rPr>
                <a:t>&lt;/</a:t>
              </a:r>
              <a:r>
                <a:rPr lang="en" sz="1600">
                  <a:solidFill>
                    <a:schemeClr val="dk1"/>
                  </a:solidFill>
                  <a:latin typeface="Quantico"/>
                  <a:ea typeface="Quantico"/>
                  <a:cs typeface="Quantico"/>
                  <a:sym typeface="Quantico"/>
                </a:rPr>
                <a:t>Task 1</a:t>
              </a:r>
              <a:endParaRPr sz="1600">
                <a:solidFill>
                  <a:schemeClr val="dk1"/>
                </a:solidFill>
                <a:latin typeface="Quantico"/>
                <a:ea typeface="Quantico"/>
                <a:cs typeface="Quantico"/>
                <a:sym typeface="Quantico"/>
              </a:endParaRPr>
            </a:p>
          </p:txBody>
        </p:sp>
        <p:sp>
          <p:nvSpPr>
            <p:cNvPr id="1327" name="Google Shape;1327;p45"/>
            <p:cNvSpPr txBox="1"/>
            <p:nvPr/>
          </p:nvSpPr>
          <p:spPr>
            <a:xfrm flipH="1">
              <a:off x="3174750" y="4242875"/>
              <a:ext cx="12006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1"/>
                  </a:solidFill>
                  <a:latin typeface="Quantico"/>
                  <a:ea typeface="Quantico"/>
                  <a:cs typeface="Quantico"/>
                  <a:sym typeface="Quantico"/>
                </a:rPr>
                <a:t>&lt;/</a:t>
              </a:r>
              <a:r>
                <a:rPr lang="en" sz="1600">
                  <a:solidFill>
                    <a:schemeClr val="dk1"/>
                  </a:solidFill>
                  <a:latin typeface="Quantico"/>
                  <a:ea typeface="Quantico"/>
                  <a:cs typeface="Quantico"/>
                  <a:sym typeface="Quantico"/>
                </a:rPr>
                <a:t>Task 2</a:t>
              </a:r>
              <a:endParaRPr sz="1600">
                <a:solidFill>
                  <a:schemeClr val="dk1"/>
                </a:solidFill>
                <a:latin typeface="Quantico"/>
                <a:ea typeface="Quantico"/>
                <a:cs typeface="Quantico"/>
                <a:sym typeface="Quantico"/>
              </a:endParaRPr>
            </a:p>
          </p:txBody>
        </p:sp>
        <p:sp>
          <p:nvSpPr>
            <p:cNvPr id="1328" name="Google Shape;1328;p45"/>
            <p:cNvSpPr txBox="1"/>
            <p:nvPr/>
          </p:nvSpPr>
          <p:spPr>
            <a:xfrm flipH="1">
              <a:off x="4768656" y="4242875"/>
              <a:ext cx="12006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2"/>
                  </a:solidFill>
                  <a:latin typeface="Quantico"/>
                  <a:ea typeface="Quantico"/>
                  <a:cs typeface="Quantico"/>
                  <a:sym typeface="Quantico"/>
                </a:rPr>
                <a:t>&lt;/</a:t>
              </a:r>
              <a:r>
                <a:rPr lang="en" sz="1600">
                  <a:solidFill>
                    <a:schemeClr val="dk1"/>
                  </a:solidFill>
                  <a:latin typeface="Quantico"/>
                  <a:ea typeface="Quantico"/>
                  <a:cs typeface="Quantico"/>
                  <a:sym typeface="Quantico"/>
                </a:rPr>
                <a:t>Task 3</a:t>
              </a:r>
              <a:endParaRPr sz="1600">
                <a:solidFill>
                  <a:schemeClr val="dk1"/>
                </a:solidFill>
                <a:latin typeface="Quantico"/>
                <a:ea typeface="Quantico"/>
                <a:cs typeface="Quantico"/>
                <a:sym typeface="Quantico"/>
              </a:endParaRPr>
            </a:p>
          </p:txBody>
        </p:sp>
        <p:sp>
          <p:nvSpPr>
            <p:cNvPr id="1329" name="Google Shape;1329;p45"/>
            <p:cNvSpPr txBox="1"/>
            <p:nvPr/>
          </p:nvSpPr>
          <p:spPr>
            <a:xfrm flipH="1">
              <a:off x="6362563" y="4242875"/>
              <a:ext cx="12006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3"/>
                  </a:solidFill>
                  <a:latin typeface="Quantico"/>
                  <a:ea typeface="Quantico"/>
                  <a:cs typeface="Quantico"/>
                  <a:sym typeface="Quantico"/>
                </a:rPr>
                <a:t>&lt;/</a:t>
              </a:r>
              <a:r>
                <a:rPr lang="en" sz="1600">
                  <a:solidFill>
                    <a:schemeClr val="dk1"/>
                  </a:solidFill>
                  <a:latin typeface="Quantico"/>
                  <a:ea typeface="Quantico"/>
                  <a:cs typeface="Quantico"/>
                  <a:sym typeface="Quantico"/>
                </a:rPr>
                <a:t>Task 4</a:t>
              </a:r>
              <a:endParaRPr sz="1600">
                <a:solidFill>
                  <a:schemeClr val="dk1"/>
                </a:solidFill>
                <a:latin typeface="Quantico"/>
                <a:ea typeface="Quantico"/>
                <a:cs typeface="Quantico"/>
                <a:sym typeface="Quantico"/>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4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pSp>
        <p:nvGrpSpPr>
          <p:cNvPr id="1335" name="Google Shape;1335;p46"/>
          <p:cNvGrpSpPr/>
          <p:nvPr/>
        </p:nvGrpSpPr>
        <p:grpSpPr>
          <a:xfrm>
            <a:off x="719999" y="1933571"/>
            <a:ext cx="1839601" cy="2169629"/>
            <a:chOff x="719999" y="1933571"/>
            <a:chExt cx="1839601" cy="2169629"/>
          </a:xfrm>
        </p:grpSpPr>
        <p:grpSp>
          <p:nvGrpSpPr>
            <p:cNvPr id="1336" name="Google Shape;1336;p46"/>
            <p:cNvGrpSpPr/>
            <p:nvPr/>
          </p:nvGrpSpPr>
          <p:grpSpPr>
            <a:xfrm>
              <a:off x="719999" y="1933571"/>
              <a:ext cx="1839601" cy="1201391"/>
              <a:chOff x="719999" y="2362196"/>
              <a:chExt cx="1839601" cy="1201391"/>
            </a:xfrm>
          </p:grpSpPr>
          <p:sp>
            <p:nvSpPr>
              <p:cNvPr id="1337" name="Google Shape;1337;p46"/>
              <p:cNvSpPr txBox="1"/>
              <p:nvPr/>
            </p:nvSpPr>
            <p:spPr>
              <a:xfrm>
                <a:off x="719999" y="3106387"/>
                <a:ext cx="1839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338" name="Google Shape;1338;p46"/>
              <p:cNvSpPr txBox="1"/>
              <p:nvPr/>
            </p:nvSpPr>
            <p:spPr>
              <a:xfrm>
                <a:off x="720000" y="2362196"/>
                <a:ext cx="1839600" cy="843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1339" name="Google Shape;1339;p46"/>
            <p:cNvSpPr txBox="1"/>
            <p:nvPr/>
          </p:nvSpPr>
          <p:spPr>
            <a:xfrm>
              <a:off x="1136700" y="3470800"/>
              <a:ext cx="1006200" cy="632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grpSp>
        <p:nvGrpSpPr>
          <p:cNvPr id="1340" name="Google Shape;1340;p46"/>
          <p:cNvGrpSpPr/>
          <p:nvPr/>
        </p:nvGrpSpPr>
        <p:grpSpPr>
          <a:xfrm>
            <a:off x="2674787" y="1933587"/>
            <a:ext cx="1839605" cy="2169613"/>
            <a:chOff x="2674792" y="1933587"/>
            <a:chExt cx="1839605" cy="2169613"/>
          </a:xfrm>
        </p:grpSpPr>
        <p:grpSp>
          <p:nvGrpSpPr>
            <p:cNvPr id="1341" name="Google Shape;1341;p46"/>
            <p:cNvGrpSpPr/>
            <p:nvPr/>
          </p:nvGrpSpPr>
          <p:grpSpPr>
            <a:xfrm>
              <a:off x="2674792" y="1933587"/>
              <a:ext cx="1839605" cy="1201383"/>
              <a:chOff x="2674792" y="2362212"/>
              <a:chExt cx="1839605" cy="1201383"/>
            </a:xfrm>
          </p:grpSpPr>
          <p:sp>
            <p:nvSpPr>
              <p:cNvPr id="1342" name="Google Shape;1342;p46"/>
              <p:cNvSpPr txBox="1"/>
              <p:nvPr/>
            </p:nvSpPr>
            <p:spPr>
              <a:xfrm>
                <a:off x="2674797" y="3106395"/>
                <a:ext cx="1839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343" name="Google Shape;1343;p46"/>
              <p:cNvSpPr txBox="1"/>
              <p:nvPr/>
            </p:nvSpPr>
            <p:spPr>
              <a:xfrm>
                <a:off x="2674792" y="2362212"/>
                <a:ext cx="1839600" cy="843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actually a cold place</a:t>
                </a:r>
                <a:endParaRPr sz="1200">
                  <a:solidFill>
                    <a:schemeClr val="dk1"/>
                  </a:solidFill>
                  <a:latin typeface="Source Code Pro"/>
                  <a:ea typeface="Source Code Pro"/>
                  <a:cs typeface="Source Code Pro"/>
                  <a:sym typeface="Source Code Pro"/>
                </a:endParaRPr>
              </a:p>
            </p:txBody>
          </p:sp>
        </p:grpSp>
        <p:sp>
          <p:nvSpPr>
            <p:cNvPr id="1344" name="Google Shape;1344;p46"/>
            <p:cNvSpPr txBox="1"/>
            <p:nvPr/>
          </p:nvSpPr>
          <p:spPr>
            <a:xfrm>
              <a:off x="3091494" y="3470800"/>
              <a:ext cx="1006200" cy="632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grpSp>
        <p:nvGrpSpPr>
          <p:cNvPr id="1345" name="Google Shape;1345;p46"/>
          <p:cNvGrpSpPr/>
          <p:nvPr/>
        </p:nvGrpSpPr>
        <p:grpSpPr>
          <a:xfrm>
            <a:off x="4629578" y="1933587"/>
            <a:ext cx="1839611" cy="2169613"/>
            <a:chOff x="4629584" y="1933587"/>
            <a:chExt cx="1839611" cy="2169613"/>
          </a:xfrm>
        </p:grpSpPr>
        <p:grpSp>
          <p:nvGrpSpPr>
            <p:cNvPr id="1346" name="Google Shape;1346;p46"/>
            <p:cNvGrpSpPr/>
            <p:nvPr/>
          </p:nvGrpSpPr>
          <p:grpSpPr>
            <a:xfrm>
              <a:off x="4629584" y="1933587"/>
              <a:ext cx="1839611" cy="1201383"/>
              <a:chOff x="4629584" y="2362212"/>
              <a:chExt cx="1839611" cy="1201383"/>
            </a:xfrm>
          </p:grpSpPr>
          <p:sp>
            <p:nvSpPr>
              <p:cNvPr id="1347" name="Google Shape;1347;p46"/>
              <p:cNvSpPr txBox="1"/>
              <p:nvPr/>
            </p:nvSpPr>
            <p:spPr>
              <a:xfrm>
                <a:off x="4629594" y="3106395"/>
                <a:ext cx="1839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348" name="Google Shape;1348;p46"/>
              <p:cNvSpPr txBox="1"/>
              <p:nvPr/>
            </p:nvSpPr>
            <p:spPr>
              <a:xfrm>
                <a:off x="4629584" y="2362212"/>
                <a:ext cx="1839600" cy="843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on which we all live</a:t>
                </a:r>
                <a:endParaRPr sz="1200">
                  <a:solidFill>
                    <a:schemeClr val="dk1"/>
                  </a:solidFill>
                  <a:latin typeface="Source Code Pro"/>
                  <a:ea typeface="Source Code Pro"/>
                  <a:cs typeface="Source Code Pro"/>
                  <a:sym typeface="Source Code Pro"/>
                </a:endParaRPr>
              </a:p>
            </p:txBody>
          </p:sp>
        </p:grpSp>
        <p:sp>
          <p:nvSpPr>
            <p:cNvPr id="1349" name="Google Shape;1349;p46"/>
            <p:cNvSpPr txBox="1"/>
            <p:nvPr/>
          </p:nvSpPr>
          <p:spPr>
            <a:xfrm>
              <a:off x="5046289" y="3470800"/>
              <a:ext cx="1006200" cy="632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grpSp>
        <p:nvGrpSpPr>
          <p:cNvPr id="1350" name="Google Shape;1350;p46"/>
          <p:cNvGrpSpPr/>
          <p:nvPr/>
        </p:nvGrpSpPr>
        <p:grpSpPr>
          <a:xfrm>
            <a:off x="6584375" y="1933587"/>
            <a:ext cx="1839616" cy="2169613"/>
            <a:chOff x="6584375" y="1933587"/>
            <a:chExt cx="1839616" cy="2169613"/>
          </a:xfrm>
        </p:grpSpPr>
        <p:grpSp>
          <p:nvGrpSpPr>
            <p:cNvPr id="1351" name="Google Shape;1351;p46"/>
            <p:cNvGrpSpPr/>
            <p:nvPr/>
          </p:nvGrpSpPr>
          <p:grpSpPr>
            <a:xfrm>
              <a:off x="6584375" y="1933587"/>
              <a:ext cx="1839616" cy="1201383"/>
              <a:chOff x="6584375" y="2362212"/>
              <a:chExt cx="1839616" cy="1201383"/>
            </a:xfrm>
          </p:grpSpPr>
          <p:sp>
            <p:nvSpPr>
              <p:cNvPr id="1352" name="Google Shape;1352;p46"/>
              <p:cNvSpPr txBox="1"/>
              <p:nvPr/>
            </p:nvSpPr>
            <p:spPr>
              <a:xfrm>
                <a:off x="6584392" y="3106395"/>
                <a:ext cx="1839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353" name="Google Shape;1353;p46"/>
              <p:cNvSpPr txBox="1"/>
              <p:nvPr/>
            </p:nvSpPr>
            <p:spPr>
              <a:xfrm>
                <a:off x="6584375" y="2362212"/>
                <a:ext cx="1839600" cy="843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the biggest planet in the Solar System</a:t>
                </a:r>
                <a:endParaRPr sz="1200">
                  <a:solidFill>
                    <a:schemeClr val="dk1"/>
                  </a:solidFill>
                  <a:latin typeface="Source Code Pro"/>
                  <a:ea typeface="Source Code Pro"/>
                  <a:cs typeface="Source Code Pro"/>
                  <a:sym typeface="Source Code Pro"/>
                </a:endParaRPr>
              </a:p>
            </p:txBody>
          </p:sp>
        </p:grpSp>
        <p:sp>
          <p:nvSpPr>
            <p:cNvPr id="1354" name="Google Shape;1354;p46"/>
            <p:cNvSpPr txBox="1"/>
            <p:nvPr/>
          </p:nvSpPr>
          <p:spPr>
            <a:xfrm>
              <a:off x="7001084" y="3470800"/>
              <a:ext cx="1006200" cy="632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3000">
                <a:solidFill>
                  <a:schemeClr val="accent3"/>
                </a:solidFill>
                <a:latin typeface="Quantico"/>
                <a:ea typeface="Quantico"/>
                <a:cs typeface="Quantico"/>
                <a:sym typeface="Quantico"/>
              </a:endParaRPr>
            </a:p>
          </p:txBody>
        </p:sp>
      </p:grpSp>
      <p:cxnSp>
        <p:nvCxnSpPr>
          <p:cNvPr id="1355" name="Google Shape;1355;p46"/>
          <p:cNvCxnSpPr>
            <a:stCxn id="1339" idx="2"/>
            <a:endCxn id="1344" idx="2"/>
          </p:cNvCxnSpPr>
          <p:nvPr/>
        </p:nvCxnSpPr>
        <p:spPr>
          <a:xfrm rot="-5400000" flipH="1">
            <a:off x="2616900" y="3126100"/>
            <a:ext cx="600" cy="1954800"/>
          </a:xfrm>
          <a:prstGeom prst="bentConnector3">
            <a:avLst>
              <a:gd name="adj1" fmla="val 39687500"/>
            </a:avLst>
          </a:prstGeom>
          <a:noFill/>
          <a:ln w="9525" cap="flat" cmpd="sng">
            <a:solidFill>
              <a:schemeClr val="dk1"/>
            </a:solidFill>
            <a:prstDash val="dash"/>
            <a:round/>
            <a:headEnd type="none" w="med" len="med"/>
            <a:tailEnd type="none" w="med" len="med"/>
          </a:ln>
        </p:spPr>
      </p:cxnSp>
      <p:cxnSp>
        <p:nvCxnSpPr>
          <p:cNvPr id="1356" name="Google Shape;1356;p46"/>
          <p:cNvCxnSpPr>
            <a:stCxn id="1344" idx="2"/>
            <a:endCxn id="1349" idx="2"/>
          </p:cNvCxnSpPr>
          <p:nvPr/>
        </p:nvCxnSpPr>
        <p:spPr>
          <a:xfrm rot="-5400000" flipH="1">
            <a:off x="4571689" y="3126100"/>
            <a:ext cx="600" cy="1954800"/>
          </a:xfrm>
          <a:prstGeom prst="bentConnector3">
            <a:avLst>
              <a:gd name="adj1" fmla="val 39687500"/>
            </a:avLst>
          </a:prstGeom>
          <a:noFill/>
          <a:ln w="9525" cap="flat" cmpd="sng">
            <a:solidFill>
              <a:schemeClr val="dk1"/>
            </a:solidFill>
            <a:prstDash val="dash"/>
            <a:round/>
            <a:headEnd type="none" w="med" len="med"/>
            <a:tailEnd type="none" w="med" len="med"/>
          </a:ln>
        </p:spPr>
      </p:cxnSp>
      <p:cxnSp>
        <p:nvCxnSpPr>
          <p:cNvPr id="1357" name="Google Shape;1357;p46"/>
          <p:cNvCxnSpPr>
            <a:stCxn id="1349" idx="2"/>
            <a:endCxn id="1354" idx="2"/>
          </p:cNvCxnSpPr>
          <p:nvPr/>
        </p:nvCxnSpPr>
        <p:spPr>
          <a:xfrm rot="-5400000" flipH="1">
            <a:off x="6526483" y="3126100"/>
            <a:ext cx="600" cy="1954800"/>
          </a:xfrm>
          <a:prstGeom prst="bentConnector3">
            <a:avLst>
              <a:gd name="adj1" fmla="val 39687500"/>
            </a:avLst>
          </a:prstGeom>
          <a:noFill/>
          <a:ln w="9525" cap="flat" cmpd="sng">
            <a:solidFill>
              <a:schemeClr val="dk1"/>
            </a:solidFill>
            <a:prstDash val="dash"/>
            <a:round/>
            <a:headEnd type="none" w="med" len="med"/>
            <a:tailEnd type="none" w="med" len="med"/>
          </a:ln>
        </p:spPr>
      </p:cxnSp>
      <p:cxnSp>
        <p:nvCxnSpPr>
          <p:cNvPr id="1358" name="Google Shape;1358;p46"/>
          <p:cNvCxnSpPr>
            <a:stCxn id="1337" idx="2"/>
            <a:endCxn id="1339" idx="0"/>
          </p:cNvCxnSpPr>
          <p:nvPr/>
        </p:nvCxnSpPr>
        <p:spPr>
          <a:xfrm>
            <a:off x="1639799" y="3134962"/>
            <a:ext cx="0" cy="335700"/>
          </a:xfrm>
          <a:prstGeom prst="straightConnector1">
            <a:avLst/>
          </a:prstGeom>
          <a:noFill/>
          <a:ln w="9525" cap="flat" cmpd="sng">
            <a:solidFill>
              <a:schemeClr val="dk1"/>
            </a:solidFill>
            <a:prstDash val="solid"/>
            <a:round/>
            <a:headEnd type="none" w="med" len="med"/>
            <a:tailEnd type="triangle" w="med" len="med"/>
          </a:ln>
        </p:spPr>
      </p:cxnSp>
      <p:cxnSp>
        <p:nvCxnSpPr>
          <p:cNvPr id="1359" name="Google Shape;1359;p46"/>
          <p:cNvCxnSpPr>
            <a:stCxn id="1342" idx="2"/>
            <a:endCxn id="1344" idx="0"/>
          </p:cNvCxnSpPr>
          <p:nvPr/>
        </p:nvCxnSpPr>
        <p:spPr>
          <a:xfrm>
            <a:off x="3594592" y="3134970"/>
            <a:ext cx="0" cy="335700"/>
          </a:xfrm>
          <a:prstGeom prst="straightConnector1">
            <a:avLst/>
          </a:prstGeom>
          <a:noFill/>
          <a:ln w="9525" cap="flat" cmpd="sng">
            <a:solidFill>
              <a:schemeClr val="dk1"/>
            </a:solidFill>
            <a:prstDash val="solid"/>
            <a:round/>
            <a:headEnd type="none" w="med" len="med"/>
            <a:tailEnd type="triangle" w="med" len="med"/>
          </a:ln>
        </p:spPr>
      </p:cxnSp>
      <p:cxnSp>
        <p:nvCxnSpPr>
          <p:cNvPr id="1360" name="Google Shape;1360;p46"/>
          <p:cNvCxnSpPr>
            <a:stCxn id="1347" idx="2"/>
            <a:endCxn id="1349" idx="0"/>
          </p:cNvCxnSpPr>
          <p:nvPr/>
        </p:nvCxnSpPr>
        <p:spPr>
          <a:xfrm>
            <a:off x="5549389" y="3134970"/>
            <a:ext cx="0" cy="335700"/>
          </a:xfrm>
          <a:prstGeom prst="straightConnector1">
            <a:avLst/>
          </a:prstGeom>
          <a:noFill/>
          <a:ln w="9525" cap="flat" cmpd="sng">
            <a:solidFill>
              <a:schemeClr val="dk1"/>
            </a:solidFill>
            <a:prstDash val="solid"/>
            <a:round/>
            <a:headEnd type="none" w="med" len="med"/>
            <a:tailEnd type="triangle" w="med" len="med"/>
          </a:ln>
        </p:spPr>
      </p:cxnSp>
      <p:cxnSp>
        <p:nvCxnSpPr>
          <p:cNvPr id="1361" name="Google Shape;1361;p46"/>
          <p:cNvCxnSpPr>
            <a:stCxn id="1352" idx="2"/>
            <a:endCxn id="1354" idx="0"/>
          </p:cNvCxnSpPr>
          <p:nvPr/>
        </p:nvCxnSpPr>
        <p:spPr>
          <a:xfrm>
            <a:off x="7504192" y="3134970"/>
            <a:ext cx="0" cy="335700"/>
          </a:xfrm>
          <a:prstGeom prst="straightConnector1">
            <a:avLst/>
          </a:prstGeom>
          <a:noFill/>
          <a:ln w="9525" cap="flat" cmpd="sng">
            <a:solidFill>
              <a:schemeClr val="dk1"/>
            </a:solidFill>
            <a:prstDash val="solid"/>
            <a:round/>
            <a:headEnd type="none" w="med" len="med"/>
            <a:tailEnd type="triangle" w="med" len="med"/>
          </a:ln>
        </p:spPr>
      </p:cxnSp>
      <p:grpSp>
        <p:nvGrpSpPr>
          <p:cNvPr id="1362" name="Google Shape;1362;p46"/>
          <p:cNvGrpSpPr/>
          <p:nvPr/>
        </p:nvGrpSpPr>
        <p:grpSpPr>
          <a:xfrm>
            <a:off x="1452179" y="1558346"/>
            <a:ext cx="375240" cy="375240"/>
            <a:chOff x="1871555" y="1377826"/>
            <a:chExt cx="495302" cy="495302"/>
          </a:xfrm>
        </p:grpSpPr>
        <p:sp>
          <p:nvSpPr>
            <p:cNvPr id="1363" name="Google Shape;1363;p46"/>
            <p:cNvSpPr/>
            <p:nvPr/>
          </p:nvSpPr>
          <p:spPr>
            <a:xfrm>
              <a:off x="2283279" y="1516225"/>
              <a:ext cx="45217" cy="75875"/>
            </a:xfrm>
            <a:custGeom>
              <a:avLst/>
              <a:gdLst/>
              <a:ahLst/>
              <a:cxnLst/>
              <a:rect l="l" t="t" r="r" b="b"/>
              <a:pathLst>
                <a:path w="1497" h="2512" extrusionOk="0">
                  <a:moveTo>
                    <a:pt x="749" y="482"/>
                  </a:moveTo>
                  <a:cubicBezTo>
                    <a:pt x="896" y="482"/>
                    <a:pt x="1017" y="602"/>
                    <a:pt x="1017" y="750"/>
                  </a:cubicBezTo>
                  <a:lnTo>
                    <a:pt x="1017" y="1765"/>
                  </a:lnTo>
                  <a:cubicBezTo>
                    <a:pt x="1017" y="1912"/>
                    <a:pt x="896" y="2032"/>
                    <a:pt x="749" y="2032"/>
                  </a:cubicBezTo>
                  <a:cubicBezTo>
                    <a:pt x="602" y="2032"/>
                    <a:pt x="481" y="1912"/>
                    <a:pt x="481" y="1765"/>
                  </a:cubicBezTo>
                  <a:lnTo>
                    <a:pt x="481" y="750"/>
                  </a:lnTo>
                  <a:cubicBezTo>
                    <a:pt x="481" y="602"/>
                    <a:pt x="602" y="482"/>
                    <a:pt x="749" y="482"/>
                  </a:cubicBezTo>
                  <a:close/>
                  <a:moveTo>
                    <a:pt x="749" y="1"/>
                  </a:moveTo>
                  <a:cubicBezTo>
                    <a:pt x="337" y="1"/>
                    <a:pt x="1" y="336"/>
                    <a:pt x="1" y="749"/>
                  </a:cubicBezTo>
                  <a:lnTo>
                    <a:pt x="1" y="1764"/>
                  </a:lnTo>
                  <a:cubicBezTo>
                    <a:pt x="1" y="2176"/>
                    <a:pt x="337" y="2512"/>
                    <a:pt x="749" y="2512"/>
                  </a:cubicBezTo>
                  <a:cubicBezTo>
                    <a:pt x="1162" y="2512"/>
                    <a:pt x="1497" y="2176"/>
                    <a:pt x="1497" y="1764"/>
                  </a:cubicBezTo>
                  <a:lnTo>
                    <a:pt x="1497" y="749"/>
                  </a:lnTo>
                  <a:cubicBezTo>
                    <a:pt x="1497" y="336"/>
                    <a:pt x="1162" y="1"/>
                    <a:pt x="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2228276" y="1516256"/>
              <a:ext cx="45217" cy="75875"/>
            </a:xfrm>
            <a:custGeom>
              <a:avLst/>
              <a:gdLst/>
              <a:ahLst/>
              <a:cxnLst/>
              <a:rect l="l" t="t" r="r" b="b"/>
              <a:pathLst>
                <a:path w="1497" h="2512" extrusionOk="0">
                  <a:moveTo>
                    <a:pt x="753" y="481"/>
                  </a:moveTo>
                  <a:cubicBezTo>
                    <a:pt x="899" y="481"/>
                    <a:pt x="1017" y="601"/>
                    <a:pt x="1017" y="749"/>
                  </a:cubicBezTo>
                  <a:lnTo>
                    <a:pt x="1017" y="1764"/>
                  </a:lnTo>
                  <a:cubicBezTo>
                    <a:pt x="1017" y="1911"/>
                    <a:pt x="897" y="2031"/>
                    <a:pt x="749" y="2031"/>
                  </a:cubicBezTo>
                  <a:cubicBezTo>
                    <a:pt x="602" y="2031"/>
                    <a:pt x="482" y="1911"/>
                    <a:pt x="482" y="1764"/>
                  </a:cubicBezTo>
                  <a:lnTo>
                    <a:pt x="482" y="749"/>
                  </a:lnTo>
                  <a:cubicBezTo>
                    <a:pt x="482" y="601"/>
                    <a:pt x="602" y="481"/>
                    <a:pt x="749" y="481"/>
                  </a:cubicBezTo>
                  <a:cubicBezTo>
                    <a:pt x="751" y="481"/>
                    <a:pt x="752" y="481"/>
                    <a:pt x="753" y="481"/>
                  </a:cubicBezTo>
                  <a:close/>
                  <a:moveTo>
                    <a:pt x="747" y="1"/>
                  </a:moveTo>
                  <a:cubicBezTo>
                    <a:pt x="336" y="1"/>
                    <a:pt x="1" y="336"/>
                    <a:pt x="1" y="749"/>
                  </a:cubicBezTo>
                  <a:lnTo>
                    <a:pt x="1" y="1764"/>
                  </a:lnTo>
                  <a:cubicBezTo>
                    <a:pt x="1" y="2177"/>
                    <a:pt x="336" y="2512"/>
                    <a:pt x="748" y="2512"/>
                  </a:cubicBezTo>
                  <a:cubicBezTo>
                    <a:pt x="1160" y="2512"/>
                    <a:pt x="1496" y="2177"/>
                    <a:pt x="1496" y="1764"/>
                  </a:cubicBezTo>
                  <a:lnTo>
                    <a:pt x="1496" y="749"/>
                  </a:lnTo>
                  <a:cubicBezTo>
                    <a:pt x="1496" y="336"/>
                    <a:pt x="1160" y="1"/>
                    <a:pt x="748" y="1"/>
                  </a:cubicBezTo>
                  <a:cubicBezTo>
                    <a:pt x="748" y="1"/>
                    <a:pt x="747"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2034330" y="1531600"/>
              <a:ext cx="164889" cy="45187"/>
            </a:xfrm>
            <a:custGeom>
              <a:avLst/>
              <a:gdLst/>
              <a:ahLst/>
              <a:cxnLst/>
              <a:rect l="l" t="t" r="r" b="b"/>
              <a:pathLst>
                <a:path w="5459" h="1496" extrusionOk="0">
                  <a:moveTo>
                    <a:pt x="4711" y="480"/>
                  </a:moveTo>
                  <a:cubicBezTo>
                    <a:pt x="4857" y="480"/>
                    <a:pt x="4978" y="600"/>
                    <a:pt x="4978" y="748"/>
                  </a:cubicBezTo>
                  <a:cubicBezTo>
                    <a:pt x="4978" y="895"/>
                    <a:pt x="4857" y="1015"/>
                    <a:pt x="4711" y="1015"/>
                  </a:cubicBezTo>
                  <a:lnTo>
                    <a:pt x="749" y="1015"/>
                  </a:lnTo>
                  <a:cubicBezTo>
                    <a:pt x="601" y="1015"/>
                    <a:pt x="481" y="895"/>
                    <a:pt x="481" y="748"/>
                  </a:cubicBezTo>
                  <a:cubicBezTo>
                    <a:pt x="481" y="600"/>
                    <a:pt x="601" y="480"/>
                    <a:pt x="749" y="480"/>
                  </a:cubicBezTo>
                  <a:close/>
                  <a:moveTo>
                    <a:pt x="749" y="0"/>
                  </a:moveTo>
                  <a:cubicBezTo>
                    <a:pt x="337" y="0"/>
                    <a:pt x="1" y="335"/>
                    <a:pt x="1" y="748"/>
                  </a:cubicBezTo>
                  <a:cubicBezTo>
                    <a:pt x="1" y="1160"/>
                    <a:pt x="336" y="1496"/>
                    <a:pt x="749" y="1496"/>
                  </a:cubicBezTo>
                  <a:lnTo>
                    <a:pt x="4711" y="1496"/>
                  </a:lnTo>
                  <a:cubicBezTo>
                    <a:pt x="5123" y="1496"/>
                    <a:pt x="5459" y="1160"/>
                    <a:pt x="5459" y="748"/>
                  </a:cubicBezTo>
                  <a:cubicBezTo>
                    <a:pt x="5459" y="335"/>
                    <a:pt x="5123" y="0"/>
                    <a:pt x="4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2283279" y="1628950"/>
              <a:ext cx="45217" cy="75905"/>
            </a:xfrm>
            <a:custGeom>
              <a:avLst/>
              <a:gdLst/>
              <a:ahLst/>
              <a:cxnLst/>
              <a:rect l="l" t="t" r="r" b="b"/>
              <a:pathLst>
                <a:path w="1497" h="2513" extrusionOk="0">
                  <a:moveTo>
                    <a:pt x="749" y="481"/>
                  </a:moveTo>
                  <a:cubicBezTo>
                    <a:pt x="896" y="481"/>
                    <a:pt x="1017" y="602"/>
                    <a:pt x="1017" y="749"/>
                  </a:cubicBezTo>
                  <a:lnTo>
                    <a:pt x="1017" y="1765"/>
                  </a:lnTo>
                  <a:cubicBezTo>
                    <a:pt x="1017" y="1911"/>
                    <a:pt x="896" y="2032"/>
                    <a:pt x="749" y="2032"/>
                  </a:cubicBezTo>
                  <a:cubicBezTo>
                    <a:pt x="602" y="2032"/>
                    <a:pt x="481" y="1911"/>
                    <a:pt x="481" y="1765"/>
                  </a:cubicBezTo>
                  <a:lnTo>
                    <a:pt x="481" y="749"/>
                  </a:lnTo>
                  <a:cubicBezTo>
                    <a:pt x="481" y="602"/>
                    <a:pt x="602" y="481"/>
                    <a:pt x="749" y="481"/>
                  </a:cubicBezTo>
                  <a:close/>
                  <a:moveTo>
                    <a:pt x="749" y="1"/>
                  </a:moveTo>
                  <a:cubicBezTo>
                    <a:pt x="337" y="1"/>
                    <a:pt x="1" y="337"/>
                    <a:pt x="1" y="749"/>
                  </a:cubicBezTo>
                  <a:lnTo>
                    <a:pt x="1" y="1765"/>
                  </a:lnTo>
                  <a:cubicBezTo>
                    <a:pt x="1" y="2177"/>
                    <a:pt x="337" y="2513"/>
                    <a:pt x="749" y="2513"/>
                  </a:cubicBezTo>
                  <a:cubicBezTo>
                    <a:pt x="1162" y="2513"/>
                    <a:pt x="1497" y="2177"/>
                    <a:pt x="1497" y="1765"/>
                  </a:cubicBezTo>
                  <a:lnTo>
                    <a:pt x="1497" y="749"/>
                  </a:lnTo>
                  <a:cubicBezTo>
                    <a:pt x="1497" y="337"/>
                    <a:pt x="1162" y="1"/>
                    <a:pt x="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6"/>
            <p:cNvSpPr/>
            <p:nvPr/>
          </p:nvSpPr>
          <p:spPr>
            <a:xfrm>
              <a:off x="2228276" y="1628950"/>
              <a:ext cx="45247" cy="75905"/>
            </a:xfrm>
            <a:custGeom>
              <a:avLst/>
              <a:gdLst/>
              <a:ahLst/>
              <a:cxnLst/>
              <a:rect l="l" t="t" r="r" b="b"/>
              <a:pathLst>
                <a:path w="1498" h="2513" extrusionOk="0">
                  <a:moveTo>
                    <a:pt x="749" y="481"/>
                  </a:moveTo>
                  <a:cubicBezTo>
                    <a:pt x="897" y="481"/>
                    <a:pt x="1017" y="602"/>
                    <a:pt x="1017" y="749"/>
                  </a:cubicBezTo>
                  <a:lnTo>
                    <a:pt x="1017" y="1765"/>
                  </a:lnTo>
                  <a:cubicBezTo>
                    <a:pt x="1017" y="1911"/>
                    <a:pt x="897" y="2032"/>
                    <a:pt x="749" y="2032"/>
                  </a:cubicBezTo>
                  <a:cubicBezTo>
                    <a:pt x="602" y="2032"/>
                    <a:pt x="482" y="1911"/>
                    <a:pt x="482" y="1765"/>
                  </a:cubicBezTo>
                  <a:lnTo>
                    <a:pt x="482" y="749"/>
                  </a:lnTo>
                  <a:cubicBezTo>
                    <a:pt x="482" y="602"/>
                    <a:pt x="602" y="481"/>
                    <a:pt x="749" y="481"/>
                  </a:cubicBezTo>
                  <a:close/>
                  <a:moveTo>
                    <a:pt x="749" y="1"/>
                  </a:moveTo>
                  <a:cubicBezTo>
                    <a:pt x="337" y="1"/>
                    <a:pt x="2" y="337"/>
                    <a:pt x="2" y="749"/>
                  </a:cubicBezTo>
                  <a:lnTo>
                    <a:pt x="2" y="1765"/>
                  </a:lnTo>
                  <a:cubicBezTo>
                    <a:pt x="1" y="2177"/>
                    <a:pt x="337" y="2513"/>
                    <a:pt x="749" y="2513"/>
                  </a:cubicBezTo>
                  <a:cubicBezTo>
                    <a:pt x="1161" y="2513"/>
                    <a:pt x="1497" y="2177"/>
                    <a:pt x="1497" y="1765"/>
                  </a:cubicBezTo>
                  <a:lnTo>
                    <a:pt x="1497" y="749"/>
                  </a:lnTo>
                  <a:cubicBezTo>
                    <a:pt x="1497" y="337"/>
                    <a:pt x="1161" y="1"/>
                    <a:pt x="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6"/>
            <p:cNvSpPr/>
            <p:nvPr/>
          </p:nvSpPr>
          <p:spPr>
            <a:xfrm>
              <a:off x="2034330" y="1644325"/>
              <a:ext cx="164889" cy="45217"/>
            </a:xfrm>
            <a:custGeom>
              <a:avLst/>
              <a:gdLst/>
              <a:ahLst/>
              <a:cxnLst/>
              <a:rect l="l" t="t" r="r" b="b"/>
              <a:pathLst>
                <a:path w="5459" h="1497" extrusionOk="0">
                  <a:moveTo>
                    <a:pt x="4711" y="479"/>
                  </a:moveTo>
                  <a:cubicBezTo>
                    <a:pt x="4857" y="479"/>
                    <a:pt x="4978" y="600"/>
                    <a:pt x="4978" y="747"/>
                  </a:cubicBezTo>
                  <a:cubicBezTo>
                    <a:pt x="4978" y="894"/>
                    <a:pt x="4857" y="1015"/>
                    <a:pt x="4711" y="1015"/>
                  </a:cubicBezTo>
                  <a:lnTo>
                    <a:pt x="749" y="1015"/>
                  </a:lnTo>
                  <a:cubicBezTo>
                    <a:pt x="601" y="1015"/>
                    <a:pt x="481" y="894"/>
                    <a:pt x="481" y="747"/>
                  </a:cubicBezTo>
                  <a:cubicBezTo>
                    <a:pt x="481" y="600"/>
                    <a:pt x="600" y="479"/>
                    <a:pt x="749" y="479"/>
                  </a:cubicBezTo>
                  <a:close/>
                  <a:moveTo>
                    <a:pt x="749" y="1"/>
                  </a:moveTo>
                  <a:cubicBezTo>
                    <a:pt x="337" y="1"/>
                    <a:pt x="1" y="336"/>
                    <a:pt x="1" y="749"/>
                  </a:cubicBezTo>
                  <a:cubicBezTo>
                    <a:pt x="1" y="1160"/>
                    <a:pt x="335" y="1496"/>
                    <a:pt x="749" y="1496"/>
                  </a:cubicBezTo>
                  <a:lnTo>
                    <a:pt x="4711" y="1496"/>
                  </a:lnTo>
                  <a:cubicBezTo>
                    <a:pt x="5123" y="1496"/>
                    <a:pt x="5459" y="1160"/>
                    <a:pt x="5459" y="749"/>
                  </a:cubicBezTo>
                  <a:cubicBezTo>
                    <a:pt x="5459" y="336"/>
                    <a:pt x="5123" y="1"/>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6"/>
            <p:cNvSpPr/>
            <p:nvPr/>
          </p:nvSpPr>
          <p:spPr>
            <a:xfrm>
              <a:off x="1871555" y="1377826"/>
              <a:ext cx="495302" cy="495302"/>
            </a:xfrm>
            <a:custGeom>
              <a:avLst/>
              <a:gdLst/>
              <a:ahLst/>
              <a:cxnLst/>
              <a:rect l="l" t="t" r="r" b="b"/>
              <a:pathLst>
                <a:path w="16398" h="16398" extrusionOk="0">
                  <a:moveTo>
                    <a:pt x="15056" y="482"/>
                  </a:moveTo>
                  <a:cubicBezTo>
                    <a:pt x="15529" y="482"/>
                    <a:pt x="15914" y="867"/>
                    <a:pt x="15914" y="1340"/>
                  </a:cubicBezTo>
                  <a:lnTo>
                    <a:pt x="15914" y="2875"/>
                  </a:lnTo>
                  <a:cubicBezTo>
                    <a:pt x="15914" y="3349"/>
                    <a:pt x="15530" y="3734"/>
                    <a:pt x="15056" y="3734"/>
                  </a:cubicBezTo>
                  <a:lnTo>
                    <a:pt x="5583" y="3734"/>
                  </a:lnTo>
                  <a:cubicBezTo>
                    <a:pt x="5673" y="3454"/>
                    <a:pt x="5719" y="3162"/>
                    <a:pt x="5719" y="2862"/>
                  </a:cubicBezTo>
                  <a:cubicBezTo>
                    <a:pt x="5719" y="2815"/>
                    <a:pt x="5718" y="2771"/>
                    <a:pt x="5716" y="2726"/>
                  </a:cubicBezTo>
                  <a:lnTo>
                    <a:pt x="5716" y="2726"/>
                  </a:lnTo>
                  <a:cubicBezTo>
                    <a:pt x="5835" y="2808"/>
                    <a:pt x="5980" y="2856"/>
                    <a:pt x="6137" y="2856"/>
                  </a:cubicBezTo>
                  <a:lnTo>
                    <a:pt x="10100" y="2856"/>
                  </a:lnTo>
                  <a:cubicBezTo>
                    <a:pt x="10512" y="2856"/>
                    <a:pt x="10848" y="2521"/>
                    <a:pt x="10848" y="2108"/>
                  </a:cubicBezTo>
                  <a:cubicBezTo>
                    <a:pt x="10848" y="1696"/>
                    <a:pt x="10512" y="1361"/>
                    <a:pt x="10100" y="1361"/>
                  </a:cubicBezTo>
                  <a:lnTo>
                    <a:pt x="8750" y="1361"/>
                  </a:lnTo>
                  <a:cubicBezTo>
                    <a:pt x="8617" y="1361"/>
                    <a:pt x="8509" y="1468"/>
                    <a:pt x="8509" y="1602"/>
                  </a:cubicBezTo>
                  <a:cubicBezTo>
                    <a:pt x="8509" y="1735"/>
                    <a:pt x="8617" y="1843"/>
                    <a:pt x="8750" y="1843"/>
                  </a:cubicBezTo>
                  <a:lnTo>
                    <a:pt x="10100" y="1843"/>
                  </a:lnTo>
                  <a:cubicBezTo>
                    <a:pt x="10246" y="1843"/>
                    <a:pt x="10367" y="1963"/>
                    <a:pt x="10367" y="2110"/>
                  </a:cubicBezTo>
                  <a:cubicBezTo>
                    <a:pt x="10367" y="2258"/>
                    <a:pt x="10246" y="2377"/>
                    <a:pt x="10100" y="2377"/>
                  </a:cubicBezTo>
                  <a:lnTo>
                    <a:pt x="6138" y="2377"/>
                  </a:lnTo>
                  <a:cubicBezTo>
                    <a:pt x="5990" y="2377"/>
                    <a:pt x="5870" y="2258"/>
                    <a:pt x="5870" y="2110"/>
                  </a:cubicBezTo>
                  <a:cubicBezTo>
                    <a:pt x="5870" y="1963"/>
                    <a:pt x="5990" y="1843"/>
                    <a:pt x="6138" y="1843"/>
                  </a:cubicBezTo>
                  <a:lnTo>
                    <a:pt x="7643" y="1843"/>
                  </a:lnTo>
                  <a:cubicBezTo>
                    <a:pt x="7777" y="1843"/>
                    <a:pt x="7884" y="1735"/>
                    <a:pt x="7884" y="1602"/>
                  </a:cubicBezTo>
                  <a:cubicBezTo>
                    <a:pt x="7884" y="1468"/>
                    <a:pt x="7777" y="1361"/>
                    <a:pt x="7643" y="1361"/>
                  </a:cubicBezTo>
                  <a:lnTo>
                    <a:pt x="6138" y="1361"/>
                  </a:lnTo>
                  <a:cubicBezTo>
                    <a:pt x="5860" y="1361"/>
                    <a:pt x="5618" y="1512"/>
                    <a:pt x="5488" y="1737"/>
                  </a:cubicBezTo>
                  <a:cubicBezTo>
                    <a:pt x="5318" y="1340"/>
                    <a:pt x="5061" y="989"/>
                    <a:pt x="4739" y="709"/>
                  </a:cubicBezTo>
                  <a:cubicBezTo>
                    <a:pt x="4896" y="564"/>
                    <a:pt x="5102" y="482"/>
                    <a:pt x="5319" y="482"/>
                  </a:cubicBezTo>
                  <a:close/>
                  <a:moveTo>
                    <a:pt x="15058" y="7945"/>
                  </a:moveTo>
                  <a:cubicBezTo>
                    <a:pt x="15530" y="7945"/>
                    <a:pt x="15915" y="8329"/>
                    <a:pt x="15915" y="8803"/>
                  </a:cubicBezTo>
                  <a:lnTo>
                    <a:pt x="15915" y="10340"/>
                  </a:lnTo>
                  <a:cubicBezTo>
                    <a:pt x="15915" y="10812"/>
                    <a:pt x="15531" y="11197"/>
                    <a:pt x="15058" y="11197"/>
                  </a:cubicBezTo>
                  <a:lnTo>
                    <a:pt x="6004" y="11197"/>
                  </a:lnTo>
                  <a:cubicBezTo>
                    <a:pt x="5698" y="10982"/>
                    <a:pt x="5353" y="10829"/>
                    <a:pt x="4985" y="10747"/>
                  </a:cubicBezTo>
                  <a:lnTo>
                    <a:pt x="4985" y="8015"/>
                  </a:lnTo>
                  <a:cubicBezTo>
                    <a:pt x="5090" y="7970"/>
                    <a:pt x="5204" y="7946"/>
                    <a:pt x="5319" y="7946"/>
                  </a:cubicBezTo>
                  <a:lnTo>
                    <a:pt x="15058" y="7945"/>
                  </a:lnTo>
                  <a:close/>
                  <a:moveTo>
                    <a:pt x="2861" y="1"/>
                  </a:moveTo>
                  <a:cubicBezTo>
                    <a:pt x="2537" y="1"/>
                    <a:pt x="2218" y="55"/>
                    <a:pt x="1916" y="161"/>
                  </a:cubicBezTo>
                  <a:cubicBezTo>
                    <a:pt x="1837" y="188"/>
                    <a:pt x="1780" y="253"/>
                    <a:pt x="1760" y="334"/>
                  </a:cubicBezTo>
                  <a:cubicBezTo>
                    <a:pt x="1743" y="415"/>
                    <a:pt x="1768" y="499"/>
                    <a:pt x="1825" y="557"/>
                  </a:cubicBezTo>
                  <a:lnTo>
                    <a:pt x="3077" y="1809"/>
                  </a:lnTo>
                  <a:cubicBezTo>
                    <a:pt x="3265" y="1997"/>
                    <a:pt x="3265" y="2304"/>
                    <a:pt x="3077" y="2491"/>
                  </a:cubicBezTo>
                  <a:lnTo>
                    <a:pt x="2495" y="3075"/>
                  </a:lnTo>
                  <a:cubicBezTo>
                    <a:pt x="2404" y="3166"/>
                    <a:pt x="2282" y="3216"/>
                    <a:pt x="2154" y="3216"/>
                  </a:cubicBezTo>
                  <a:cubicBezTo>
                    <a:pt x="2025" y="3216"/>
                    <a:pt x="1904" y="3166"/>
                    <a:pt x="1812" y="3075"/>
                  </a:cubicBezTo>
                  <a:lnTo>
                    <a:pt x="557" y="1820"/>
                  </a:lnTo>
                  <a:cubicBezTo>
                    <a:pt x="512" y="1775"/>
                    <a:pt x="452" y="1750"/>
                    <a:pt x="390" y="1750"/>
                  </a:cubicBezTo>
                  <a:cubicBezTo>
                    <a:pt x="371" y="1750"/>
                    <a:pt x="353" y="1752"/>
                    <a:pt x="335" y="1757"/>
                  </a:cubicBezTo>
                  <a:cubicBezTo>
                    <a:pt x="254" y="1774"/>
                    <a:pt x="188" y="1834"/>
                    <a:pt x="161" y="1911"/>
                  </a:cubicBezTo>
                  <a:cubicBezTo>
                    <a:pt x="54" y="2217"/>
                    <a:pt x="1" y="2536"/>
                    <a:pt x="1" y="2862"/>
                  </a:cubicBezTo>
                  <a:cubicBezTo>
                    <a:pt x="1" y="3551"/>
                    <a:pt x="250" y="4219"/>
                    <a:pt x="703" y="4739"/>
                  </a:cubicBezTo>
                  <a:cubicBezTo>
                    <a:pt x="1106" y="5201"/>
                    <a:pt x="1645" y="5520"/>
                    <a:pt x="2237" y="5653"/>
                  </a:cubicBezTo>
                  <a:lnTo>
                    <a:pt x="2237" y="9737"/>
                  </a:lnTo>
                  <a:cubicBezTo>
                    <a:pt x="2237" y="9870"/>
                    <a:pt x="2345" y="9977"/>
                    <a:pt x="2478" y="9977"/>
                  </a:cubicBezTo>
                  <a:cubicBezTo>
                    <a:pt x="2611" y="9977"/>
                    <a:pt x="2718" y="9870"/>
                    <a:pt x="2718" y="9737"/>
                  </a:cubicBezTo>
                  <a:lnTo>
                    <a:pt x="2718" y="5454"/>
                  </a:lnTo>
                  <a:cubicBezTo>
                    <a:pt x="2718" y="5334"/>
                    <a:pt x="2631" y="5233"/>
                    <a:pt x="2513" y="5215"/>
                  </a:cubicBezTo>
                  <a:cubicBezTo>
                    <a:pt x="1954" y="5133"/>
                    <a:pt x="1441" y="4851"/>
                    <a:pt x="1067" y="4424"/>
                  </a:cubicBezTo>
                  <a:cubicBezTo>
                    <a:pt x="690" y="3991"/>
                    <a:pt x="482" y="3437"/>
                    <a:pt x="482" y="2862"/>
                  </a:cubicBezTo>
                  <a:cubicBezTo>
                    <a:pt x="482" y="2726"/>
                    <a:pt x="493" y="2591"/>
                    <a:pt x="516" y="2456"/>
                  </a:cubicBezTo>
                  <a:lnTo>
                    <a:pt x="1474" y="3414"/>
                  </a:lnTo>
                  <a:cubicBezTo>
                    <a:pt x="1656" y="3596"/>
                    <a:pt x="1898" y="3696"/>
                    <a:pt x="2155" y="3696"/>
                  </a:cubicBezTo>
                  <a:cubicBezTo>
                    <a:pt x="2413" y="3696"/>
                    <a:pt x="2655" y="3596"/>
                    <a:pt x="2836" y="3414"/>
                  </a:cubicBezTo>
                  <a:lnTo>
                    <a:pt x="3419" y="2832"/>
                  </a:lnTo>
                  <a:cubicBezTo>
                    <a:pt x="3795" y="2456"/>
                    <a:pt x="3795" y="1846"/>
                    <a:pt x="3419" y="1471"/>
                  </a:cubicBezTo>
                  <a:lnTo>
                    <a:pt x="2462" y="514"/>
                  </a:lnTo>
                  <a:cubicBezTo>
                    <a:pt x="2593" y="493"/>
                    <a:pt x="2727" y="481"/>
                    <a:pt x="2862" y="481"/>
                  </a:cubicBezTo>
                  <a:cubicBezTo>
                    <a:pt x="4175" y="481"/>
                    <a:pt x="5241" y="1549"/>
                    <a:pt x="5241" y="2861"/>
                  </a:cubicBezTo>
                  <a:cubicBezTo>
                    <a:pt x="5241" y="3480"/>
                    <a:pt x="5005" y="4067"/>
                    <a:pt x="4574" y="4513"/>
                  </a:cubicBezTo>
                  <a:cubicBezTo>
                    <a:pt x="4530" y="4558"/>
                    <a:pt x="4506" y="4618"/>
                    <a:pt x="4506" y="4679"/>
                  </a:cubicBezTo>
                  <a:lnTo>
                    <a:pt x="4506" y="10945"/>
                  </a:lnTo>
                  <a:cubicBezTo>
                    <a:pt x="4506" y="11064"/>
                    <a:pt x="4594" y="11166"/>
                    <a:pt x="4711" y="11183"/>
                  </a:cubicBezTo>
                  <a:cubicBezTo>
                    <a:pt x="5271" y="11265"/>
                    <a:pt x="5784" y="11547"/>
                    <a:pt x="6158" y="11975"/>
                  </a:cubicBezTo>
                  <a:cubicBezTo>
                    <a:pt x="6535" y="12407"/>
                    <a:pt x="6742" y="12962"/>
                    <a:pt x="6742" y="13537"/>
                  </a:cubicBezTo>
                  <a:cubicBezTo>
                    <a:pt x="6742" y="13672"/>
                    <a:pt x="6731" y="13808"/>
                    <a:pt x="6707" y="13940"/>
                  </a:cubicBezTo>
                  <a:lnTo>
                    <a:pt x="5749" y="12982"/>
                  </a:lnTo>
                  <a:cubicBezTo>
                    <a:pt x="5568" y="12800"/>
                    <a:pt x="5325" y="12700"/>
                    <a:pt x="5068" y="12700"/>
                  </a:cubicBezTo>
                  <a:cubicBezTo>
                    <a:pt x="4811" y="12700"/>
                    <a:pt x="4569" y="12800"/>
                    <a:pt x="4387" y="12982"/>
                  </a:cubicBezTo>
                  <a:lnTo>
                    <a:pt x="3805" y="13565"/>
                  </a:lnTo>
                  <a:cubicBezTo>
                    <a:pt x="3623" y="13747"/>
                    <a:pt x="3523" y="13989"/>
                    <a:pt x="3523" y="14246"/>
                  </a:cubicBezTo>
                  <a:cubicBezTo>
                    <a:pt x="3523" y="14503"/>
                    <a:pt x="3623" y="14746"/>
                    <a:pt x="3805" y="14927"/>
                  </a:cubicBezTo>
                  <a:lnTo>
                    <a:pt x="4761" y="15884"/>
                  </a:lnTo>
                  <a:cubicBezTo>
                    <a:pt x="4631" y="15905"/>
                    <a:pt x="4497" y="15917"/>
                    <a:pt x="4361" y="15917"/>
                  </a:cubicBezTo>
                  <a:cubicBezTo>
                    <a:pt x="3049" y="15917"/>
                    <a:pt x="1983" y="14849"/>
                    <a:pt x="1983" y="13537"/>
                  </a:cubicBezTo>
                  <a:cubicBezTo>
                    <a:pt x="1983" y="12918"/>
                    <a:pt x="2219" y="12331"/>
                    <a:pt x="2650" y="11885"/>
                  </a:cubicBezTo>
                  <a:cubicBezTo>
                    <a:pt x="2694" y="11840"/>
                    <a:pt x="2717" y="11780"/>
                    <a:pt x="2717" y="11719"/>
                  </a:cubicBezTo>
                  <a:lnTo>
                    <a:pt x="2717" y="10857"/>
                  </a:lnTo>
                  <a:cubicBezTo>
                    <a:pt x="2717" y="10724"/>
                    <a:pt x="2610" y="10617"/>
                    <a:pt x="2477" y="10617"/>
                  </a:cubicBezTo>
                  <a:cubicBezTo>
                    <a:pt x="2343" y="10617"/>
                    <a:pt x="2236" y="10724"/>
                    <a:pt x="2236" y="10857"/>
                  </a:cubicBezTo>
                  <a:lnTo>
                    <a:pt x="2236" y="11623"/>
                  </a:lnTo>
                  <a:cubicBezTo>
                    <a:pt x="1763" y="12150"/>
                    <a:pt x="1502" y="12826"/>
                    <a:pt x="1502" y="13537"/>
                  </a:cubicBezTo>
                  <a:cubicBezTo>
                    <a:pt x="1502" y="15115"/>
                    <a:pt x="2786" y="16397"/>
                    <a:pt x="4363" y="16397"/>
                  </a:cubicBezTo>
                  <a:cubicBezTo>
                    <a:pt x="4687" y="16397"/>
                    <a:pt x="5006" y="16344"/>
                    <a:pt x="5308" y="16237"/>
                  </a:cubicBezTo>
                  <a:cubicBezTo>
                    <a:pt x="5386" y="16211"/>
                    <a:pt x="5444" y="16145"/>
                    <a:pt x="5463" y="16064"/>
                  </a:cubicBezTo>
                  <a:cubicBezTo>
                    <a:pt x="5481" y="15983"/>
                    <a:pt x="5456" y="15899"/>
                    <a:pt x="5399" y="15842"/>
                  </a:cubicBezTo>
                  <a:lnTo>
                    <a:pt x="4145" y="14588"/>
                  </a:lnTo>
                  <a:cubicBezTo>
                    <a:pt x="4054" y="14497"/>
                    <a:pt x="4005" y="14375"/>
                    <a:pt x="4005" y="14247"/>
                  </a:cubicBezTo>
                  <a:cubicBezTo>
                    <a:pt x="4005" y="14118"/>
                    <a:pt x="4054" y="13998"/>
                    <a:pt x="4145" y="13907"/>
                  </a:cubicBezTo>
                  <a:lnTo>
                    <a:pt x="4728" y="13324"/>
                  </a:lnTo>
                  <a:cubicBezTo>
                    <a:pt x="4819" y="13233"/>
                    <a:pt x="4940" y="13184"/>
                    <a:pt x="5068" y="13184"/>
                  </a:cubicBezTo>
                  <a:cubicBezTo>
                    <a:pt x="5197" y="13184"/>
                    <a:pt x="5318" y="13233"/>
                    <a:pt x="5410" y="13325"/>
                  </a:cubicBezTo>
                  <a:lnTo>
                    <a:pt x="6665" y="14579"/>
                  </a:lnTo>
                  <a:cubicBezTo>
                    <a:pt x="6711" y="14625"/>
                    <a:pt x="6771" y="14649"/>
                    <a:pt x="6834" y="14649"/>
                  </a:cubicBezTo>
                  <a:cubicBezTo>
                    <a:pt x="6852" y="14649"/>
                    <a:pt x="6870" y="14647"/>
                    <a:pt x="6887" y="14643"/>
                  </a:cubicBezTo>
                  <a:cubicBezTo>
                    <a:pt x="6968" y="14625"/>
                    <a:pt x="7034" y="14566"/>
                    <a:pt x="7061" y="14488"/>
                  </a:cubicBezTo>
                  <a:cubicBezTo>
                    <a:pt x="7168" y="14183"/>
                    <a:pt x="7222" y="13865"/>
                    <a:pt x="7222" y="13539"/>
                  </a:cubicBezTo>
                  <a:cubicBezTo>
                    <a:pt x="7222" y="12856"/>
                    <a:pt x="6978" y="12196"/>
                    <a:pt x="6533" y="11679"/>
                  </a:cubicBezTo>
                  <a:lnTo>
                    <a:pt x="15058" y="11679"/>
                  </a:lnTo>
                  <a:cubicBezTo>
                    <a:pt x="15795" y="11679"/>
                    <a:pt x="16396" y="11079"/>
                    <a:pt x="16396" y="10341"/>
                  </a:cubicBezTo>
                  <a:lnTo>
                    <a:pt x="16396" y="8804"/>
                  </a:lnTo>
                  <a:cubicBezTo>
                    <a:pt x="16396" y="8350"/>
                    <a:pt x="16167" y="7949"/>
                    <a:pt x="15821" y="7706"/>
                  </a:cubicBezTo>
                  <a:cubicBezTo>
                    <a:pt x="16167" y="7465"/>
                    <a:pt x="16395" y="7064"/>
                    <a:pt x="16396" y="6610"/>
                  </a:cubicBezTo>
                  <a:cubicBezTo>
                    <a:pt x="16396" y="6477"/>
                    <a:pt x="16288" y="6369"/>
                    <a:pt x="16156" y="6369"/>
                  </a:cubicBezTo>
                  <a:cubicBezTo>
                    <a:pt x="16023" y="6369"/>
                    <a:pt x="15916" y="6477"/>
                    <a:pt x="15915" y="6609"/>
                  </a:cubicBezTo>
                  <a:cubicBezTo>
                    <a:pt x="15915" y="7081"/>
                    <a:pt x="15530" y="7466"/>
                    <a:pt x="15058" y="7466"/>
                  </a:cubicBezTo>
                  <a:lnTo>
                    <a:pt x="5320" y="7466"/>
                  </a:lnTo>
                  <a:cubicBezTo>
                    <a:pt x="5204" y="7466"/>
                    <a:pt x="5092" y="7443"/>
                    <a:pt x="4986" y="7398"/>
                  </a:cubicBezTo>
                  <a:lnTo>
                    <a:pt x="4986" y="4775"/>
                  </a:lnTo>
                  <a:cubicBezTo>
                    <a:pt x="5141" y="4601"/>
                    <a:pt x="5273" y="4414"/>
                    <a:pt x="5381" y="4214"/>
                  </a:cubicBezTo>
                  <a:lnTo>
                    <a:pt x="15059" y="4214"/>
                  </a:lnTo>
                  <a:cubicBezTo>
                    <a:pt x="15531" y="4214"/>
                    <a:pt x="15916" y="4598"/>
                    <a:pt x="15916" y="5072"/>
                  </a:cubicBezTo>
                  <a:lnTo>
                    <a:pt x="15916" y="5487"/>
                  </a:lnTo>
                  <a:cubicBezTo>
                    <a:pt x="15916" y="5621"/>
                    <a:pt x="16024" y="5728"/>
                    <a:pt x="16157" y="5728"/>
                  </a:cubicBezTo>
                  <a:cubicBezTo>
                    <a:pt x="16290" y="5728"/>
                    <a:pt x="16398" y="5621"/>
                    <a:pt x="16398" y="5487"/>
                  </a:cubicBezTo>
                  <a:lnTo>
                    <a:pt x="16398" y="5072"/>
                  </a:lnTo>
                  <a:cubicBezTo>
                    <a:pt x="16398" y="4617"/>
                    <a:pt x="16170" y="4216"/>
                    <a:pt x="15823" y="3974"/>
                  </a:cubicBezTo>
                  <a:cubicBezTo>
                    <a:pt x="16167" y="3731"/>
                    <a:pt x="16396" y="3329"/>
                    <a:pt x="16396" y="2875"/>
                  </a:cubicBezTo>
                  <a:lnTo>
                    <a:pt x="16396" y="1339"/>
                  </a:lnTo>
                  <a:cubicBezTo>
                    <a:pt x="16396" y="601"/>
                    <a:pt x="15795" y="1"/>
                    <a:pt x="15058" y="1"/>
                  </a:cubicBezTo>
                  <a:lnTo>
                    <a:pt x="5320" y="1"/>
                  </a:lnTo>
                  <a:cubicBezTo>
                    <a:pt x="4948" y="1"/>
                    <a:pt x="4598" y="155"/>
                    <a:pt x="4349" y="420"/>
                  </a:cubicBezTo>
                  <a:cubicBezTo>
                    <a:pt x="3915" y="155"/>
                    <a:pt x="3405" y="1"/>
                    <a:pt x="28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6"/>
            <p:cNvSpPr/>
            <p:nvPr/>
          </p:nvSpPr>
          <p:spPr>
            <a:xfrm>
              <a:off x="2283279" y="1403530"/>
              <a:ext cx="45217" cy="75845"/>
            </a:xfrm>
            <a:custGeom>
              <a:avLst/>
              <a:gdLst/>
              <a:ahLst/>
              <a:cxnLst/>
              <a:rect l="l" t="t" r="r" b="b"/>
              <a:pathLst>
                <a:path w="1497" h="2511" extrusionOk="0">
                  <a:moveTo>
                    <a:pt x="749" y="481"/>
                  </a:moveTo>
                  <a:cubicBezTo>
                    <a:pt x="896" y="481"/>
                    <a:pt x="1017" y="600"/>
                    <a:pt x="1017" y="748"/>
                  </a:cubicBezTo>
                  <a:lnTo>
                    <a:pt x="1017" y="1765"/>
                  </a:lnTo>
                  <a:cubicBezTo>
                    <a:pt x="1017" y="1912"/>
                    <a:pt x="896" y="2033"/>
                    <a:pt x="749" y="2033"/>
                  </a:cubicBezTo>
                  <a:cubicBezTo>
                    <a:pt x="602" y="2033"/>
                    <a:pt x="481" y="1912"/>
                    <a:pt x="481" y="1765"/>
                  </a:cubicBezTo>
                  <a:lnTo>
                    <a:pt x="481" y="748"/>
                  </a:lnTo>
                  <a:cubicBezTo>
                    <a:pt x="481" y="600"/>
                    <a:pt x="602" y="481"/>
                    <a:pt x="749" y="481"/>
                  </a:cubicBezTo>
                  <a:close/>
                  <a:moveTo>
                    <a:pt x="749" y="0"/>
                  </a:moveTo>
                  <a:cubicBezTo>
                    <a:pt x="337" y="0"/>
                    <a:pt x="1" y="336"/>
                    <a:pt x="1" y="748"/>
                  </a:cubicBezTo>
                  <a:lnTo>
                    <a:pt x="1" y="1763"/>
                  </a:lnTo>
                  <a:cubicBezTo>
                    <a:pt x="1" y="2176"/>
                    <a:pt x="337" y="2511"/>
                    <a:pt x="749" y="2511"/>
                  </a:cubicBezTo>
                  <a:cubicBezTo>
                    <a:pt x="1162" y="2511"/>
                    <a:pt x="1497" y="2176"/>
                    <a:pt x="1497" y="1763"/>
                  </a:cubicBezTo>
                  <a:lnTo>
                    <a:pt x="1497" y="748"/>
                  </a:lnTo>
                  <a:cubicBezTo>
                    <a:pt x="1497" y="336"/>
                    <a:pt x="1162"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6"/>
            <p:cNvSpPr/>
            <p:nvPr/>
          </p:nvSpPr>
          <p:spPr>
            <a:xfrm>
              <a:off x="2228306" y="1403530"/>
              <a:ext cx="45217" cy="75845"/>
            </a:xfrm>
            <a:custGeom>
              <a:avLst/>
              <a:gdLst/>
              <a:ahLst/>
              <a:cxnLst/>
              <a:rect l="l" t="t" r="r" b="b"/>
              <a:pathLst>
                <a:path w="1497" h="2511" extrusionOk="0">
                  <a:moveTo>
                    <a:pt x="748" y="481"/>
                  </a:moveTo>
                  <a:cubicBezTo>
                    <a:pt x="896" y="481"/>
                    <a:pt x="1016" y="600"/>
                    <a:pt x="1016" y="748"/>
                  </a:cubicBezTo>
                  <a:lnTo>
                    <a:pt x="1016" y="1765"/>
                  </a:lnTo>
                  <a:cubicBezTo>
                    <a:pt x="1016" y="1912"/>
                    <a:pt x="896" y="2033"/>
                    <a:pt x="748" y="2033"/>
                  </a:cubicBezTo>
                  <a:cubicBezTo>
                    <a:pt x="601" y="2033"/>
                    <a:pt x="481" y="1912"/>
                    <a:pt x="481" y="1765"/>
                  </a:cubicBezTo>
                  <a:lnTo>
                    <a:pt x="481" y="748"/>
                  </a:lnTo>
                  <a:cubicBezTo>
                    <a:pt x="481" y="600"/>
                    <a:pt x="601" y="481"/>
                    <a:pt x="748" y="481"/>
                  </a:cubicBezTo>
                  <a:close/>
                  <a:moveTo>
                    <a:pt x="748" y="0"/>
                  </a:moveTo>
                  <a:cubicBezTo>
                    <a:pt x="336" y="0"/>
                    <a:pt x="1" y="336"/>
                    <a:pt x="1" y="748"/>
                  </a:cubicBezTo>
                  <a:lnTo>
                    <a:pt x="1" y="1763"/>
                  </a:lnTo>
                  <a:cubicBezTo>
                    <a:pt x="1" y="2176"/>
                    <a:pt x="336" y="2511"/>
                    <a:pt x="748" y="2511"/>
                  </a:cubicBezTo>
                  <a:cubicBezTo>
                    <a:pt x="1160" y="2511"/>
                    <a:pt x="1496" y="2176"/>
                    <a:pt x="1496" y="1763"/>
                  </a:cubicBezTo>
                  <a:lnTo>
                    <a:pt x="1496" y="748"/>
                  </a:lnTo>
                  <a:cubicBezTo>
                    <a:pt x="1496" y="336"/>
                    <a:pt x="1160" y="0"/>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2" name="Google Shape;1372;p46"/>
          <p:cNvSpPr/>
          <p:nvPr/>
        </p:nvSpPr>
        <p:spPr>
          <a:xfrm>
            <a:off x="7316527" y="1560241"/>
            <a:ext cx="375314" cy="371452"/>
          </a:xfrm>
          <a:custGeom>
            <a:avLst/>
            <a:gdLst/>
            <a:ahLst/>
            <a:cxnLst/>
            <a:rect l="l" t="t" r="r" b="b"/>
            <a:pathLst>
              <a:path w="16400" h="16233" extrusionOk="0">
                <a:moveTo>
                  <a:pt x="8746" y="1"/>
                </a:moveTo>
                <a:cubicBezTo>
                  <a:pt x="7596" y="1"/>
                  <a:pt x="6513" y="450"/>
                  <a:pt x="5701" y="1264"/>
                </a:cubicBezTo>
                <a:cubicBezTo>
                  <a:pt x="4887" y="2078"/>
                  <a:pt x="4439" y="3159"/>
                  <a:pt x="4439" y="4309"/>
                </a:cubicBezTo>
                <a:lnTo>
                  <a:pt x="4439" y="4767"/>
                </a:lnTo>
                <a:lnTo>
                  <a:pt x="3816" y="4767"/>
                </a:lnTo>
                <a:cubicBezTo>
                  <a:pt x="1712" y="4767"/>
                  <a:pt x="1" y="6478"/>
                  <a:pt x="1" y="8581"/>
                </a:cubicBezTo>
                <a:cubicBezTo>
                  <a:pt x="1" y="9600"/>
                  <a:pt x="397" y="10558"/>
                  <a:pt x="1119" y="11278"/>
                </a:cubicBezTo>
                <a:cubicBezTo>
                  <a:pt x="1840" y="11997"/>
                  <a:pt x="2797" y="12395"/>
                  <a:pt x="3816" y="12395"/>
                </a:cubicBezTo>
                <a:lnTo>
                  <a:pt x="4775" y="12395"/>
                </a:lnTo>
                <a:cubicBezTo>
                  <a:pt x="4560" y="12624"/>
                  <a:pt x="4502" y="12943"/>
                  <a:pt x="4622" y="13236"/>
                </a:cubicBezTo>
                <a:cubicBezTo>
                  <a:pt x="4747" y="13541"/>
                  <a:pt x="5030" y="13731"/>
                  <a:pt x="5358" y="13731"/>
                </a:cubicBezTo>
                <a:lnTo>
                  <a:pt x="5937" y="13731"/>
                </a:lnTo>
                <a:lnTo>
                  <a:pt x="5937" y="15447"/>
                </a:lnTo>
                <a:cubicBezTo>
                  <a:pt x="5937" y="15880"/>
                  <a:pt x="6290" y="16232"/>
                  <a:pt x="6722" y="16232"/>
                </a:cubicBezTo>
                <a:lnTo>
                  <a:pt x="9725" y="16232"/>
                </a:lnTo>
                <a:cubicBezTo>
                  <a:pt x="10158" y="16232"/>
                  <a:pt x="10510" y="15880"/>
                  <a:pt x="10510" y="15447"/>
                </a:cubicBezTo>
                <a:lnTo>
                  <a:pt x="10510" y="13731"/>
                </a:lnTo>
                <a:lnTo>
                  <a:pt x="11089" y="13731"/>
                </a:lnTo>
                <a:cubicBezTo>
                  <a:pt x="11418" y="13731"/>
                  <a:pt x="11699" y="13541"/>
                  <a:pt x="11825" y="13236"/>
                </a:cubicBezTo>
                <a:cubicBezTo>
                  <a:pt x="11945" y="12943"/>
                  <a:pt x="11887" y="12624"/>
                  <a:pt x="11673" y="12394"/>
                </a:cubicBezTo>
                <a:lnTo>
                  <a:pt x="13772" y="12394"/>
                </a:lnTo>
                <a:cubicBezTo>
                  <a:pt x="15219" y="12394"/>
                  <a:pt x="16399" y="11214"/>
                  <a:pt x="16399" y="9766"/>
                </a:cubicBezTo>
                <a:cubicBezTo>
                  <a:pt x="16399" y="9280"/>
                  <a:pt x="16264" y="8804"/>
                  <a:pt x="16011" y="8393"/>
                </a:cubicBezTo>
                <a:cubicBezTo>
                  <a:pt x="15965" y="8319"/>
                  <a:pt x="15886" y="8278"/>
                  <a:pt x="15805" y="8278"/>
                </a:cubicBezTo>
                <a:cubicBezTo>
                  <a:pt x="15762" y="8278"/>
                  <a:pt x="15719" y="8290"/>
                  <a:pt x="15680" y="8314"/>
                </a:cubicBezTo>
                <a:cubicBezTo>
                  <a:pt x="15567" y="8383"/>
                  <a:pt x="15531" y="8532"/>
                  <a:pt x="15602" y="8645"/>
                </a:cubicBezTo>
                <a:cubicBezTo>
                  <a:pt x="15810" y="8982"/>
                  <a:pt x="15919" y="9369"/>
                  <a:pt x="15919" y="9767"/>
                </a:cubicBezTo>
                <a:cubicBezTo>
                  <a:pt x="15919" y="10951"/>
                  <a:pt x="14956" y="11914"/>
                  <a:pt x="13772" y="11914"/>
                </a:cubicBezTo>
                <a:lnTo>
                  <a:pt x="11186" y="11914"/>
                </a:lnTo>
                <a:lnTo>
                  <a:pt x="8781" y="9547"/>
                </a:lnTo>
                <a:cubicBezTo>
                  <a:pt x="8627" y="9396"/>
                  <a:pt x="8425" y="9320"/>
                  <a:pt x="8223" y="9320"/>
                </a:cubicBezTo>
                <a:cubicBezTo>
                  <a:pt x="8021" y="9320"/>
                  <a:pt x="7819" y="9396"/>
                  <a:pt x="7664" y="9547"/>
                </a:cubicBezTo>
                <a:lnTo>
                  <a:pt x="6607" y="10588"/>
                </a:lnTo>
                <a:cubicBezTo>
                  <a:pt x="6512" y="10682"/>
                  <a:pt x="6511" y="10833"/>
                  <a:pt x="6604" y="10928"/>
                </a:cubicBezTo>
                <a:cubicBezTo>
                  <a:pt x="6652" y="10975"/>
                  <a:pt x="6713" y="10999"/>
                  <a:pt x="6775" y="10999"/>
                </a:cubicBezTo>
                <a:cubicBezTo>
                  <a:pt x="6836" y="10999"/>
                  <a:pt x="6897" y="10976"/>
                  <a:pt x="6944" y="10930"/>
                </a:cubicBezTo>
                <a:lnTo>
                  <a:pt x="8001" y="9889"/>
                </a:lnTo>
                <a:cubicBezTo>
                  <a:pt x="8062" y="9829"/>
                  <a:pt x="8142" y="9799"/>
                  <a:pt x="8222" y="9799"/>
                </a:cubicBezTo>
                <a:cubicBezTo>
                  <a:pt x="8302" y="9799"/>
                  <a:pt x="8382" y="9829"/>
                  <a:pt x="8443" y="9889"/>
                </a:cubicBezTo>
                <a:lnTo>
                  <a:pt x="11308" y="12710"/>
                </a:lnTo>
                <a:cubicBezTo>
                  <a:pt x="11447" y="12849"/>
                  <a:pt x="11397" y="13008"/>
                  <a:pt x="11378" y="13054"/>
                </a:cubicBezTo>
                <a:cubicBezTo>
                  <a:pt x="11359" y="13101"/>
                  <a:pt x="11282" y="13250"/>
                  <a:pt x="11086" y="13250"/>
                </a:cubicBezTo>
                <a:lnTo>
                  <a:pt x="10268" y="13250"/>
                </a:lnTo>
                <a:cubicBezTo>
                  <a:pt x="10135" y="13250"/>
                  <a:pt x="10027" y="13358"/>
                  <a:pt x="10027" y="13491"/>
                </a:cubicBezTo>
                <a:lnTo>
                  <a:pt x="10027" y="15447"/>
                </a:lnTo>
                <a:cubicBezTo>
                  <a:pt x="10027" y="15615"/>
                  <a:pt x="9890" y="15753"/>
                  <a:pt x="9722" y="15753"/>
                </a:cubicBezTo>
                <a:lnTo>
                  <a:pt x="6720" y="15753"/>
                </a:lnTo>
                <a:cubicBezTo>
                  <a:pt x="6552" y="15753"/>
                  <a:pt x="6415" y="15615"/>
                  <a:pt x="6415" y="15447"/>
                </a:cubicBezTo>
                <a:lnTo>
                  <a:pt x="6415" y="13491"/>
                </a:lnTo>
                <a:cubicBezTo>
                  <a:pt x="6415" y="13358"/>
                  <a:pt x="6307" y="13250"/>
                  <a:pt x="6174" y="13250"/>
                </a:cubicBezTo>
                <a:lnTo>
                  <a:pt x="5356" y="13250"/>
                </a:lnTo>
                <a:cubicBezTo>
                  <a:pt x="5160" y="13250"/>
                  <a:pt x="5083" y="13101"/>
                  <a:pt x="5064" y="13054"/>
                </a:cubicBezTo>
                <a:cubicBezTo>
                  <a:pt x="5045" y="13008"/>
                  <a:pt x="4995" y="12848"/>
                  <a:pt x="5134" y="12710"/>
                </a:cubicBezTo>
                <a:lnTo>
                  <a:pt x="6156" y="11703"/>
                </a:lnTo>
                <a:cubicBezTo>
                  <a:pt x="6251" y="11610"/>
                  <a:pt x="6253" y="11459"/>
                  <a:pt x="6158" y="11364"/>
                </a:cubicBezTo>
                <a:cubicBezTo>
                  <a:pt x="6111" y="11316"/>
                  <a:pt x="6050" y="11292"/>
                  <a:pt x="5988" y="11292"/>
                </a:cubicBezTo>
                <a:cubicBezTo>
                  <a:pt x="5927" y="11292"/>
                  <a:pt x="5866" y="11315"/>
                  <a:pt x="5819" y="11361"/>
                </a:cubicBezTo>
                <a:lnTo>
                  <a:pt x="5259" y="11914"/>
                </a:lnTo>
                <a:lnTo>
                  <a:pt x="3813" y="11914"/>
                </a:lnTo>
                <a:cubicBezTo>
                  <a:pt x="2923" y="11914"/>
                  <a:pt x="2086" y="11567"/>
                  <a:pt x="1456" y="10939"/>
                </a:cubicBezTo>
                <a:cubicBezTo>
                  <a:pt x="826" y="10309"/>
                  <a:pt x="478" y="9471"/>
                  <a:pt x="478" y="8581"/>
                </a:cubicBezTo>
                <a:cubicBezTo>
                  <a:pt x="478" y="6742"/>
                  <a:pt x="1974" y="5248"/>
                  <a:pt x="3813" y="5248"/>
                </a:cubicBezTo>
                <a:lnTo>
                  <a:pt x="4677" y="5248"/>
                </a:lnTo>
                <a:cubicBezTo>
                  <a:pt x="4810" y="5248"/>
                  <a:pt x="4918" y="5140"/>
                  <a:pt x="4918" y="5007"/>
                </a:cubicBezTo>
                <a:lnTo>
                  <a:pt x="4918" y="4310"/>
                </a:lnTo>
                <a:cubicBezTo>
                  <a:pt x="4918" y="3288"/>
                  <a:pt x="5316" y="2326"/>
                  <a:pt x="6039" y="1603"/>
                </a:cubicBezTo>
                <a:cubicBezTo>
                  <a:pt x="6762" y="880"/>
                  <a:pt x="7722" y="481"/>
                  <a:pt x="8745" y="481"/>
                </a:cubicBezTo>
                <a:cubicBezTo>
                  <a:pt x="10855" y="481"/>
                  <a:pt x="12572" y="2198"/>
                  <a:pt x="12572" y="4308"/>
                </a:cubicBezTo>
                <a:lnTo>
                  <a:pt x="12572" y="7379"/>
                </a:lnTo>
                <a:cubicBezTo>
                  <a:pt x="12572" y="7513"/>
                  <a:pt x="12680" y="7620"/>
                  <a:pt x="12813" y="7620"/>
                </a:cubicBezTo>
                <a:lnTo>
                  <a:pt x="13769" y="7620"/>
                </a:lnTo>
                <a:cubicBezTo>
                  <a:pt x="14167" y="7620"/>
                  <a:pt x="14554" y="7730"/>
                  <a:pt x="14891" y="7937"/>
                </a:cubicBezTo>
                <a:cubicBezTo>
                  <a:pt x="14930" y="7961"/>
                  <a:pt x="14974" y="7972"/>
                  <a:pt x="15017" y="7972"/>
                </a:cubicBezTo>
                <a:cubicBezTo>
                  <a:pt x="15097" y="7972"/>
                  <a:pt x="15177" y="7931"/>
                  <a:pt x="15222" y="7858"/>
                </a:cubicBezTo>
                <a:cubicBezTo>
                  <a:pt x="15291" y="7745"/>
                  <a:pt x="15256" y="7597"/>
                  <a:pt x="15143" y="7528"/>
                </a:cubicBezTo>
                <a:cubicBezTo>
                  <a:pt x="14731" y="7274"/>
                  <a:pt x="14256" y="7140"/>
                  <a:pt x="13770" y="7140"/>
                </a:cubicBezTo>
                <a:lnTo>
                  <a:pt x="13056" y="7140"/>
                </a:lnTo>
                <a:lnTo>
                  <a:pt x="13056" y="4309"/>
                </a:lnTo>
                <a:cubicBezTo>
                  <a:pt x="13056" y="1935"/>
                  <a:pt x="11123" y="1"/>
                  <a:pt x="8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6"/>
          <p:cNvSpPr/>
          <p:nvPr/>
        </p:nvSpPr>
        <p:spPr>
          <a:xfrm>
            <a:off x="3431218" y="1558353"/>
            <a:ext cx="326752" cy="375227"/>
          </a:xfrm>
          <a:custGeom>
            <a:avLst/>
            <a:gdLst/>
            <a:ahLst/>
            <a:cxnLst/>
            <a:rect l="l" t="t" r="r" b="b"/>
            <a:pathLst>
              <a:path w="14278" h="16398" extrusionOk="0">
                <a:moveTo>
                  <a:pt x="6084" y="2582"/>
                </a:moveTo>
                <a:cubicBezTo>
                  <a:pt x="6465" y="2582"/>
                  <a:pt x="6773" y="2890"/>
                  <a:pt x="6773" y="3270"/>
                </a:cubicBezTo>
                <a:lnTo>
                  <a:pt x="6773" y="5609"/>
                </a:lnTo>
                <a:cubicBezTo>
                  <a:pt x="6773" y="5989"/>
                  <a:pt x="6465" y="6297"/>
                  <a:pt x="6084" y="6297"/>
                </a:cubicBezTo>
                <a:cubicBezTo>
                  <a:pt x="5704" y="6297"/>
                  <a:pt x="5395" y="5989"/>
                  <a:pt x="5395" y="5609"/>
                </a:cubicBezTo>
                <a:lnTo>
                  <a:pt x="5395" y="3270"/>
                </a:lnTo>
                <a:cubicBezTo>
                  <a:pt x="5395" y="2890"/>
                  <a:pt x="5704" y="2582"/>
                  <a:pt x="6084" y="2582"/>
                </a:cubicBezTo>
                <a:close/>
                <a:moveTo>
                  <a:pt x="5845" y="482"/>
                </a:moveTo>
                <a:lnTo>
                  <a:pt x="5845" y="2125"/>
                </a:lnTo>
                <a:cubicBezTo>
                  <a:pt x="5314" y="2235"/>
                  <a:pt x="4915" y="2706"/>
                  <a:pt x="4915" y="3269"/>
                </a:cubicBezTo>
                <a:lnTo>
                  <a:pt x="4915" y="5608"/>
                </a:lnTo>
                <a:cubicBezTo>
                  <a:pt x="4915" y="5974"/>
                  <a:pt x="5086" y="6304"/>
                  <a:pt x="5353" y="6517"/>
                </a:cubicBezTo>
                <a:cubicBezTo>
                  <a:pt x="4967" y="7054"/>
                  <a:pt x="4392" y="7429"/>
                  <a:pt x="3741" y="7557"/>
                </a:cubicBezTo>
                <a:cubicBezTo>
                  <a:pt x="3610" y="7583"/>
                  <a:pt x="3526" y="7710"/>
                  <a:pt x="3552" y="7839"/>
                </a:cubicBezTo>
                <a:cubicBezTo>
                  <a:pt x="3574" y="7954"/>
                  <a:pt x="3674" y="8032"/>
                  <a:pt x="3787" y="8032"/>
                </a:cubicBezTo>
                <a:cubicBezTo>
                  <a:pt x="3802" y="8032"/>
                  <a:pt x="3818" y="8031"/>
                  <a:pt x="3834" y="8027"/>
                </a:cubicBezTo>
                <a:cubicBezTo>
                  <a:pt x="4629" y="7870"/>
                  <a:pt x="5330" y="7403"/>
                  <a:pt x="5786" y="6736"/>
                </a:cubicBezTo>
                <a:cubicBezTo>
                  <a:pt x="5881" y="6761"/>
                  <a:pt x="5981" y="6773"/>
                  <a:pt x="6084" y="6773"/>
                </a:cubicBezTo>
                <a:cubicBezTo>
                  <a:pt x="6186" y="6773"/>
                  <a:pt x="6287" y="6760"/>
                  <a:pt x="6383" y="6736"/>
                </a:cubicBezTo>
                <a:cubicBezTo>
                  <a:pt x="6957" y="7572"/>
                  <a:pt x="7917" y="8087"/>
                  <a:pt x="8940" y="8087"/>
                </a:cubicBezTo>
                <a:lnTo>
                  <a:pt x="11689" y="8087"/>
                </a:lnTo>
                <a:lnTo>
                  <a:pt x="11689" y="8692"/>
                </a:lnTo>
                <a:cubicBezTo>
                  <a:pt x="11553" y="8810"/>
                  <a:pt x="11436" y="8950"/>
                  <a:pt x="11347" y="9116"/>
                </a:cubicBezTo>
                <a:lnTo>
                  <a:pt x="9652" y="12262"/>
                </a:lnTo>
                <a:lnTo>
                  <a:pt x="8530" y="10758"/>
                </a:lnTo>
                <a:cubicBezTo>
                  <a:pt x="8298" y="10449"/>
                  <a:pt x="7960" y="10246"/>
                  <a:pt x="7577" y="10192"/>
                </a:cubicBezTo>
                <a:cubicBezTo>
                  <a:pt x="7506" y="10181"/>
                  <a:pt x="7435" y="10176"/>
                  <a:pt x="7365" y="10176"/>
                </a:cubicBezTo>
                <a:cubicBezTo>
                  <a:pt x="7055" y="10176"/>
                  <a:pt x="6755" y="10276"/>
                  <a:pt x="6502" y="10464"/>
                </a:cubicBezTo>
                <a:cubicBezTo>
                  <a:pt x="5861" y="10942"/>
                  <a:pt x="5729" y="11852"/>
                  <a:pt x="6207" y="12493"/>
                </a:cubicBezTo>
                <a:lnTo>
                  <a:pt x="7991" y="14881"/>
                </a:lnTo>
                <a:cubicBezTo>
                  <a:pt x="7382" y="15102"/>
                  <a:pt x="6742" y="15214"/>
                  <a:pt x="6086" y="15214"/>
                </a:cubicBezTo>
                <a:cubicBezTo>
                  <a:pt x="2995" y="15214"/>
                  <a:pt x="480" y="12701"/>
                  <a:pt x="480" y="9610"/>
                </a:cubicBezTo>
                <a:lnTo>
                  <a:pt x="480" y="8089"/>
                </a:lnTo>
                <a:lnTo>
                  <a:pt x="2670" y="8089"/>
                </a:lnTo>
                <a:cubicBezTo>
                  <a:pt x="2803" y="8089"/>
                  <a:pt x="2910" y="7981"/>
                  <a:pt x="2910" y="7848"/>
                </a:cubicBezTo>
                <a:cubicBezTo>
                  <a:pt x="2910" y="7715"/>
                  <a:pt x="2803" y="7607"/>
                  <a:pt x="2670" y="7607"/>
                </a:cubicBezTo>
                <a:lnTo>
                  <a:pt x="480" y="7607"/>
                </a:lnTo>
                <a:lnTo>
                  <a:pt x="480" y="4345"/>
                </a:lnTo>
                <a:cubicBezTo>
                  <a:pt x="480" y="2214"/>
                  <a:pt x="2214" y="482"/>
                  <a:pt x="4343" y="482"/>
                </a:cubicBezTo>
                <a:close/>
                <a:moveTo>
                  <a:pt x="4343" y="0"/>
                </a:moveTo>
                <a:cubicBezTo>
                  <a:pt x="1948" y="0"/>
                  <a:pt x="0" y="1949"/>
                  <a:pt x="0" y="4345"/>
                </a:cubicBezTo>
                <a:lnTo>
                  <a:pt x="0" y="9609"/>
                </a:lnTo>
                <a:cubicBezTo>
                  <a:pt x="0" y="12964"/>
                  <a:pt x="2730" y="15694"/>
                  <a:pt x="6086" y="15694"/>
                </a:cubicBezTo>
                <a:cubicBezTo>
                  <a:pt x="6847" y="15694"/>
                  <a:pt x="7589" y="15555"/>
                  <a:pt x="8290" y="15281"/>
                </a:cubicBezTo>
                <a:lnTo>
                  <a:pt x="8689" y="15816"/>
                </a:lnTo>
                <a:cubicBezTo>
                  <a:pt x="8961" y="16180"/>
                  <a:pt x="9396" y="16397"/>
                  <a:pt x="9850" y="16397"/>
                </a:cubicBezTo>
                <a:cubicBezTo>
                  <a:pt x="9887" y="16397"/>
                  <a:pt x="9923" y="16396"/>
                  <a:pt x="9956" y="16394"/>
                </a:cubicBezTo>
                <a:cubicBezTo>
                  <a:pt x="10453" y="16356"/>
                  <a:pt x="10890" y="16074"/>
                  <a:pt x="11126" y="15636"/>
                </a:cubicBezTo>
                <a:lnTo>
                  <a:pt x="11502" y="14937"/>
                </a:lnTo>
                <a:cubicBezTo>
                  <a:pt x="11564" y="14820"/>
                  <a:pt x="11521" y="14674"/>
                  <a:pt x="11404" y="14612"/>
                </a:cubicBezTo>
                <a:cubicBezTo>
                  <a:pt x="11368" y="14592"/>
                  <a:pt x="11329" y="14583"/>
                  <a:pt x="11290" y="14583"/>
                </a:cubicBezTo>
                <a:cubicBezTo>
                  <a:pt x="11205" y="14583"/>
                  <a:pt x="11123" y="14629"/>
                  <a:pt x="11080" y="14709"/>
                </a:cubicBezTo>
                <a:lnTo>
                  <a:pt x="10703" y="15408"/>
                </a:lnTo>
                <a:cubicBezTo>
                  <a:pt x="10545" y="15701"/>
                  <a:pt x="10252" y="15890"/>
                  <a:pt x="9920" y="15915"/>
                </a:cubicBezTo>
                <a:cubicBezTo>
                  <a:pt x="9899" y="15916"/>
                  <a:pt x="9874" y="15918"/>
                  <a:pt x="9850" y="15918"/>
                </a:cubicBezTo>
                <a:cubicBezTo>
                  <a:pt x="9545" y="15918"/>
                  <a:pt x="9256" y="15772"/>
                  <a:pt x="9074" y="15529"/>
                </a:cubicBezTo>
                <a:lnTo>
                  <a:pt x="6594" y="12205"/>
                </a:lnTo>
                <a:cubicBezTo>
                  <a:pt x="6273" y="11776"/>
                  <a:pt x="6363" y="11168"/>
                  <a:pt x="6791" y="10848"/>
                </a:cubicBezTo>
                <a:cubicBezTo>
                  <a:pt x="6960" y="10722"/>
                  <a:pt x="7161" y="10656"/>
                  <a:pt x="7368" y="10656"/>
                </a:cubicBezTo>
                <a:cubicBezTo>
                  <a:pt x="7415" y="10656"/>
                  <a:pt x="7462" y="10659"/>
                  <a:pt x="7510" y="10666"/>
                </a:cubicBezTo>
                <a:cubicBezTo>
                  <a:pt x="7766" y="10704"/>
                  <a:pt x="7992" y="10838"/>
                  <a:pt x="8147" y="11045"/>
                </a:cubicBezTo>
                <a:lnTo>
                  <a:pt x="9494" y="12850"/>
                </a:lnTo>
                <a:cubicBezTo>
                  <a:pt x="9540" y="12910"/>
                  <a:pt x="9612" y="12946"/>
                  <a:pt x="9688" y="12946"/>
                </a:cubicBezTo>
                <a:cubicBezTo>
                  <a:pt x="9694" y="12946"/>
                  <a:pt x="9699" y="12946"/>
                  <a:pt x="9704" y="12945"/>
                </a:cubicBezTo>
                <a:cubicBezTo>
                  <a:pt x="9786" y="12939"/>
                  <a:pt x="9859" y="12892"/>
                  <a:pt x="9898" y="12820"/>
                </a:cubicBezTo>
                <a:lnTo>
                  <a:pt x="11772" y="9343"/>
                </a:lnTo>
                <a:cubicBezTo>
                  <a:pt x="11947" y="9018"/>
                  <a:pt x="12281" y="8834"/>
                  <a:pt x="12627" y="8834"/>
                </a:cubicBezTo>
                <a:cubicBezTo>
                  <a:pt x="12782" y="8834"/>
                  <a:pt x="12939" y="8871"/>
                  <a:pt x="13084" y="8949"/>
                </a:cubicBezTo>
                <a:cubicBezTo>
                  <a:pt x="13555" y="9203"/>
                  <a:pt x="13731" y="9792"/>
                  <a:pt x="13478" y="10261"/>
                </a:cubicBezTo>
                <a:lnTo>
                  <a:pt x="11610" y="13726"/>
                </a:lnTo>
                <a:cubicBezTo>
                  <a:pt x="11548" y="13842"/>
                  <a:pt x="11592" y="13988"/>
                  <a:pt x="11708" y="14051"/>
                </a:cubicBezTo>
                <a:cubicBezTo>
                  <a:pt x="11744" y="14070"/>
                  <a:pt x="11783" y="14079"/>
                  <a:pt x="11822" y="14079"/>
                </a:cubicBezTo>
                <a:cubicBezTo>
                  <a:pt x="11907" y="14079"/>
                  <a:pt x="11990" y="14034"/>
                  <a:pt x="12033" y="13953"/>
                </a:cubicBezTo>
                <a:lnTo>
                  <a:pt x="13900" y="10490"/>
                </a:lnTo>
                <a:cubicBezTo>
                  <a:pt x="14278" y="9787"/>
                  <a:pt x="14014" y="8906"/>
                  <a:pt x="13311" y="8527"/>
                </a:cubicBezTo>
                <a:cubicBezTo>
                  <a:pt x="13092" y="8409"/>
                  <a:pt x="12857" y="8354"/>
                  <a:pt x="12626" y="8354"/>
                </a:cubicBezTo>
                <a:cubicBezTo>
                  <a:pt x="12471" y="8354"/>
                  <a:pt x="12317" y="8379"/>
                  <a:pt x="12171" y="8427"/>
                </a:cubicBezTo>
                <a:lnTo>
                  <a:pt x="12171" y="4346"/>
                </a:lnTo>
                <a:cubicBezTo>
                  <a:pt x="12171" y="3290"/>
                  <a:pt x="11786" y="2270"/>
                  <a:pt x="11088" y="1477"/>
                </a:cubicBezTo>
                <a:cubicBezTo>
                  <a:pt x="10396" y="693"/>
                  <a:pt x="9449" y="182"/>
                  <a:pt x="8417" y="42"/>
                </a:cubicBezTo>
                <a:cubicBezTo>
                  <a:pt x="8407" y="41"/>
                  <a:pt x="8396" y="40"/>
                  <a:pt x="8385" y="40"/>
                </a:cubicBezTo>
                <a:cubicBezTo>
                  <a:pt x="8266" y="40"/>
                  <a:pt x="8164" y="128"/>
                  <a:pt x="8147" y="248"/>
                </a:cubicBezTo>
                <a:cubicBezTo>
                  <a:pt x="8129" y="380"/>
                  <a:pt x="8221" y="501"/>
                  <a:pt x="8353" y="519"/>
                </a:cubicBezTo>
                <a:cubicBezTo>
                  <a:pt x="9270" y="645"/>
                  <a:pt x="10114" y="1097"/>
                  <a:pt x="10728" y="1795"/>
                </a:cubicBezTo>
                <a:cubicBezTo>
                  <a:pt x="11348" y="2501"/>
                  <a:pt x="11690" y="3406"/>
                  <a:pt x="11690" y="4346"/>
                </a:cubicBezTo>
                <a:lnTo>
                  <a:pt x="11690" y="7608"/>
                </a:lnTo>
                <a:lnTo>
                  <a:pt x="8940" y="7608"/>
                </a:lnTo>
                <a:cubicBezTo>
                  <a:pt x="8099" y="7608"/>
                  <a:pt x="7305" y="7197"/>
                  <a:pt x="6815" y="6519"/>
                </a:cubicBezTo>
                <a:cubicBezTo>
                  <a:pt x="7082" y="6305"/>
                  <a:pt x="7254" y="5976"/>
                  <a:pt x="7254" y="5608"/>
                </a:cubicBezTo>
                <a:lnTo>
                  <a:pt x="7254" y="3269"/>
                </a:lnTo>
                <a:cubicBezTo>
                  <a:pt x="7254" y="2707"/>
                  <a:pt x="6854" y="2235"/>
                  <a:pt x="6323" y="2125"/>
                </a:cubicBezTo>
                <a:lnTo>
                  <a:pt x="6323" y="482"/>
                </a:lnTo>
                <a:lnTo>
                  <a:pt x="7264" y="482"/>
                </a:lnTo>
                <a:cubicBezTo>
                  <a:pt x="7397" y="482"/>
                  <a:pt x="7505" y="374"/>
                  <a:pt x="7505" y="241"/>
                </a:cubicBezTo>
                <a:cubicBezTo>
                  <a:pt x="7505" y="108"/>
                  <a:pt x="7397" y="0"/>
                  <a:pt x="7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46"/>
          <p:cNvGrpSpPr/>
          <p:nvPr/>
        </p:nvGrpSpPr>
        <p:grpSpPr>
          <a:xfrm>
            <a:off x="5361780" y="1580028"/>
            <a:ext cx="375218" cy="331877"/>
            <a:chOff x="4421763" y="4086792"/>
            <a:chExt cx="495271" cy="438063"/>
          </a:xfrm>
        </p:grpSpPr>
        <p:sp>
          <p:nvSpPr>
            <p:cNvPr id="1375" name="Google Shape;1375;p46"/>
            <p:cNvSpPr/>
            <p:nvPr/>
          </p:nvSpPr>
          <p:spPr>
            <a:xfrm>
              <a:off x="4421763" y="4086792"/>
              <a:ext cx="495271" cy="438063"/>
            </a:xfrm>
            <a:custGeom>
              <a:avLst/>
              <a:gdLst/>
              <a:ahLst/>
              <a:cxnLst/>
              <a:rect l="l" t="t" r="r" b="b"/>
              <a:pathLst>
                <a:path w="16397" h="14503" extrusionOk="0">
                  <a:moveTo>
                    <a:pt x="14363" y="481"/>
                  </a:moveTo>
                  <a:cubicBezTo>
                    <a:pt x="14538" y="481"/>
                    <a:pt x="14714" y="547"/>
                    <a:pt x="14848" y="681"/>
                  </a:cubicBezTo>
                  <a:cubicBezTo>
                    <a:pt x="15115" y="949"/>
                    <a:pt x="15115" y="1385"/>
                    <a:pt x="14848" y="1652"/>
                  </a:cubicBezTo>
                  <a:lnTo>
                    <a:pt x="12233" y="4266"/>
                  </a:lnTo>
                  <a:lnTo>
                    <a:pt x="10291" y="4266"/>
                  </a:lnTo>
                  <a:lnTo>
                    <a:pt x="13877" y="681"/>
                  </a:lnTo>
                  <a:cubicBezTo>
                    <a:pt x="14011" y="547"/>
                    <a:pt x="14187" y="481"/>
                    <a:pt x="14363" y="481"/>
                  </a:cubicBezTo>
                  <a:close/>
                  <a:moveTo>
                    <a:pt x="15130" y="4748"/>
                  </a:moveTo>
                  <a:cubicBezTo>
                    <a:pt x="15561" y="4748"/>
                    <a:pt x="15910" y="5098"/>
                    <a:pt x="15910" y="5528"/>
                  </a:cubicBezTo>
                  <a:lnTo>
                    <a:pt x="15910" y="8598"/>
                  </a:lnTo>
                  <a:cubicBezTo>
                    <a:pt x="15910" y="9029"/>
                    <a:pt x="15561" y="9378"/>
                    <a:pt x="15130" y="9378"/>
                  </a:cubicBezTo>
                  <a:lnTo>
                    <a:pt x="1256" y="9378"/>
                  </a:lnTo>
                  <a:cubicBezTo>
                    <a:pt x="826" y="9378"/>
                    <a:pt x="476" y="9028"/>
                    <a:pt x="476" y="8598"/>
                  </a:cubicBezTo>
                  <a:lnTo>
                    <a:pt x="476" y="5528"/>
                  </a:lnTo>
                  <a:cubicBezTo>
                    <a:pt x="476" y="5098"/>
                    <a:pt x="825" y="4748"/>
                    <a:pt x="1255" y="4748"/>
                  </a:cubicBezTo>
                  <a:close/>
                  <a:moveTo>
                    <a:pt x="8593" y="9858"/>
                  </a:moveTo>
                  <a:lnTo>
                    <a:pt x="8593" y="11125"/>
                  </a:lnTo>
                  <a:lnTo>
                    <a:pt x="7795" y="11125"/>
                  </a:lnTo>
                  <a:lnTo>
                    <a:pt x="7795" y="9858"/>
                  </a:lnTo>
                  <a:close/>
                  <a:moveTo>
                    <a:pt x="6135" y="12414"/>
                  </a:moveTo>
                  <a:lnTo>
                    <a:pt x="6135" y="13212"/>
                  </a:lnTo>
                  <a:lnTo>
                    <a:pt x="476" y="13212"/>
                  </a:lnTo>
                  <a:lnTo>
                    <a:pt x="476" y="12414"/>
                  </a:lnTo>
                  <a:close/>
                  <a:moveTo>
                    <a:pt x="15912" y="12414"/>
                  </a:moveTo>
                  <a:lnTo>
                    <a:pt x="15912" y="13212"/>
                  </a:lnTo>
                  <a:lnTo>
                    <a:pt x="10252" y="13212"/>
                  </a:lnTo>
                  <a:lnTo>
                    <a:pt x="10252" y="12414"/>
                  </a:lnTo>
                  <a:close/>
                  <a:moveTo>
                    <a:pt x="2029" y="1"/>
                  </a:moveTo>
                  <a:cubicBezTo>
                    <a:pt x="1730" y="1"/>
                    <a:pt x="1432" y="115"/>
                    <a:pt x="1204" y="342"/>
                  </a:cubicBezTo>
                  <a:cubicBezTo>
                    <a:pt x="749" y="797"/>
                    <a:pt x="749" y="1536"/>
                    <a:pt x="1204" y="1992"/>
                  </a:cubicBezTo>
                  <a:lnTo>
                    <a:pt x="3479" y="4268"/>
                  </a:lnTo>
                  <a:lnTo>
                    <a:pt x="1260" y="4268"/>
                  </a:lnTo>
                  <a:cubicBezTo>
                    <a:pt x="565" y="4268"/>
                    <a:pt x="0" y="4834"/>
                    <a:pt x="0" y="5528"/>
                  </a:cubicBezTo>
                  <a:lnTo>
                    <a:pt x="0" y="8598"/>
                  </a:lnTo>
                  <a:cubicBezTo>
                    <a:pt x="0" y="9294"/>
                    <a:pt x="567" y="9858"/>
                    <a:pt x="1260" y="9858"/>
                  </a:cubicBezTo>
                  <a:lnTo>
                    <a:pt x="7320" y="9858"/>
                  </a:lnTo>
                  <a:lnTo>
                    <a:pt x="7320" y="11125"/>
                  </a:lnTo>
                  <a:lnTo>
                    <a:pt x="6940" y="11125"/>
                  </a:lnTo>
                  <a:cubicBezTo>
                    <a:pt x="6499" y="11125"/>
                    <a:pt x="6141" y="11483"/>
                    <a:pt x="6141" y="11924"/>
                  </a:cubicBezTo>
                  <a:lnTo>
                    <a:pt x="6141" y="11934"/>
                  </a:lnTo>
                  <a:lnTo>
                    <a:pt x="241" y="11934"/>
                  </a:lnTo>
                  <a:cubicBezTo>
                    <a:pt x="108" y="11934"/>
                    <a:pt x="0" y="12041"/>
                    <a:pt x="0" y="12175"/>
                  </a:cubicBezTo>
                  <a:lnTo>
                    <a:pt x="0" y="13453"/>
                  </a:lnTo>
                  <a:cubicBezTo>
                    <a:pt x="0" y="13586"/>
                    <a:pt x="108" y="13694"/>
                    <a:pt x="241" y="13694"/>
                  </a:cubicBezTo>
                  <a:lnTo>
                    <a:pt x="6141" y="13694"/>
                  </a:lnTo>
                  <a:lnTo>
                    <a:pt x="6141" y="13704"/>
                  </a:lnTo>
                  <a:cubicBezTo>
                    <a:pt x="6141" y="14144"/>
                    <a:pt x="6499" y="14503"/>
                    <a:pt x="6940" y="14503"/>
                  </a:cubicBezTo>
                  <a:lnTo>
                    <a:pt x="7138" y="14503"/>
                  </a:lnTo>
                  <a:cubicBezTo>
                    <a:pt x="7271" y="14503"/>
                    <a:pt x="7379" y="14395"/>
                    <a:pt x="7379" y="14262"/>
                  </a:cubicBezTo>
                  <a:cubicBezTo>
                    <a:pt x="7379" y="14129"/>
                    <a:pt x="7271" y="14022"/>
                    <a:pt x="7138" y="14022"/>
                  </a:cubicBezTo>
                  <a:lnTo>
                    <a:pt x="6940" y="14022"/>
                  </a:lnTo>
                  <a:cubicBezTo>
                    <a:pt x="6764" y="14022"/>
                    <a:pt x="6621" y="13878"/>
                    <a:pt x="6621" y="13702"/>
                  </a:cubicBezTo>
                  <a:lnTo>
                    <a:pt x="6621" y="11924"/>
                  </a:lnTo>
                  <a:cubicBezTo>
                    <a:pt x="6621" y="11748"/>
                    <a:pt x="6764" y="11605"/>
                    <a:pt x="6940" y="11605"/>
                  </a:cubicBezTo>
                  <a:lnTo>
                    <a:pt x="9456" y="11605"/>
                  </a:lnTo>
                  <a:cubicBezTo>
                    <a:pt x="9633" y="11605"/>
                    <a:pt x="9776" y="11748"/>
                    <a:pt x="9776" y="11924"/>
                  </a:cubicBezTo>
                  <a:lnTo>
                    <a:pt x="9776" y="13702"/>
                  </a:lnTo>
                  <a:cubicBezTo>
                    <a:pt x="9776" y="13878"/>
                    <a:pt x="9633" y="14022"/>
                    <a:pt x="9456" y="14022"/>
                  </a:cubicBezTo>
                  <a:lnTo>
                    <a:pt x="8255" y="14022"/>
                  </a:lnTo>
                  <a:cubicBezTo>
                    <a:pt x="8122" y="14022"/>
                    <a:pt x="8014" y="14129"/>
                    <a:pt x="8014" y="14262"/>
                  </a:cubicBezTo>
                  <a:cubicBezTo>
                    <a:pt x="8014" y="14395"/>
                    <a:pt x="8122" y="14503"/>
                    <a:pt x="8255" y="14503"/>
                  </a:cubicBezTo>
                  <a:lnTo>
                    <a:pt x="9456" y="14503"/>
                  </a:lnTo>
                  <a:cubicBezTo>
                    <a:pt x="9897" y="14503"/>
                    <a:pt x="10255" y="14144"/>
                    <a:pt x="10255" y="13704"/>
                  </a:cubicBezTo>
                  <a:lnTo>
                    <a:pt x="10255" y="13694"/>
                  </a:lnTo>
                  <a:lnTo>
                    <a:pt x="16156" y="13694"/>
                  </a:lnTo>
                  <a:cubicBezTo>
                    <a:pt x="16289" y="13694"/>
                    <a:pt x="16397" y="13586"/>
                    <a:pt x="16397" y="13453"/>
                  </a:cubicBezTo>
                  <a:lnTo>
                    <a:pt x="16397" y="12175"/>
                  </a:lnTo>
                  <a:cubicBezTo>
                    <a:pt x="16397" y="12041"/>
                    <a:pt x="16289" y="11934"/>
                    <a:pt x="16156" y="11934"/>
                  </a:cubicBezTo>
                  <a:lnTo>
                    <a:pt x="10258" y="11934"/>
                  </a:lnTo>
                  <a:lnTo>
                    <a:pt x="10258" y="11924"/>
                  </a:lnTo>
                  <a:cubicBezTo>
                    <a:pt x="10258" y="11483"/>
                    <a:pt x="9899" y="11125"/>
                    <a:pt x="9459" y="11125"/>
                  </a:cubicBezTo>
                  <a:lnTo>
                    <a:pt x="9077" y="11125"/>
                  </a:lnTo>
                  <a:lnTo>
                    <a:pt x="9077" y="9858"/>
                  </a:lnTo>
                  <a:lnTo>
                    <a:pt x="15131" y="9858"/>
                  </a:lnTo>
                  <a:cubicBezTo>
                    <a:pt x="15827" y="9858"/>
                    <a:pt x="16391" y="9293"/>
                    <a:pt x="16391" y="8598"/>
                  </a:cubicBezTo>
                  <a:lnTo>
                    <a:pt x="16391" y="5528"/>
                  </a:lnTo>
                  <a:cubicBezTo>
                    <a:pt x="16391" y="4833"/>
                    <a:pt x="15826" y="4268"/>
                    <a:pt x="15131" y="4268"/>
                  </a:cubicBezTo>
                  <a:lnTo>
                    <a:pt x="12913" y="4268"/>
                  </a:lnTo>
                  <a:lnTo>
                    <a:pt x="15188" y="1992"/>
                  </a:lnTo>
                  <a:cubicBezTo>
                    <a:pt x="15643" y="1538"/>
                    <a:pt x="15643" y="798"/>
                    <a:pt x="15188" y="342"/>
                  </a:cubicBezTo>
                  <a:cubicBezTo>
                    <a:pt x="14961" y="115"/>
                    <a:pt x="14662" y="1"/>
                    <a:pt x="14364" y="1"/>
                  </a:cubicBezTo>
                  <a:cubicBezTo>
                    <a:pt x="14065" y="1"/>
                    <a:pt x="13766" y="115"/>
                    <a:pt x="13539" y="342"/>
                  </a:cubicBezTo>
                  <a:lnTo>
                    <a:pt x="9614" y="4266"/>
                  </a:lnTo>
                  <a:lnTo>
                    <a:pt x="6778" y="4266"/>
                  </a:lnTo>
                  <a:lnTo>
                    <a:pt x="4687" y="2176"/>
                  </a:lnTo>
                  <a:cubicBezTo>
                    <a:pt x="4640" y="2129"/>
                    <a:pt x="4579" y="2106"/>
                    <a:pt x="4517" y="2106"/>
                  </a:cubicBezTo>
                  <a:cubicBezTo>
                    <a:pt x="4456" y="2106"/>
                    <a:pt x="4395" y="2129"/>
                    <a:pt x="4348" y="2176"/>
                  </a:cubicBezTo>
                  <a:cubicBezTo>
                    <a:pt x="4255" y="2269"/>
                    <a:pt x="4255" y="2422"/>
                    <a:pt x="4348" y="2515"/>
                  </a:cubicBezTo>
                  <a:lnTo>
                    <a:pt x="6100" y="4266"/>
                  </a:lnTo>
                  <a:lnTo>
                    <a:pt x="4158" y="4266"/>
                  </a:lnTo>
                  <a:lnTo>
                    <a:pt x="1543" y="1652"/>
                  </a:lnTo>
                  <a:cubicBezTo>
                    <a:pt x="1276" y="1385"/>
                    <a:pt x="1276" y="949"/>
                    <a:pt x="1543" y="681"/>
                  </a:cubicBezTo>
                  <a:cubicBezTo>
                    <a:pt x="1677" y="547"/>
                    <a:pt x="1853" y="481"/>
                    <a:pt x="2029" y="481"/>
                  </a:cubicBezTo>
                  <a:cubicBezTo>
                    <a:pt x="2205" y="481"/>
                    <a:pt x="2381" y="547"/>
                    <a:pt x="2514" y="681"/>
                  </a:cubicBezTo>
                  <a:lnTo>
                    <a:pt x="3555" y="1723"/>
                  </a:lnTo>
                  <a:cubicBezTo>
                    <a:pt x="3602" y="1769"/>
                    <a:pt x="3663" y="1793"/>
                    <a:pt x="3725" y="1793"/>
                  </a:cubicBezTo>
                  <a:cubicBezTo>
                    <a:pt x="3786" y="1793"/>
                    <a:pt x="3847" y="1769"/>
                    <a:pt x="3894" y="1723"/>
                  </a:cubicBezTo>
                  <a:cubicBezTo>
                    <a:pt x="3988" y="1629"/>
                    <a:pt x="3988" y="1477"/>
                    <a:pt x="3894" y="1383"/>
                  </a:cubicBezTo>
                  <a:lnTo>
                    <a:pt x="2853" y="342"/>
                  </a:lnTo>
                  <a:cubicBezTo>
                    <a:pt x="2626" y="115"/>
                    <a:pt x="2327" y="1"/>
                    <a:pt x="2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6"/>
            <p:cNvSpPr/>
            <p:nvPr/>
          </p:nvSpPr>
          <p:spPr>
            <a:xfrm>
              <a:off x="4459187" y="4260712"/>
              <a:ext cx="45459" cy="76298"/>
            </a:xfrm>
            <a:custGeom>
              <a:avLst/>
              <a:gdLst/>
              <a:ahLst/>
              <a:cxnLst/>
              <a:rect l="l" t="t" r="r" b="b"/>
              <a:pathLst>
                <a:path w="1505" h="2526" extrusionOk="0">
                  <a:moveTo>
                    <a:pt x="753" y="482"/>
                  </a:moveTo>
                  <a:cubicBezTo>
                    <a:pt x="902" y="482"/>
                    <a:pt x="1024" y="603"/>
                    <a:pt x="1024" y="754"/>
                  </a:cubicBezTo>
                  <a:lnTo>
                    <a:pt x="1024" y="1775"/>
                  </a:lnTo>
                  <a:cubicBezTo>
                    <a:pt x="1024" y="1925"/>
                    <a:pt x="902" y="2047"/>
                    <a:pt x="753" y="2047"/>
                  </a:cubicBezTo>
                  <a:cubicBezTo>
                    <a:pt x="602" y="2047"/>
                    <a:pt x="481" y="1925"/>
                    <a:pt x="481" y="1775"/>
                  </a:cubicBezTo>
                  <a:lnTo>
                    <a:pt x="481" y="754"/>
                  </a:lnTo>
                  <a:cubicBezTo>
                    <a:pt x="481" y="603"/>
                    <a:pt x="602" y="482"/>
                    <a:pt x="753" y="482"/>
                  </a:cubicBezTo>
                  <a:close/>
                  <a:moveTo>
                    <a:pt x="753" y="1"/>
                  </a:moveTo>
                  <a:cubicBezTo>
                    <a:pt x="338" y="1"/>
                    <a:pt x="1" y="337"/>
                    <a:pt x="1" y="752"/>
                  </a:cubicBezTo>
                  <a:lnTo>
                    <a:pt x="1" y="1774"/>
                  </a:lnTo>
                  <a:cubicBezTo>
                    <a:pt x="1" y="2189"/>
                    <a:pt x="338" y="2526"/>
                    <a:pt x="753" y="2526"/>
                  </a:cubicBezTo>
                  <a:cubicBezTo>
                    <a:pt x="1168" y="2526"/>
                    <a:pt x="1505" y="2189"/>
                    <a:pt x="1505" y="1774"/>
                  </a:cubicBezTo>
                  <a:lnTo>
                    <a:pt x="1505" y="752"/>
                  </a:lnTo>
                  <a:cubicBezTo>
                    <a:pt x="1505" y="339"/>
                    <a:pt x="1166"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6"/>
            <p:cNvSpPr/>
            <p:nvPr/>
          </p:nvSpPr>
          <p:spPr>
            <a:xfrm>
              <a:off x="4514764" y="4260621"/>
              <a:ext cx="45459" cy="76298"/>
            </a:xfrm>
            <a:custGeom>
              <a:avLst/>
              <a:gdLst/>
              <a:ahLst/>
              <a:cxnLst/>
              <a:rect l="l" t="t" r="r" b="b"/>
              <a:pathLst>
                <a:path w="1505" h="2526" extrusionOk="0">
                  <a:moveTo>
                    <a:pt x="753" y="481"/>
                  </a:moveTo>
                  <a:cubicBezTo>
                    <a:pt x="902" y="481"/>
                    <a:pt x="1024" y="603"/>
                    <a:pt x="1024" y="753"/>
                  </a:cubicBezTo>
                  <a:lnTo>
                    <a:pt x="1024" y="1774"/>
                  </a:lnTo>
                  <a:cubicBezTo>
                    <a:pt x="1024" y="1925"/>
                    <a:pt x="902" y="2045"/>
                    <a:pt x="753" y="2045"/>
                  </a:cubicBezTo>
                  <a:cubicBezTo>
                    <a:pt x="603" y="2045"/>
                    <a:pt x="481" y="1925"/>
                    <a:pt x="481" y="1774"/>
                  </a:cubicBezTo>
                  <a:lnTo>
                    <a:pt x="481" y="753"/>
                  </a:lnTo>
                  <a:cubicBezTo>
                    <a:pt x="481" y="603"/>
                    <a:pt x="603" y="481"/>
                    <a:pt x="753" y="481"/>
                  </a:cubicBezTo>
                  <a:close/>
                  <a:moveTo>
                    <a:pt x="753" y="1"/>
                  </a:moveTo>
                  <a:cubicBezTo>
                    <a:pt x="338" y="1"/>
                    <a:pt x="1" y="338"/>
                    <a:pt x="1" y="753"/>
                  </a:cubicBezTo>
                  <a:lnTo>
                    <a:pt x="1" y="1774"/>
                  </a:lnTo>
                  <a:cubicBezTo>
                    <a:pt x="1" y="2189"/>
                    <a:pt x="338" y="2526"/>
                    <a:pt x="753" y="2526"/>
                  </a:cubicBezTo>
                  <a:cubicBezTo>
                    <a:pt x="1167" y="2526"/>
                    <a:pt x="1505" y="2189"/>
                    <a:pt x="1505" y="1774"/>
                  </a:cubicBezTo>
                  <a:lnTo>
                    <a:pt x="1505" y="753"/>
                  </a:lnTo>
                  <a:cubicBezTo>
                    <a:pt x="1505" y="338"/>
                    <a:pt x="1167"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6"/>
            <p:cNvSpPr/>
            <p:nvPr/>
          </p:nvSpPr>
          <p:spPr>
            <a:xfrm>
              <a:off x="4571459" y="4260621"/>
              <a:ext cx="45428" cy="76298"/>
            </a:xfrm>
            <a:custGeom>
              <a:avLst/>
              <a:gdLst/>
              <a:ahLst/>
              <a:cxnLst/>
              <a:rect l="l" t="t" r="r" b="b"/>
              <a:pathLst>
                <a:path w="1504" h="2526" extrusionOk="0">
                  <a:moveTo>
                    <a:pt x="751" y="481"/>
                  </a:moveTo>
                  <a:cubicBezTo>
                    <a:pt x="902" y="481"/>
                    <a:pt x="1023" y="603"/>
                    <a:pt x="1023" y="753"/>
                  </a:cubicBezTo>
                  <a:lnTo>
                    <a:pt x="1023" y="1774"/>
                  </a:lnTo>
                  <a:cubicBezTo>
                    <a:pt x="1023" y="1925"/>
                    <a:pt x="902" y="2045"/>
                    <a:pt x="751" y="2045"/>
                  </a:cubicBezTo>
                  <a:cubicBezTo>
                    <a:pt x="602" y="2045"/>
                    <a:pt x="480" y="1925"/>
                    <a:pt x="480" y="1774"/>
                  </a:cubicBezTo>
                  <a:lnTo>
                    <a:pt x="480" y="753"/>
                  </a:lnTo>
                  <a:cubicBezTo>
                    <a:pt x="480" y="603"/>
                    <a:pt x="602" y="481"/>
                    <a:pt x="751" y="481"/>
                  </a:cubicBezTo>
                  <a:close/>
                  <a:moveTo>
                    <a:pt x="751" y="1"/>
                  </a:moveTo>
                  <a:cubicBezTo>
                    <a:pt x="336" y="1"/>
                    <a:pt x="0" y="338"/>
                    <a:pt x="0" y="753"/>
                  </a:cubicBezTo>
                  <a:lnTo>
                    <a:pt x="0" y="1774"/>
                  </a:lnTo>
                  <a:cubicBezTo>
                    <a:pt x="0" y="2189"/>
                    <a:pt x="336" y="2526"/>
                    <a:pt x="751" y="2526"/>
                  </a:cubicBezTo>
                  <a:cubicBezTo>
                    <a:pt x="1166" y="2526"/>
                    <a:pt x="1503" y="2189"/>
                    <a:pt x="1503" y="1774"/>
                  </a:cubicBezTo>
                  <a:lnTo>
                    <a:pt x="1503" y="753"/>
                  </a:lnTo>
                  <a:cubicBezTo>
                    <a:pt x="1503" y="338"/>
                    <a:pt x="1166"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6"/>
            <p:cNvSpPr/>
            <p:nvPr/>
          </p:nvSpPr>
          <p:spPr>
            <a:xfrm>
              <a:off x="4726260" y="4260712"/>
              <a:ext cx="157670" cy="76207"/>
            </a:xfrm>
            <a:custGeom>
              <a:avLst/>
              <a:gdLst/>
              <a:ahLst/>
              <a:cxnLst/>
              <a:rect l="l" t="t" r="r" b="b"/>
              <a:pathLst>
                <a:path w="5220" h="2523" extrusionOk="0">
                  <a:moveTo>
                    <a:pt x="877" y="1"/>
                  </a:moveTo>
                  <a:cubicBezTo>
                    <a:pt x="394" y="1"/>
                    <a:pt x="0" y="393"/>
                    <a:pt x="0" y="878"/>
                  </a:cubicBezTo>
                  <a:lnTo>
                    <a:pt x="0" y="1646"/>
                  </a:lnTo>
                  <a:cubicBezTo>
                    <a:pt x="0" y="2130"/>
                    <a:pt x="394" y="2523"/>
                    <a:pt x="877" y="2523"/>
                  </a:cubicBezTo>
                  <a:lnTo>
                    <a:pt x="1207" y="2523"/>
                  </a:lnTo>
                  <a:cubicBezTo>
                    <a:pt x="1340" y="2523"/>
                    <a:pt x="1448" y="2415"/>
                    <a:pt x="1448" y="2282"/>
                  </a:cubicBezTo>
                  <a:cubicBezTo>
                    <a:pt x="1448" y="2149"/>
                    <a:pt x="1340" y="2041"/>
                    <a:pt x="1207" y="2041"/>
                  </a:cubicBezTo>
                  <a:lnTo>
                    <a:pt x="877" y="2041"/>
                  </a:lnTo>
                  <a:cubicBezTo>
                    <a:pt x="659" y="2041"/>
                    <a:pt x="481" y="1863"/>
                    <a:pt x="481" y="1645"/>
                  </a:cubicBezTo>
                  <a:lnTo>
                    <a:pt x="481" y="877"/>
                  </a:lnTo>
                  <a:cubicBezTo>
                    <a:pt x="481" y="658"/>
                    <a:pt x="659" y="479"/>
                    <a:pt x="877" y="479"/>
                  </a:cubicBezTo>
                  <a:lnTo>
                    <a:pt x="4343" y="479"/>
                  </a:lnTo>
                  <a:cubicBezTo>
                    <a:pt x="4562" y="479"/>
                    <a:pt x="4740" y="658"/>
                    <a:pt x="4740" y="877"/>
                  </a:cubicBezTo>
                  <a:lnTo>
                    <a:pt x="4740" y="1645"/>
                  </a:lnTo>
                  <a:cubicBezTo>
                    <a:pt x="4740" y="1863"/>
                    <a:pt x="4562" y="2041"/>
                    <a:pt x="4343" y="2041"/>
                  </a:cubicBezTo>
                  <a:lnTo>
                    <a:pt x="2329" y="2041"/>
                  </a:lnTo>
                  <a:cubicBezTo>
                    <a:pt x="2196" y="2041"/>
                    <a:pt x="2088" y="2149"/>
                    <a:pt x="2088" y="2282"/>
                  </a:cubicBezTo>
                  <a:cubicBezTo>
                    <a:pt x="2088" y="2415"/>
                    <a:pt x="2196" y="2523"/>
                    <a:pt x="2329" y="2523"/>
                  </a:cubicBezTo>
                  <a:lnTo>
                    <a:pt x="4343" y="2523"/>
                  </a:lnTo>
                  <a:cubicBezTo>
                    <a:pt x="4826" y="2523"/>
                    <a:pt x="5220" y="2130"/>
                    <a:pt x="5220" y="1646"/>
                  </a:cubicBezTo>
                  <a:lnTo>
                    <a:pt x="5220" y="878"/>
                  </a:lnTo>
                  <a:cubicBezTo>
                    <a:pt x="5220" y="393"/>
                    <a:pt x="4826" y="1"/>
                    <a:pt x="4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83"/>
        <p:cNvGrpSpPr/>
        <p:nvPr/>
      </p:nvGrpSpPr>
      <p:grpSpPr>
        <a:xfrm>
          <a:off x="0" y="0"/>
          <a:ext cx="0" cy="0"/>
          <a:chOff x="0" y="0"/>
          <a:chExt cx="0" cy="0"/>
        </a:xfrm>
      </p:grpSpPr>
      <p:sp>
        <p:nvSpPr>
          <p:cNvPr id="1384" name="Google Shape;1384;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385" name="Google Shape;1385;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386" name="Google Shape;1386;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90"/>
        <p:cNvGrpSpPr/>
        <p:nvPr/>
      </p:nvGrpSpPr>
      <p:grpSpPr>
        <a:xfrm>
          <a:off x="0" y="0"/>
          <a:ext cx="0" cy="0"/>
          <a:chOff x="0" y="0"/>
          <a:chExt cx="0" cy="0"/>
        </a:xfrm>
      </p:grpSpPr>
      <p:sp>
        <p:nvSpPr>
          <p:cNvPr id="1391" name="Google Shape;1391;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92" name="Google Shape;1392;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a:solidFill>
                  <a:schemeClr val="hlink"/>
                </a:solidFill>
                <a:uFill>
                  <a:noFill/>
                </a:uFill>
                <a:hlinkClick r:id="rId3"/>
              </a:rPr>
              <a:t>Slidesgo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393" name="Google Shape;1393;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97"/>
        <p:cNvGrpSpPr/>
        <p:nvPr/>
      </p:nvGrpSpPr>
      <p:grpSpPr>
        <a:xfrm>
          <a:off x="0" y="0"/>
          <a:ext cx="0" cy="0"/>
          <a:chOff x="0" y="0"/>
          <a:chExt cx="0" cy="0"/>
        </a:xfrm>
      </p:grpSpPr>
      <p:sp>
        <p:nvSpPr>
          <p:cNvPr id="1398" name="Google Shape;1398;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99" name="Google Shape;1399;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400" name="Google Shape;1400;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1401" name="Google Shape;1401;p49"/>
          <p:cNvGrpSpPr/>
          <p:nvPr/>
        </p:nvGrpSpPr>
        <p:grpSpPr>
          <a:xfrm>
            <a:off x="6874322" y="1571957"/>
            <a:ext cx="1446116" cy="2863897"/>
            <a:chOff x="6529419" y="1724307"/>
            <a:chExt cx="1480463" cy="2931917"/>
          </a:xfrm>
        </p:grpSpPr>
        <p:grpSp>
          <p:nvGrpSpPr>
            <p:cNvPr id="1402" name="Google Shape;1402;p49"/>
            <p:cNvGrpSpPr/>
            <p:nvPr/>
          </p:nvGrpSpPr>
          <p:grpSpPr>
            <a:xfrm>
              <a:off x="6556827" y="1724307"/>
              <a:ext cx="956596" cy="944294"/>
              <a:chOff x="3800349" y="1238762"/>
              <a:chExt cx="1098904" cy="1084772"/>
            </a:xfrm>
          </p:grpSpPr>
          <p:grpSp>
            <p:nvGrpSpPr>
              <p:cNvPr id="1403" name="Google Shape;1403;p49"/>
              <p:cNvGrpSpPr/>
              <p:nvPr/>
            </p:nvGrpSpPr>
            <p:grpSpPr>
              <a:xfrm>
                <a:off x="3800349" y="1238762"/>
                <a:ext cx="1098904" cy="1084772"/>
                <a:chOff x="3800349" y="1238762"/>
                <a:chExt cx="1098904" cy="1084772"/>
              </a:xfrm>
            </p:grpSpPr>
            <p:sp>
              <p:nvSpPr>
                <p:cNvPr id="1404" name="Google Shape;1404;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6" name="Google Shape;1406;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49"/>
            <p:cNvGrpSpPr/>
            <p:nvPr/>
          </p:nvGrpSpPr>
          <p:grpSpPr>
            <a:xfrm>
              <a:off x="7053286" y="2227254"/>
              <a:ext cx="956596" cy="944252"/>
              <a:chOff x="4370663" y="1816530"/>
              <a:chExt cx="1098904" cy="1084724"/>
            </a:xfrm>
          </p:grpSpPr>
          <p:grpSp>
            <p:nvGrpSpPr>
              <p:cNvPr id="1408" name="Google Shape;1408;p49"/>
              <p:cNvGrpSpPr/>
              <p:nvPr/>
            </p:nvGrpSpPr>
            <p:grpSpPr>
              <a:xfrm>
                <a:off x="4370663" y="1816530"/>
                <a:ext cx="1098904" cy="1084724"/>
                <a:chOff x="4370663" y="1816530"/>
                <a:chExt cx="1098904" cy="1084724"/>
              </a:xfrm>
            </p:grpSpPr>
            <p:sp>
              <p:nvSpPr>
                <p:cNvPr id="1409" name="Google Shape;1409;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49"/>
              <p:cNvGrpSpPr/>
              <p:nvPr/>
            </p:nvGrpSpPr>
            <p:grpSpPr>
              <a:xfrm>
                <a:off x="4732628" y="2171596"/>
                <a:ext cx="374986" cy="374572"/>
                <a:chOff x="3303268" y="3817349"/>
                <a:chExt cx="346056" cy="345674"/>
              </a:xfrm>
            </p:grpSpPr>
            <p:sp>
              <p:nvSpPr>
                <p:cNvPr id="1412" name="Google Shape;1412;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6" name="Google Shape;1416;p49"/>
            <p:cNvGrpSpPr/>
            <p:nvPr/>
          </p:nvGrpSpPr>
          <p:grpSpPr>
            <a:xfrm>
              <a:off x="6547098" y="2715744"/>
              <a:ext cx="956596" cy="944315"/>
              <a:chOff x="3789173" y="2377690"/>
              <a:chExt cx="1098904" cy="1084796"/>
            </a:xfrm>
          </p:grpSpPr>
          <p:grpSp>
            <p:nvGrpSpPr>
              <p:cNvPr id="1417" name="Google Shape;1417;p49"/>
              <p:cNvGrpSpPr/>
              <p:nvPr/>
            </p:nvGrpSpPr>
            <p:grpSpPr>
              <a:xfrm>
                <a:off x="3789173" y="2377690"/>
                <a:ext cx="1098904" cy="1084796"/>
                <a:chOff x="3789173" y="2377690"/>
                <a:chExt cx="1098904" cy="1084796"/>
              </a:xfrm>
            </p:grpSpPr>
            <p:sp>
              <p:nvSpPr>
                <p:cNvPr id="1418" name="Google Shape;1418;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0" name="Google Shape;1420;p49"/>
              <p:cNvGrpSpPr/>
              <p:nvPr/>
            </p:nvGrpSpPr>
            <p:grpSpPr>
              <a:xfrm>
                <a:off x="4151137" y="2732796"/>
                <a:ext cx="374986" cy="374572"/>
                <a:chOff x="3752358" y="3817349"/>
                <a:chExt cx="346056" cy="345674"/>
              </a:xfrm>
            </p:grpSpPr>
            <p:sp>
              <p:nvSpPr>
                <p:cNvPr id="1421" name="Google Shape;1421;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5" name="Google Shape;1425;p49"/>
            <p:cNvGrpSpPr/>
            <p:nvPr/>
          </p:nvGrpSpPr>
          <p:grpSpPr>
            <a:xfrm>
              <a:off x="7034853" y="3222917"/>
              <a:ext cx="956596" cy="944252"/>
              <a:chOff x="4349489" y="2960313"/>
              <a:chExt cx="1098904" cy="1084724"/>
            </a:xfrm>
          </p:grpSpPr>
          <p:grpSp>
            <p:nvGrpSpPr>
              <p:cNvPr id="1426" name="Google Shape;1426;p49"/>
              <p:cNvGrpSpPr/>
              <p:nvPr/>
            </p:nvGrpSpPr>
            <p:grpSpPr>
              <a:xfrm>
                <a:off x="4349489" y="2960313"/>
                <a:ext cx="1098904" cy="1084724"/>
                <a:chOff x="4349489" y="2960313"/>
                <a:chExt cx="1098904" cy="1084724"/>
              </a:xfrm>
            </p:grpSpPr>
            <p:sp>
              <p:nvSpPr>
                <p:cNvPr id="1427" name="Google Shape;1427;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9" name="Google Shape;1429;p49"/>
              <p:cNvGrpSpPr/>
              <p:nvPr/>
            </p:nvGrpSpPr>
            <p:grpSpPr>
              <a:xfrm>
                <a:off x="4732657" y="3315384"/>
                <a:ext cx="374952" cy="374572"/>
                <a:chOff x="4201447" y="3817349"/>
                <a:chExt cx="346024" cy="345674"/>
              </a:xfrm>
            </p:grpSpPr>
            <p:sp>
              <p:nvSpPr>
                <p:cNvPr id="1430" name="Google Shape;1430;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2" name="Google Shape;1432;p49"/>
            <p:cNvGrpSpPr/>
            <p:nvPr/>
          </p:nvGrpSpPr>
          <p:grpSpPr>
            <a:xfrm>
              <a:off x="6529419" y="3711909"/>
              <a:ext cx="956596" cy="944315"/>
              <a:chOff x="3768864" y="3522050"/>
              <a:chExt cx="1098904" cy="1084796"/>
            </a:xfrm>
          </p:grpSpPr>
          <p:grpSp>
            <p:nvGrpSpPr>
              <p:cNvPr id="1433" name="Google Shape;1433;p49"/>
              <p:cNvGrpSpPr/>
              <p:nvPr/>
            </p:nvGrpSpPr>
            <p:grpSpPr>
              <a:xfrm>
                <a:off x="3768864" y="3522050"/>
                <a:ext cx="1098904" cy="1084796"/>
                <a:chOff x="3768864" y="3522050"/>
                <a:chExt cx="1098904" cy="1084796"/>
              </a:xfrm>
            </p:grpSpPr>
            <p:sp>
              <p:nvSpPr>
                <p:cNvPr id="1434" name="Google Shape;1434;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49"/>
              <p:cNvGrpSpPr/>
              <p:nvPr/>
            </p:nvGrpSpPr>
            <p:grpSpPr>
              <a:xfrm>
                <a:off x="4139616" y="3871555"/>
                <a:ext cx="357419" cy="357005"/>
                <a:chOff x="7482229" y="3351230"/>
                <a:chExt cx="357419" cy="357005"/>
              </a:xfrm>
            </p:grpSpPr>
            <p:sp>
              <p:nvSpPr>
                <p:cNvPr id="1437" name="Google Shape;1437;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sp>
        <p:nvSpPr>
          <p:cNvPr id="178" name="Google Shape;178;p18"/>
          <p:cNvSpPr/>
          <p:nvPr/>
        </p:nvSpPr>
        <p:spPr>
          <a:xfrm>
            <a:off x="5127960" y="1686500"/>
            <a:ext cx="662100" cy="230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grpSp>
        <p:nvGrpSpPr>
          <p:cNvPr id="179" name="Google Shape;179;p18"/>
          <p:cNvGrpSpPr/>
          <p:nvPr/>
        </p:nvGrpSpPr>
        <p:grpSpPr>
          <a:xfrm>
            <a:off x="713400" y="1592288"/>
            <a:ext cx="3113229" cy="842275"/>
            <a:chOff x="5772125" y="1552576"/>
            <a:chExt cx="2658607" cy="842275"/>
          </a:xfrm>
        </p:grpSpPr>
        <p:sp>
          <p:nvSpPr>
            <p:cNvPr id="180" name="Google Shape;180;p18"/>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Step 1</a:t>
              </a:r>
              <a:endParaRPr sz="2200">
                <a:solidFill>
                  <a:schemeClr val="dk1"/>
                </a:solidFill>
                <a:latin typeface="Quantico"/>
                <a:ea typeface="Quantico"/>
                <a:cs typeface="Quantico"/>
                <a:sym typeface="Quantico"/>
              </a:endParaRPr>
            </a:p>
          </p:txBody>
        </p:sp>
        <p:sp>
          <p:nvSpPr>
            <p:cNvPr id="181" name="Google Shape;181;p18"/>
            <p:cNvSpPr txBox="1"/>
            <p:nvPr/>
          </p:nvSpPr>
          <p:spPr>
            <a:xfrm>
              <a:off x="5772125" y="1937651"/>
              <a:ext cx="26586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 and harbors life</a:t>
              </a:r>
              <a:endParaRPr sz="1200">
                <a:solidFill>
                  <a:schemeClr val="dk1"/>
                </a:solidFill>
                <a:latin typeface="Source Code Pro"/>
                <a:ea typeface="Source Code Pro"/>
                <a:cs typeface="Source Code Pro"/>
                <a:sym typeface="Source Code Pro"/>
              </a:endParaRPr>
            </a:p>
          </p:txBody>
        </p:sp>
      </p:grpSp>
      <p:grpSp>
        <p:nvGrpSpPr>
          <p:cNvPr id="182" name="Google Shape;182;p18"/>
          <p:cNvGrpSpPr/>
          <p:nvPr/>
        </p:nvGrpSpPr>
        <p:grpSpPr>
          <a:xfrm>
            <a:off x="713225" y="2600606"/>
            <a:ext cx="3113194" cy="842275"/>
            <a:chOff x="869580" y="2886075"/>
            <a:chExt cx="2193008" cy="842275"/>
          </a:xfrm>
        </p:grpSpPr>
        <p:sp>
          <p:nvSpPr>
            <p:cNvPr id="183" name="Google Shape;183;p18"/>
            <p:cNvSpPr txBox="1"/>
            <p:nvPr/>
          </p:nvSpPr>
          <p:spPr>
            <a:xfrm>
              <a:off x="869588" y="2886075"/>
              <a:ext cx="2193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Step 2</a:t>
              </a:r>
              <a:endParaRPr sz="2200">
                <a:solidFill>
                  <a:schemeClr val="dk1"/>
                </a:solidFill>
                <a:latin typeface="Quantico"/>
                <a:ea typeface="Quantico"/>
                <a:cs typeface="Quantico"/>
                <a:sym typeface="Quantico"/>
              </a:endParaRPr>
            </a:p>
          </p:txBody>
        </p:sp>
        <p:sp>
          <p:nvSpPr>
            <p:cNvPr id="184" name="Google Shape;184;p18"/>
            <p:cNvSpPr txBox="1"/>
            <p:nvPr/>
          </p:nvSpPr>
          <p:spPr>
            <a:xfrm>
              <a:off x="869580" y="3271150"/>
              <a:ext cx="21930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Venus has a beautiful name, but also high temperatures</a:t>
              </a:r>
              <a:endParaRPr sz="1200">
                <a:solidFill>
                  <a:schemeClr val="dk1"/>
                </a:solidFill>
                <a:latin typeface="Source Code Pro"/>
                <a:ea typeface="Source Code Pro"/>
                <a:cs typeface="Source Code Pro"/>
                <a:sym typeface="Source Code Pro"/>
              </a:endParaRPr>
            </a:p>
          </p:txBody>
        </p:sp>
      </p:grpSp>
      <p:grpSp>
        <p:nvGrpSpPr>
          <p:cNvPr id="185" name="Google Shape;185;p18"/>
          <p:cNvGrpSpPr/>
          <p:nvPr/>
        </p:nvGrpSpPr>
        <p:grpSpPr>
          <a:xfrm>
            <a:off x="713400" y="3608925"/>
            <a:ext cx="3113229" cy="842276"/>
            <a:chOff x="5772125" y="3667125"/>
            <a:chExt cx="2658607" cy="842276"/>
          </a:xfrm>
        </p:grpSpPr>
        <p:sp>
          <p:nvSpPr>
            <p:cNvPr id="186" name="Google Shape;186;p18"/>
            <p:cNvSpPr txBox="1"/>
            <p:nvPr/>
          </p:nvSpPr>
          <p:spPr>
            <a:xfrm>
              <a:off x="5772132" y="3667125"/>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Step 3</a:t>
              </a:r>
              <a:endParaRPr sz="2200">
                <a:solidFill>
                  <a:schemeClr val="dk1"/>
                </a:solidFill>
                <a:latin typeface="Quantico"/>
                <a:ea typeface="Quantico"/>
                <a:cs typeface="Quantico"/>
                <a:sym typeface="Quantico"/>
              </a:endParaRPr>
            </a:p>
          </p:txBody>
        </p:sp>
        <p:sp>
          <p:nvSpPr>
            <p:cNvPr id="187" name="Google Shape;187;p18"/>
            <p:cNvSpPr txBox="1"/>
            <p:nvPr/>
          </p:nvSpPr>
          <p:spPr>
            <a:xfrm>
              <a:off x="5772125" y="4052201"/>
              <a:ext cx="26586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actually a cold place</a:t>
              </a:r>
              <a:endParaRPr sz="1200">
                <a:solidFill>
                  <a:schemeClr val="dk1"/>
                </a:solidFill>
                <a:latin typeface="Source Code Pro"/>
                <a:ea typeface="Source Code Pro"/>
                <a:cs typeface="Source Code Pro"/>
                <a:sym typeface="Source Code Pro"/>
              </a:endParaRPr>
            </a:p>
          </p:txBody>
        </p:sp>
      </p:grpSp>
      <p:sp>
        <p:nvSpPr>
          <p:cNvPr id="188" name="Google Shape;188;p18"/>
          <p:cNvSpPr/>
          <p:nvPr/>
        </p:nvSpPr>
        <p:spPr>
          <a:xfrm>
            <a:off x="3826431" y="1686488"/>
            <a:ext cx="268800" cy="26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89" name="Google Shape;189;p18"/>
          <p:cNvSpPr/>
          <p:nvPr/>
        </p:nvSpPr>
        <p:spPr>
          <a:xfrm>
            <a:off x="3826431" y="2694807"/>
            <a:ext cx="268800" cy="268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0" name="Google Shape;190;p18"/>
          <p:cNvSpPr/>
          <p:nvPr/>
        </p:nvSpPr>
        <p:spPr>
          <a:xfrm>
            <a:off x="3826431" y="3703125"/>
            <a:ext cx="268800" cy="2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1" name="Google Shape;191;p18"/>
          <p:cNvSpPr/>
          <p:nvPr/>
        </p:nvSpPr>
        <p:spPr>
          <a:xfrm>
            <a:off x="6338331" y="1686500"/>
            <a:ext cx="662100" cy="230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2" name="Google Shape;192;p18"/>
          <p:cNvSpPr/>
          <p:nvPr/>
        </p:nvSpPr>
        <p:spPr>
          <a:xfrm>
            <a:off x="7548702" y="1686500"/>
            <a:ext cx="662100" cy="230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3" name="Google Shape;193;p18"/>
          <p:cNvSpPr/>
          <p:nvPr/>
        </p:nvSpPr>
        <p:spPr>
          <a:xfrm>
            <a:off x="5127960" y="2616800"/>
            <a:ext cx="662100" cy="13716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4" name="Google Shape;194;p18"/>
          <p:cNvSpPr/>
          <p:nvPr/>
        </p:nvSpPr>
        <p:spPr>
          <a:xfrm>
            <a:off x="6338331" y="2159600"/>
            <a:ext cx="662100" cy="1828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5" name="Google Shape;195;p18"/>
          <p:cNvSpPr/>
          <p:nvPr/>
        </p:nvSpPr>
        <p:spPr>
          <a:xfrm>
            <a:off x="7548702" y="3302600"/>
            <a:ext cx="662100" cy="6858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grpSp>
        <p:nvGrpSpPr>
          <p:cNvPr id="196" name="Google Shape;196;p18"/>
          <p:cNvGrpSpPr/>
          <p:nvPr/>
        </p:nvGrpSpPr>
        <p:grpSpPr>
          <a:xfrm>
            <a:off x="4908089" y="3998975"/>
            <a:ext cx="3522643" cy="457200"/>
            <a:chOff x="4908089" y="4151375"/>
            <a:chExt cx="3522643" cy="457200"/>
          </a:xfrm>
        </p:grpSpPr>
        <p:sp>
          <p:nvSpPr>
            <p:cNvPr id="197" name="Google Shape;197;p18"/>
            <p:cNvSpPr txBox="1"/>
            <p:nvPr/>
          </p:nvSpPr>
          <p:spPr>
            <a:xfrm>
              <a:off x="4908089" y="4151375"/>
              <a:ext cx="11019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{60%</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sp>
          <p:nvSpPr>
            <p:cNvPr id="198" name="Google Shape;198;p18"/>
            <p:cNvSpPr txBox="1"/>
            <p:nvPr/>
          </p:nvSpPr>
          <p:spPr>
            <a:xfrm>
              <a:off x="6118461" y="4151375"/>
              <a:ext cx="11019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{80%</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199" name="Google Shape;199;p18"/>
            <p:cNvSpPr txBox="1"/>
            <p:nvPr/>
          </p:nvSpPr>
          <p:spPr>
            <a:xfrm>
              <a:off x="7328832" y="4151375"/>
              <a:ext cx="11019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{30%</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pSp>
        <p:nvGrpSpPr>
          <p:cNvPr id="205" name="Google Shape;205;p19"/>
          <p:cNvGrpSpPr/>
          <p:nvPr/>
        </p:nvGrpSpPr>
        <p:grpSpPr>
          <a:xfrm>
            <a:off x="713660" y="3396383"/>
            <a:ext cx="1825400" cy="933775"/>
            <a:chOff x="5772125" y="1552576"/>
            <a:chExt cx="2658607" cy="933775"/>
          </a:xfrm>
        </p:grpSpPr>
        <p:sp>
          <p:nvSpPr>
            <p:cNvPr id="206" name="Google Shape;206;p19"/>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207" name="Google Shape;207;p19"/>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208" name="Google Shape;208;p19"/>
          <p:cNvGrpSpPr/>
          <p:nvPr/>
        </p:nvGrpSpPr>
        <p:grpSpPr>
          <a:xfrm>
            <a:off x="6598560" y="3396383"/>
            <a:ext cx="1825400" cy="933775"/>
            <a:chOff x="5772125" y="1552576"/>
            <a:chExt cx="2658607" cy="933775"/>
          </a:xfrm>
        </p:grpSpPr>
        <p:sp>
          <p:nvSpPr>
            <p:cNvPr id="209" name="Google Shape;209;p19"/>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210" name="Google Shape;210;p19"/>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 was named after a Roman god</a:t>
              </a:r>
              <a:endParaRPr sz="1200">
                <a:solidFill>
                  <a:schemeClr val="dk1"/>
                </a:solidFill>
                <a:latin typeface="Source Code Pro"/>
                <a:ea typeface="Source Code Pro"/>
                <a:cs typeface="Source Code Pro"/>
                <a:sym typeface="Source Code Pro"/>
              </a:endParaRPr>
            </a:p>
          </p:txBody>
        </p:sp>
      </p:grpSp>
      <p:grpSp>
        <p:nvGrpSpPr>
          <p:cNvPr id="211" name="Google Shape;211;p19"/>
          <p:cNvGrpSpPr/>
          <p:nvPr/>
        </p:nvGrpSpPr>
        <p:grpSpPr>
          <a:xfrm>
            <a:off x="3656110" y="3396383"/>
            <a:ext cx="1825400" cy="933775"/>
            <a:chOff x="5772125" y="1552576"/>
            <a:chExt cx="2658607" cy="933775"/>
          </a:xfrm>
        </p:grpSpPr>
        <p:sp>
          <p:nvSpPr>
            <p:cNvPr id="212" name="Google Shape;212;p19"/>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213" name="Google Shape;213;p19"/>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214" name="Google Shape;214;p19"/>
          <p:cNvGrpSpPr/>
          <p:nvPr/>
        </p:nvGrpSpPr>
        <p:grpSpPr>
          <a:xfrm>
            <a:off x="2184833" y="1573704"/>
            <a:ext cx="1825505" cy="936404"/>
            <a:chOff x="2675294" y="2291950"/>
            <a:chExt cx="1825505" cy="936404"/>
          </a:xfrm>
        </p:grpSpPr>
        <p:sp>
          <p:nvSpPr>
            <p:cNvPr id="215" name="Google Shape;215;p19"/>
            <p:cNvSpPr txBox="1"/>
            <p:nvPr/>
          </p:nvSpPr>
          <p:spPr>
            <a:xfrm>
              <a:off x="2675299" y="2771154"/>
              <a:ext cx="18255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216" name="Google Shape;216;p19"/>
            <p:cNvSpPr txBox="1"/>
            <p:nvPr/>
          </p:nvSpPr>
          <p:spPr>
            <a:xfrm>
              <a:off x="2675294" y="2291950"/>
              <a:ext cx="1825395" cy="54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is actually a cold planet</a:t>
              </a:r>
              <a:endParaRPr sz="1200">
                <a:solidFill>
                  <a:schemeClr val="dk1"/>
                </a:solidFill>
                <a:latin typeface="Source Code Pro"/>
                <a:ea typeface="Source Code Pro"/>
                <a:cs typeface="Source Code Pro"/>
                <a:sym typeface="Source Code Pro"/>
              </a:endParaRPr>
            </a:p>
          </p:txBody>
        </p:sp>
      </p:grpSp>
      <p:grpSp>
        <p:nvGrpSpPr>
          <p:cNvPr id="217" name="Google Shape;217;p19"/>
          <p:cNvGrpSpPr/>
          <p:nvPr/>
        </p:nvGrpSpPr>
        <p:grpSpPr>
          <a:xfrm>
            <a:off x="5127283" y="1573704"/>
            <a:ext cx="1825505" cy="936404"/>
            <a:chOff x="2675294" y="2291950"/>
            <a:chExt cx="1825505" cy="936404"/>
          </a:xfrm>
        </p:grpSpPr>
        <p:sp>
          <p:nvSpPr>
            <p:cNvPr id="218" name="Google Shape;218;p19"/>
            <p:cNvSpPr txBox="1"/>
            <p:nvPr/>
          </p:nvSpPr>
          <p:spPr>
            <a:xfrm>
              <a:off x="2675299" y="2771154"/>
              <a:ext cx="18255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219" name="Google Shape;219;p19"/>
            <p:cNvSpPr txBox="1"/>
            <p:nvPr/>
          </p:nvSpPr>
          <p:spPr>
            <a:xfrm>
              <a:off x="2675294" y="2291950"/>
              <a:ext cx="1825500" cy="54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grpSp>
      <p:sp>
        <p:nvSpPr>
          <p:cNvPr id="220" name="Google Shape;220;p19"/>
          <p:cNvSpPr/>
          <p:nvPr/>
        </p:nvSpPr>
        <p:spPr>
          <a:xfrm>
            <a:off x="1377060" y="27048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221" name="Google Shape;221;p19"/>
          <p:cNvSpPr/>
          <p:nvPr/>
        </p:nvSpPr>
        <p:spPr>
          <a:xfrm>
            <a:off x="2848285" y="27048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222" name="Google Shape;222;p19"/>
          <p:cNvSpPr/>
          <p:nvPr/>
        </p:nvSpPr>
        <p:spPr>
          <a:xfrm>
            <a:off x="4319510" y="27048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223" name="Google Shape;223;p19"/>
          <p:cNvSpPr/>
          <p:nvPr/>
        </p:nvSpPr>
        <p:spPr>
          <a:xfrm>
            <a:off x="5790735" y="27048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224" name="Google Shape;224;p19"/>
          <p:cNvSpPr/>
          <p:nvPr/>
        </p:nvSpPr>
        <p:spPr>
          <a:xfrm>
            <a:off x="7261960" y="27048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225" name="Google Shape;225;p19"/>
          <p:cNvCxnSpPr>
            <a:stCxn id="220" idx="0"/>
            <a:endCxn id="221" idx="1"/>
          </p:cNvCxnSpPr>
          <p:nvPr/>
        </p:nvCxnSpPr>
        <p:spPr>
          <a:xfrm rot="-5400000" flipH="1">
            <a:off x="2112660" y="2218582"/>
            <a:ext cx="249300" cy="1221900"/>
          </a:xfrm>
          <a:prstGeom prst="bentConnector4">
            <a:avLst>
              <a:gd name="adj1" fmla="val -95517"/>
              <a:gd name="adj2" fmla="val 60202"/>
            </a:avLst>
          </a:prstGeom>
          <a:noFill/>
          <a:ln w="9525" cap="flat" cmpd="sng">
            <a:solidFill>
              <a:schemeClr val="dk1"/>
            </a:solidFill>
            <a:prstDash val="solid"/>
            <a:round/>
            <a:headEnd type="none" w="med" len="med"/>
            <a:tailEnd type="none" w="med" len="med"/>
          </a:ln>
        </p:spPr>
      </p:cxnSp>
      <p:cxnSp>
        <p:nvCxnSpPr>
          <p:cNvPr id="226" name="Google Shape;226;p19"/>
          <p:cNvCxnSpPr>
            <a:stCxn id="221" idx="2"/>
            <a:endCxn id="222" idx="1"/>
          </p:cNvCxnSpPr>
          <p:nvPr/>
        </p:nvCxnSpPr>
        <p:spPr>
          <a:xfrm rot="-5400000">
            <a:off x="3583885" y="2467882"/>
            <a:ext cx="249300" cy="1221900"/>
          </a:xfrm>
          <a:prstGeom prst="bentConnector4">
            <a:avLst>
              <a:gd name="adj1" fmla="val -95517"/>
              <a:gd name="adj2" fmla="val 60202"/>
            </a:avLst>
          </a:prstGeom>
          <a:noFill/>
          <a:ln w="9525" cap="flat" cmpd="sng">
            <a:solidFill>
              <a:schemeClr val="dk1"/>
            </a:solidFill>
            <a:prstDash val="solid"/>
            <a:round/>
            <a:headEnd type="none" w="med" len="med"/>
            <a:tailEnd type="none" w="med" len="med"/>
          </a:ln>
        </p:spPr>
      </p:cxnSp>
      <p:cxnSp>
        <p:nvCxnSpPr>
          <p:cNvPr id="227" name="Google Shape;227;p19"/>
          <p:cNvCxnSpPr>
            <a:stCxn id="222" idx="0"/>
            <a:endCxn id="223" idx="1"/>
          </p:cNvCxnSpPr>
          <p:nvPr/>
        </p:nvCxnSpPr>
        <p:spPr>
          <a:xfrm rot="-5400000" flipH="1">
            <a:off x="5055110" y="2218582"/>
            <a:ext cx="249300" cy="1221900"/>
          </a:xfrm>
          <a:prstGeom prst="bentConnector4">
            <a:avLst>
              <a:gd name="adj1" fmla="val -95517"/>
              <a:gd name="adj2" fmla="val 60202"/>
            </a:avLst>
          </a:prstGeom>
          <a:noFill/>
          <a:ln w="9525" cap="flat" cmpd="sng">
            <a:solidFill>
              <a:schemeClr val="dk1"/>
            </a:solidFill>
            <a:prstDash val="solid"/>
            <a:round/>
            <a:headEnd type="none" w="med" len="med"/>
            <a:tailEnd type="none" w="med" len="med"/>
          </a:ln>
        </p:spPr>
      </p:cxnSp>
      <p:cxnSp>
        <p:nvCxnSpPr>
          <p:cNvPr id="228" name="Google Shape;228;p19"/>
          <p:cNvCxnSpPr>
            <a:stCxn id="223" idx="2"/>
            <a:endCxn id="224" idx="1"/>
          </p:cNvCxnSpPr>
          <p:nvPr/>
        </p:nvCxnSpPr>
        <p:spPr>
          <a:xfrm rot="-5400000">
            <a:off x="6526335" y="2467882"/>
            <a:ext cx="249300" cy="1221900"/>
          </a:xfrm>
          <a:prstGeom prst="bentConnector4">
            <a:avLst>
              <a:gd name="adj1" fmla="val -95517"/>
              <a:gd name="adj2" fmla="val 60202"/>
            </a:avLst>
          </a:prstGeom>
          <a:noFill/>
          <a:ln w="9525" cap="flat" cmpd="sng">
            <a:solidFill>
              <a:schemeClr val="dk1"/>
            </a:solidFill>
            <a:prstDash val="solid"/>
            <a:round/>
            <a:headEnd type="none" w="med" len="med"/>
            <a:tailEnd type="none" w="med" len="med"/>
          </a:ln>
        </p:spPr>
      </p:cxnSp>
      <p:cxnSp>
        <p:nvCxnSpPr>
          <p:cNvPr id="229" name="Google Shape;229;p19"/>
          <p:cNvCxnSpPr>
            <a:stCxn id="221" idx="0"/>
            <a:endCxn id="215" idx="2"/>
          </p:cNvCxnSpPr>
          <p:nvPr/>
        </p:nvCxnSpPr>
        <p:spPr>
          <a:xfrm rot="10800000">
            <a:off x="3097585" y="2510182"/>
            <a:ext cx="0" cy="19470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19"/>
          <p:cNvCxnSpPr>
            <a:stCxn id="220" idx="2"/>
            <a:endCxn id="206" idx="0"/>
          </p:cNvCxnSpPr>
          <p:nvPr/>
        </p:nvCxnSpPr>
        <p:spPr>
          <a:xfrm>
            <a:off x="1626360" y="3203482"/>
            <a:ext cx="0" cy="19290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19"/>
          <p:cNvCxnSpPr>
            <a:stCxn id="222" idx="2"/>
            <a:endCxn id="212" idx="0"/>
          </p:cNvCxnSpPr>
          <p:nvPr/>
        </p:nvCxnSpPr>
        <p:spPr>
          <a:xfrm>
            <a:off x="4568810" y="3203482"/>
            <a:ext cx="0" cy="19290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19"/>
          <p:cNvCxnSpPr>
            <a:stCxn id="223" idx="0"/>
            <a:endCxn id="218" idx="2"/>
          </p:cNvCxnSpPr>
          <p:nvPr/>
        </p:nvCxnSpPr>
        <p:spPr>
          <a:xfrm rot="10800000">
            <a:off x="6040035" y="2510182"/>
            <a:ext cx="0" cy="19470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a:stCxn id="224" idx="2"/>
            <a:endCxn id="209" idx="0"/>
          </p:cNvCxnSpPr>
          <p:nvPr/>
        </p:nvCxnSpPr>
        <p:spPr>
          <a:xfrm>
            <a:off x="7511260" y="3203482"/>
            <a:ext cx="0" cy="192900"/>
          </a:xfrm>
          <a:prstGeom prst="straightConnector1">
            <a:avLst/>
          </a:prstGeom>
          <a:noFill/>
          <a:ln w="9525" cap="flat" cmpd="sng">
            <a:solidFill>
              <a:schemeClr val="dk1"/>
            </a:solidFill>
            <a:prstDash val="solid"/>
            <a:round/>
            <a:headEnd type="none" w="med" len="med"/>
            <a:tailEnd type="none" w="med" len="med"/>
          </a:ln>
        </p:spPr>
      </p:cxnSp>
      <p:grpSp>
        <p:nvGrpSpPr>
          <p:cNvPr id="234" name="Google Shape;234;p19"/>
          <p:cNvGrpSpPr/>
          <p:nvPr/>
        </p:nvGrpSpPr>
        <p:grpSpPr>
          <a:xfrm>
            <a:off x="1454314" y="2769854"/>
            <a:ext cx="344065" cy="368644"/>
            <a:chOff x="4149138" y="4121151"/>
            <a:chExt cx="344065" cy="368644"/>
          </a:xfrm>
        </p:grpSpPr>
        <p:sp>
          <p:nvSpPr>
            <p:cNvPr id="235" name="Google Shape;235;p19"/>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9"/>
          <p:cNvGrpSpPr/>
          <p:nvPr/>
        </p:nvGrpSpPr>
        <p:grpSpPr>
          <a:xfrm>
            <a:off x="2912120" y="2768907"/>
            <a:ext cx="370930" cy="370549"/>
            <a:chOff x="2497275" y="2744159"/>
            <a:chExt cx="370930" cy="370549"/>
          </a:xfrm>
        </p:grpSpPr>
        <p:sp>
          <p:nvSpPr>
            <p:cNvPr id="248" name="Google Shape;248;p19"/>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9"/>
          <p:cNvGrpSpPr/>
          <p:nvPr/>
        </p:nvGrpSpPr>
        <p:grpSpPr>
          <a:xfrm>
            <a:off x="4399146" y="2786045"/>
            <a:ext cx="339328" cy="336274"/>
            <a:chOff x="3532345" y="3362635"/>
            <a:chExt cx="339328" cy="336274"/>
          </a:xfrm>
        </p:grpSpPr>
        <p:sp>
          <p:nvSpPr>
            <p:cNvPr id="255" name="Google Shape;255;p19"/>
            <p:cNvSpPr/>
            <p:nvPr/>
          </p:nvSpPr>
          <p:spPr>
            <a:xfrm>
              <a:off x="3819385" y="3493258"/>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3819385" y="3493258"/>
              <a:ext cx="32" cy="32"/>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3532345" y="3362635"/>
              <a:ext cx="339328" cy="282142"/>
            </a:xfrm>
            <a:custGeom>
              <a:avLst/>
              <a:gdLst/>
              <a:ahLst/>
              <a:cxnLst/>
              <a:rect l="l" t="t" r="r" b="b"/>
              <a:pathLst>
                <a:path w="10669" h="8871" extrusionOk="0">
                  <a:moveTo>
                    <a:pt x="6299" y="262"/>
                  </a:moveTo>
                  <a:cubicBezTo>
                    <a:pt x="6465" y="262"/>
                    <a:pt x="6596" y="393"/>
                    <a:pt x="6596" y="560"/>
                  </a:cubicBezTo>
                  <a:lnTo>
                    <a:pt x="6596" y="2084"/>
                  </a:lnTo>
                  <a:cubicBezTo>
                    <a:pt x="6382" y="2119"/>
                    <a:pt x="6322" y="2155"/>
                    <a:pt x="6322" y="2155"/>
                  </a:cubicBezTo>
                  <a:cubicBezTo>
                    <a:pt x="6203" y="2179"/>
                    <a:pt x="6108" y="2227"/>
                    <a:pt x="6049" y="2238"/>
                  </a:cubicBezTo>
                  <a:cubicBezTo>
                    <a:pt x="5941" y="2119"/>
                    <a:pt x="6001" y="1988"/>
                    <a:pt x="5989" y="1846"/>
                  </a:cubicBezTo>
                  <a:lnTo>
                    <a:pt x="5989" y="560"/>
                  </a:lnTo>
                  <a:cubicBezTo>
                    <a:pt x="5989" y="393"/>
                    <a:pt x="6120" y="262"/>
                    <a:pt x="6287" y="262"/>
                  </a:cubicBezTo>
                  <a:close/>
                  <a:moveTo>
                    <a:pt x="3489" y="262"/>
                  </a:moveTo>
                  <a:cubicBezTo>
                    <a:pt x="3655" y="262"/>
                    <a:pt x="3786" y="393"/>
                    <a:pt x="3786" y="560"/>
                  </a:cubicBezTo>
                  <a:lnTo>
                    <a:pt x="3786" y="1846"/>
                  </a:lnTo>
                  <a:cubicBezTo>
                    <a:pt x="3786" y="2084"/>
                    <a:pt x="3786" y="2096"/>
                    <a:pt x="3775" y="2155"/>
                  </a:cubicBezTo>
                  <a:cubicBezTo>
                    <a:pt x="3727" y="2274"/>
                    <a:pt x="3620" y="2357"/>
                    <a:pt x="3477" y="2357"/>
                  </a:cubicBezTo>
                  <a:cubicBezTo>
                    <a:pt x="3477" y="2357"/>
                    <a:pt x="3470" y="2358"/>
                    <a:pt x="3457" y="2358"/>
                  </a:cubicBezTo>
                  <a:cubicBezTo>
                    <a:pt x="3399" y="2358"/>
                    <a:pt x="3228" y="2342"/>
                    <a:pt x="3179" y="2155"/>
                  </a:cubicBezTo>
                  <a:cubicBezTo>
                    <a:pt x="3167" y="2084"/>
                    <a:pt x="3191" y="2024"/>
                    <a:pt x="3179" y="1846"/>
                  </a:cubicBezTo>
                  <a:lnTo>
                    <a:pt x="3179" y="560"/>
                  </a:lnTo>
                  <a:cubicBezTo>
                    <a:pt x="3179" y="393"/>
                    <a:pt x="3310" y="262"/>
                    <a:pt x="3477" y="262"/>
                  </a:cubicBezTo>
                  <a:close/>
                  <a:moveTo>
                    <a:pt x="5370" y="262"/>
                  </a:moveTo>
                  <a:cubicBezTo>
                    <a:pt x="5525" y="262"/>
                    <a:pt x="5668" y="393"/>
                    <a:pt x="5668" y="560"/>
                  </a:cubicBezTo>
                  <a:lnTo>
                    <a:pt x="5668" y="1846"/>
                  </a:lnTo>
                  <a:cubicBezTo>
                    <a:pt x="5668" y="2060"/>
                    <a:pt x="5668" y="2096"/>
                    <a:pt x="5644" y="2155"/>
                  </a:cubicBezTo>
                  <a:cubicBezTo>
                    <a:pt x="5608" y="2274"/>
                    <a:pt x="5501" y="2357"/>
                    <a:pt x="5346" y="2357"/>
                  </a:cubicBezTo>
                  <a:cubicBezTo>
                    <a:pt x="5346" y="2357"/>
                    <a:pt x="5339" y="2358"/>
                    <a:pt x="5327" y="2358"/>
                  </a:cubicBezTo>
                  <a:cubicBezTo>
                    <a:pt x="5269" y="2358"/>
                    <a:pt x="5098" y="2342"/>
                    <a:pt x="5049" y="2155"/>
                  </a:cubicBezTo>
                  <a:lnTo>
                    <a:pt x="5049" y="1846"/>
                  </a:lnTo>
                  <a:lnTo>
                    <a:pt x="5049" y="560"/>
                  </a:lnTo>
                  <a:cubicBezTo>
                    <a:pt x="5049" y="393"/>
                    <a:pt x="5191" y="262"/>
                    <a:pt x="5346" y="262"/>
                  </a:cubicBezTo>
                  <a:close/>
                  <a:moveTo>
                    <a:pt x="4429" y="262"/>
                  </a:moveTo>
                  <a:cubicBezTo>
                    <a:pt x="4596" y="262"/>
                    <a:pt x="4727" y="393"/>
                    <a:pt x="4727" y="560"/>
                  </a:cubicBezTo>
                  <a:lnTo>
                    <a:pt x="4727" y="2060"/>
                  </a:lnTo>
                  <a:cubicBezTo>
                    <a:pt x="4727" y="2264"/>
                    <a:pt x="4567" y="2368"/>
                    <a:pt x="4408" y="2368"/>
                  </a:cubicBezTo>
                  <a:cubicBezTo>
                    <a:pt x="4251" y="2368"/>
                    <a:pt x="4096" y="2267"/>
                    <a:pt x="4096" y="2060"/>
                  </a:cubicBezTo>
                  <a:cubicBezTo>
                    <a:pt x="4120" y="1726"/>
                    <a:pt x="4120" y="869"/>
                    <a:pt x="4120" y="560"/>
                  </a:cubicBezTo>
                  <a:cubicBezTo>
                    <a:pt x="4120" y="393"/>
                    <a:pt x="4251" y="262"/>
                    <a:pt x="4417" y="262"/>
                  </a:cubicBezTo>
                  <a:close/>
                  <a:moveTo>
                    <a:pt x="2882" y="2155"/>
                  </a:moveTo>
                  <a:cubicBezTo>
                    <a:pt x="2927" y="2488"/>
                    <a:pt x="3212" y="2686"/>
                    <a:pt x="3503" y="2686"/>
                  </a:cubicBezTo>
                  <a:cubicBezTo>
                    <a:pt x="3670" y="2686"/>
                    <a:pt x="3839" y="2620"/>
                    <a:pt x="3965" y="2477"/>
                  </a:cubicBezTo>
                  <a:cubicBezTo>
                    <a:pt x="4090" y="2619"/>
                    <a:pt x="4260" y="2691"/>
                    <a:pt x="4431" y="2691"/>
                  </a:cubicBezTo>
                  <a:cubicBezTo>
                    <a:pt x="4602" y="2691"/>
                    <a:pt x="4775" y="2619"/>
                    <a:pt x="4906" y="2477"/>
                  </a:cubicBezTo>
                  <a:cubicBezTo>
                    <a:pt x="5001" y="2596"/>
                    <a:pt x="5168" y="2691"/>
                    <a:pt x="5346" y="2691"/>
                  </a:cubicBezTo>
                  <a:cubicBezTo>
                    <a:pt x="5275" y="2750"/>
                    <a:pt x="5203" y="2822"/>
                    <a:pt x="5120" y="2893"/>
                  </a:cubicBezTo>
                  <a:lnTo>
                    <a:pt x="2227" y="2893"/>
                  </a:lnTo>
                  <a:lnTo>
                    <a:pt x="2227" y="2155"/>
                  </a:lnTo>
                  <a:close/>
                  <a:moveTo>
                    <a:pt x="8370" y="2155"/>
                  </a:moveTo>
                  <a:lnTo>
                    <a:pt x="8370" y="2893"/>
                  </a:lnTo>
                  <a:lnTo>
                    <a:pt x="7870" y="2893"/>
                  </a:lnTo>
                  <a:lnTo>
                    <a:pt x="7870" y="2155"/>
                  </a:lnTo>
                  <a:close/>
                  <a:moveTo>
                    <a:pt x="9906" y="2798"/>
                  </a:moveTo>
                  <a:lnTo>
                    <a:pt x="10228" y="2977"/>
                  </a:lnTo>
                  <a:cubicBezTo>
                    <a:pt x="10287" y="2989"/>
                    <a:pt x="10287" y="3072"/>
                    <a:pt x="10228" y="3108"/>
                  </a:cubicBezTo>
                  <a:lnTo>
                    <a:pt x="9906" y="3286"/>
                  </a:lnTo>
                  <a:cubicBezTo>
                    <a:pt x="9835" y="3131"/>
                    <a:pt x="9835" y="2941"/>
                    <a:pt x="9906" y="2798"/>
                  </a:cubicBezTo>
                  <a:close/>
                  <a:moveTo>
                    <a:pt x="1917" y="2167"/>
                  </a:moveTo>
                  <a:lnTo>
                    <a:pt x="1917" y="3905"/>
                  </a:lnTo>
                  <a:lnTo>
                    <a:pt x="1298" y="3905"/>
                  </a:lnTo>
                  <a:lnTo>
                    <a:pt x="1298" y="2167"/>
                  </a:lnTo>
                  <a:close/>
                  <a:moveTo>
                    <a:pt x="4870" y="3227"/>
                  </a:moveTo>
                  <a:cubicBezTo>
                    <a:pt x="4834" y="3274"/>
                    <a:pt x="4751" y="3393"/>
                    <a:pt x="4715" y="3512"/>
                  </a:cubicBezTo>
                  <a:cubicBezTo>
                    <a:pt x="4656" y="3631"/>
                    <a:pt x="4596" y="3774"/>
                    <a:pt x="4596" y="3774"/>
                  </a:cubicBezTo>
                  <a:lnTo>
                    <a:pt x="4548" y="3905"/>
                  </a:lnTo>
                  <a:lnTo>
                    <a:pt x="2227" y="3905"/>
                  </a:lnTo>
                  <a:lnTo>
                    <a:pt x="2227" y="3227"/>
                  </a:lnTo>
                  <a:close/>
                  <a:moveTo>
                    <a:pt x="8370" y="3227"/>
                  </a:moveTo>
                  <a:lnTo>
                    <a:pt x="8370" y="3905"/>
                  </a:lnTo>
                  <a:lnTo>
                    <a:pt x="7775" y="3905"/>
                  </a:lnTo>
                  <a:cubicBezTo>
                    <a:pt x="7882" y="3548"/>
                    <a:pt x="7870" y="3286"/>
                    <a:pt x="7870" y="3227"/>
                  </a:cubicBezTo>
                  <a:close/>
                  <a:moveTo>
                    <a:pt x="7109" y="843"/>
                  </a:moveTo>
                  <a:cubicBezTo>
                    <a:pt x="7144" y="843"/>
                    <a:pt x="7181" y="849"/>
                    <a:pt x="7215" y="857"/>
                  </a:cubicBezTo>
                  <a:cubicBezTo>
                    <a:pt x="7358" y="905"/>
                    <a:pt x="7477" y="1024"/>
                    <a:pt x="7525" y="1167"/>
                  </a:cubicBezTo>
                  <a:cubicBezTo>
                    <a:pt x="7549" y="1286"/>
                    <a:pt x="7537" y="1393"/>
                    <a:pt x="7537" y="1524"/>
                  </a:cubicBezTo>
                  <a:cubicBezTo>
                    <a:pt x="7537" y="3370"/>
                    <a:pt x="7585" y="3489"/>
                    <a:pt x="7454" y="3870"/>
                  </a:cubicBezTo>
                  <a:cubicBezTo>
                    <a:pt x="7394" y="4024"/>
                    <a:pt x="7311" y="4179"/>
                    <a:pt x="7215" y="4322"/>
                  </a:cubicBezTo>
                  <a:lnTo>
                    <a:pt x="4751" y="4322"/>
                  </a:lnTo>
                  <a:cubicBezTo>
                    <a:pt x="4846" y="3786"/>
                    <a:pt x="5156" y="3250"/>
                    <a:pt x="5537" y="2941"/>
                  </a:cubicBezTo>
                  <a:cubicBezTo>
                    <a:pt x="5763" y="2750"/>
                    <a:pt x="6108" y="2560"/>
                    <a:pt x="6465" y="2453"/>
                  </a:cubicBezTo>
                  <a:cubicBezTo>
                    <a:pt x="6763" y="2381"/>
                    <a:pt x="6799" y="2405"/>
                    <a:pt x="6870" y="2346"/>
                  </a:cubicBezTo>
                  <a:cubicBezTo>
                    <a:pt x="6894" y="2322"/>
                    <a:pt x="6894" y="2298"/>
                    <a:pt x="6918" y="2286"/>
                  </a:cubicBezTo>
                  <a:cubicBezTo>
                    <a:pt x="6930" y="2238"/>
                    <a:pt x="6930" y="2203"/>
                    <a:pt x="6930" y="2167"/>
                  </a:cubicBezTo>
                  <a:lnTo>
                    <a:pt x="6930" y="988"/>
                  </a:lnTo>
                  <a:cubicBezTo>
                    <a:pt x="6930" y="964"/>
                    <a:pt x="6942" y="929"/>
                    <a:pt x="6954" y="905"/>
                  </a:cubicBezTo>
                  <a:cubicBezTo>
                    <a:pt x="6991" y="860"/>
                    <a:pt x="7048" y="843"/>
                    <a:pt x="7109" y="843"/>
                  </a:cubicBezTo>
                  <a:close/>
                  <a:moveTo>
                    <a:pt x="4453" y="4227"/>
                  </a:moveTo>
                  <a:cubicBezTo>
                    <a:pt x="4453" y="4251"/>
                    <a:pt x="4441" y="4286"/>
                    <a:pt x="4441" y="4322"/>
                  </a:cubicBezTo>
                  <a:lnTo>
                    <a:pt x="3548" y="4322"/>
                  </a:lnTo>
                  <a:cubicBezTo>
                    <a:pt x="3489" y="4322"/>
                    <a:pt x="3441" y="4322"/>
                    <a:pt x="3405" y="4346"/>
                  </a:cubicBezTo>
                  <a:cubicBezTo>
                    <a:pt x="3370" y="4298"/>
                    <a:pt x="3358" y="4262"/>
                    <a:pt x="3322" y="4227"/>
                  </a:cubicBezTo>
                  <a:close/>
                  <a:moveTo>
                    <a:pt x="3489" y="0"/>
                  </a:moveTo>
                  <a:cubicBezTo>
                    <a:pt x="3144" y="0"/>
                    <a:pt x="2858" y="274"/>
                    <a:pt x="2858" y="619"/>
                  </a:cubicBezTo>
                  <a:lnTo>
                    <a:pt x="2858" y="1905"/>
                  </a:lnTo>
                  <a:lnTo>
                    <a:pt x="1167" y="1905"/>
                  </a:lnTo>
                  <a:cubicBezTo>
                    <a:pt x="750" y="1905"/>
                    <a:pt x="357" y="2107"/>
                    <a:pt x="155" y="2465"/>
                  </a:cubicBezTo>
                  <a:cubicBezTo>
                    <a:pt x="107" y="2536"/>
                    <a:pt x="143" y="2643"/>
                    <a:pt x="215" y="2691"/>
                  </a:cubicBezTo>
                  <a:cubicBezTo>
                    <a:pt x="237" y="2706"/>
                    <a:pt x="263" y="2713"/>
                    <a:pt x="289" y="2713"/>
                  </a:cubicBezTo>
                  <a:cubicBezTo>
                    <a:pt x="347" y="2713"/>
                    <a:pt x="408" y="2680"/>
                    <a:pt x="441" y="2631"/>
                  </a:cubicBezTo>
                  <a:cubicBezTo>
                    <a:pt x="572" y="2417"/>
                    <a:pt x="762" y="2274"/>
                    <a:pt x="1000" y="2227"/>
                  </a:cubicBezTo>
                  <a:lnTo>
                    <a:pt x="1000" y="3941"/>
                  </a:lnTo>
                  <a:cubicBezTo>
                    <a:pt x="631" y="3846"/>
                    <a:pt x="334" y="3536"/>
                    <a:pt x="322" y="3155"/>
                  </a:cubicBezTo>
                  <a:cubicBezTo>
                    <a:pt x="322" y="3060"/>
                    <a:pt x="238" y="3000"/>
                    <a:pt x="155" y="3000"/>
                  </a:cubicBezTo>
                  <a:cubicBezTo>
                    <a:pt x="60" y="3000"/>
                    <a:pt x="0" y="3072"/>
                    <a:pt x="0" y="3167"/>
                  </a:cubicBezTo>
                  <a:cubicBezTo>
                    <a:pt x="48" y="3762"/>
                    <a:pt x="536" y="4239"/>
                    <a:pt x="1131" y="4286"/>
                  </a:cubicBezTo>
                  <a:lnTo>
                    <a:pt x="3001" y="4286"/>
                  </a:lnTo>
                  <a:cubicBezTo>
                    <a:pt x="3024" y="4370"/>
                    <a:pt x="3072" y="4465"/>
                    <a:pt x="3120" y="4536"/>
                  </a:cubicBezTo>
                  <a:cubicBezTo>
                    <a:pt x="2941" y="4667"/>
                    <a:pt x="2834" y="4882"/>
                    <a:pt x="2834" y="5120"/>
                  </a:cubicBezTo>
                  <a:lnTo>
                    <a:pt x="2834" y="5632"/>
                  </a:lnTo>
                  <a:cubicBezTo>
                    <a:pt x="2834" y="6025"/>
                    <a:pt x="3144" y="6346"/>
                    <a:pt x="3536" y="6370"/>
                  </a:cubicBezTo>
                  <a:lnTo>
                    <a:pt x="3536" y="8704"/>
                  </a:lnTo>
                  <a:cubicBezTo>
                    <a:pt x="3536" y="8787"/>
                    <a:pt x="3608" y="8870"/>
                    <a:pt x="3691" y="8870"/>
                  </a:cubicBezTo>
                  <a:cubicBezTo>
                    <a:pt x="3786" y="8870"/>
                    <a:pt x="3858" y="8787"/>
                    <a:pt x="3858" y="8704"/>
                  </a:cubicBezTo>
                  <a:lnTo>
                    <a:pt x="3858" y="6310"/>
                  </a:lnTo>
                  <a:lnTo>
                    <a:pt x="5001" y="6310"/>
                  </a:lnTo>
                  <a:cubicBezTo>
                    <a:pt x="5096" y="6310"/>
                    <a:pt x="5168" y="6227"/>
                    <a:pt x="5168" y="6144"/>
                  </a:cubicBezTo>
                  <a:cubicBezTo>
                    <a:pt x="5168" y="6048"/>
                    <a:pt x="5096" y="5977"/>
                    <a:pt x="5001" y="5977"/>
                  </a:cubicBezTo>
                  <a:lnTo>
                    <a:pt x="3548" y="5977"/>
                  </a:lnTo>
                  <a:cubicBezTo>
                    <a:pt x="3334" y="5965"/>
                    <a:pt x="3155" y="5786"/>
                    <a:pt x="3155" y="5572"/>
                  </a:cubicBezTo>
                  <a:lnTo>
                    <a:pt x="3155" y="5048"/>
                  </a:lnTo>
                  <a:cubicBezTo>
                    <a:pt x="3155" y="4917"/>
                    <a:pt x="3215" y="4798"/>
                    <a:pt x="3322" y="4727"/>
                  </a:cubicBezTo>
                  <a:cubicBezTo>
                    <a:pt x="3394" y="4667"/>
                    <a:pt x="3489" y="4632"/>
                    <a:pt x="3572" y="4632"/>
                  </a:cubicBezTo>
                  <a:lnTo>
                    <a:pt x="7215" y="4632"/>
                  </a:lnTo>
                  <a:cubicBezTo>
                    <a:pt x="7275" y="4632"/>
                    <a:pt x="7311" y="4655"/>
                    <a:pt x="7358" y="4667"/>
                  </a:cubicBezTo>
                  <a:lnTo>
                    <a:pt x="7370" y="4667"/>
                  </a:lnTo>
                  <a:cubicBezTo>
                    <a:pt x="7525" y="4727"/>
                    <a:pt x="7608" y="4870"/>
                    <a:pt x="7608" y="5036"/>
                  </a:cubicBezTo>
                  <a:lnTo>
                    <a:pt x="7608" y="5560"/>
                  </a:lnTo>
                  <a:cubicBezTo>
                    <a:pt x="7608" y="5786"/>
                    <a:pt x="7430" y="5977"/>
                    <a:pt x="7192" y="5977"/>
                  </a:cubicBezTo>
                  <a:lnTo>
                    <a:pt x="5620" y="5977"/>
                  </a:lnTo>
                  <a:cubicBezTo>
                    <a:pt x="5525" y="5977"/>
                    <a:pt x="5453" y="6048"/>
                    <a:pt x="5453" y="6144"/>
                  </a:cubicBezTo>
                  <a:cubicBezTo>
                    <a:pt x="5453" y="6227"/>
                    <a:pt x="5525" y="6298"/>
                    <a:pt x="5620" y="6298"/>
                  </a:cubicBezTo>
                  <a:lnTo>
                    <a:pt x="6751" y="6298"/>
                  </a:lnTo>
                  <a:lnTo>
                    <a:pt x="6751" y="6751"/>
                  </a:lnTo>
                  <a:cubicBezTo>
                    <a:pt x="6751" y="6834"/>
                    <a:pt x="6823" y="6918"/>
                    <a:pt x="6918" y="6918"/>
                  </a:cubicBezTo>
                  <a:cubicBezTo>
                    <a:pt x="7001" y="6918"/>
                    <a:pt x="7073" y="6834"/>
                    <a:pt x="7073" y="6751"/>
                  </a:cubicBezTo>
                  <a:lnTo>
                    <a:pt x="7073" y="6298"/>
                  </a:lnTo>
                  <a:lnTo>
                    <a:pt x="7215" y="6298"/>
                  </a:lnTo>
                  <a:cubicBezTo>
                    <a:pt x="7608" y="6298"/>
                    <a:pt x="7942" y="5977"/>
                    <a:pt x="7942" y="5572"/>
                  </a:cubicBezTo>
                  <a:lnTo>
                    <a:pt x="7942" y="5048"/>
                  </a:lnTo>
                  <a:cubicBezTo>
                    <a:pt x="7942" y="4786"/>
                    <a:pt x="7787" y="4560"/>
                    <a:pt x="7585" y="4429"/>
                  </a:cubicBezTo>
                  <a:lnTo>
                    <a:pt x="7585" y="4393"/>
                  </a:lnTo>
                  <a:cubicBezTo>
                    <a:pt x="7608" y="4334"/>
                    <a:pt x="7644" y="4298"/>
                    <a:pt x="7668" y="4239"/>
                  </a:cubicBezTo>
                  <a:lnTo>
                    <a:pt x="8561" y="4239"/>
                  </a:lnTo>
                  <a:cubicBezTo>
                    <a:pt x="8728" y="4239"/>
                    <a:pt x="8894" y="4191"/>
                    <a:pt x="9037" y="4120"/>
                  </a:cubicBezTo>
                  <a:cubicBezTo>
                    <a:pt x="9073" y="4096"/>
                    <a:pt x="9263" y="4001"/>
                    <a:pt x="10394" y="3405"/>
                  </a:cubicBezTo>
                  <a:cubicBezTo>
                    <a:pt x="10621" y="3250"/>
                    <a:pt x="10668" y="2929"/>
                    <a:pt x="10466" y="2750"/>
                  </a:cubicBezTo>
                  <a:cubicBezTo>
                    <a:pt x="10394" y="2691"/>
                    <a:pt x="10383" y="2691"/>
                    <a:pt x="9918" y="2453"/>
                  </a:cubicBezTo>
                  <a:lnTo>
                    <a:pt x="9632" y="2298"/>
                  </a:lnTo>
                  <a:cubicBezTo>
                    <a:pt x="9610" y="2287"/>
                    <a:pt x="9585" y="2282"/>
                    <a:pt x="9559" y="2282"/>
                  </a:cubicBezTo>
                  <a:cubicBezTo>
                    <a:pt x="9503" y="2282"/>
                    <a:pt x="9446" y="2308"/>
                    <a:pt x="9430" y="2357"/>
                  </a:cubicBezTo>
                  <a:cubicBezTo>
                    <a:pt x="9382" y="2441"/>
                    <a:pt x="9418" y="2536"/>
                    <a:pt x="9490" y="2572"/>
                  </a:cubicBezTo>
                  <a:lnTo>
                    <a:pt x="9621" y="2643"/>
                  </a:lnTo>
                  <a:cubicBezTo>
                    <a:pt x="9490" y="2881"/>
                    <a:pt x="9490" y="3179"/>
                    <a:pt x="9621" y="3429"/>
                  </a:cubicBezTo>
                  <a:lnTo>
                    <a:pt x="8882" y="3834"/>
                  </a:lnTo>
                  <a:cubicBezTo>
                    <a:pt x="8823" y="3870"/>
                    <a:pt x="8763" y="3893"/>
                    <a:pt x="8680" y="3905"/>
                  </a:cubicBezTo>
                  <a:lnTo>
                    <a:pt x="8680" y="2203"/>
                  </a:lnTo>
                  <a:cubicBezTo>
                    <a:pt x="8823" y="2227"/>
                    <a:pt x="8894" y="2274"/>
                    <a:pt x="8942" y="2298"/>
                  </a:cubicBezTo>
                  <a:cubicBezTo>
                    <a:pt x="8966" y="2314"/>
                    <a:pt x="8995" y="2322"/>
                    <a:pt x="9023" y="2322"/>
                  </a:cubicBezTo>
                  <a:cubicBezTo>
                    <a:pt x="9077" y="2322"/>
                    <a:pt x="9129" y="2293"/>
                    <a:pt x="9144" y="2238"/>
                  </a:cubicBezTo>
                  <a:cubicBezTo>
                    <a:pt x="9192" y="2167"/>
                    <a:pt x="9156" y="2060"/>
                    <a:pt x="9085" y="2036"/>
                  </a:cubicBezTo>
                  <a:lnTo>
                    <a:pt x="9025" y="2000"/>
                  </a:lnTo>
                  <a:cubicBezTo>
                    <a:pt x="8882" y="1929"/>
                    <a:pt x="8716" y="1881"/>
                    <a:pt x="8549" y="1881"/>
                  </a:cubicBezTo>
                  <a:lnTo>
                    <a:pt x="7882" y="1881"/>
                  </a:lnTo>
                  <a:lnTo>
                    <a:pt x="7882" y="1345"/>
                  </a:lnTo>
                  <a:cubicBezTo>
                    <a:pt x="7882" y="1048"/>
                    <a:pt x="7704" y="750"/>
                    <a:pt x="7370" y="619"/>
                  </a:cubicBezTo>
                  <a:cubicBezTo>
                    <a:pt x="7297" y="590"/>
                    <a:pt x="7200" y="569"/>
                    <a:pt x="7107" y="569"/>
                  </a:cubicBezTo>
                  <a:cubicBezTo>
                    <a:pt x="7049" y="569"/>
                    <a:pt x="6992" y="577"/>
                    <a:pt x="6942" y="595"/>
                  </a:cubicBezTo>
                  <a:cubicBezTo>
                    <a:pt x="6930" y="262"/>
                    <a:pt x="6656" y="0"/>
                    <a:pt x="6322" y="0"/>
                  </a:cubicBezTo>
                  <a:lnTo>
                    <a:pt x="6299" y="0"/>
                  </a:lnTo>
                  <a:cubicBezTo>
                    <a:pt x="6120" y="0"/>
                    <a:pt x="5965" y="71"/>
                    <a:pt x="5846" y="202"/>
                  </a:cubicBezTo>
                  <a:cubicBezTo>
                    <a:pt x="5727" y="71"/>
                    <a:pt x="5560" y="0"/>
                    <a:pt x="5382" y="0"/>
                  </a:cubicBezTo>
                  <a:lnTo>
                    <a:pt x="5370" y="0"/>
                  </a:lnTo>
                  <a:cubicBezTo>
                    <a:pt x="5191" y="0"/>
                    <a:pt x="5025" y="71"/>
                    <a:pt x="4906" y="202"/>
                  </a:cubicBezTo>
                  <a:cubicBezTo>
                    <a:pt x="4787" y="71"/>
                    <a:pt x="4620" y="0"/>
                    <a:pt x="4441" y="0"/>
                  </a:cubicBezTo>
                  <a:lnTo>
                    <a:pt x="4429" y="0"/>
                  </a:lnTo>
                  <a:cubicBezTo>
                    <a:pt x="4251" y="0"/>
                    <a:pt x="4084" y="71"/>
                    <a:pt x="3965" y="202"/>
                  </a:cubicBezTo>
                  <a:cubicBezTo>
                    <a:pt x="3846" y="71"/>
                    <a:pt x="3679" y="0"/>
                    <a:pt x="3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3819385" y="3493258"/>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3644044" y="3592490"/>
              <a:ext cx="112494" cy="106420"/>
            </a:xfrm>
            <a:custGeom>
              <a:avLst/>
              <a:gdLst/>
              <a:ahLst/>
              <a:cxnLst/>
              <a:rect l="l" t="t" r="r" b="b"/>
              <a:pathLst>
                <a:path w="3537" h="3346" extrusionOk="0">
                  <a:moveTo>
                    <a:pt x="3382" y="0"/>
                  </a:moveTo>
                  <a:cubicBezTo>
                    <a:pt x="3299" y="0"/>
                    <a:pt x="3227" y="72"/>
                    <a:pt x="3227" y="167"/>
                  </a:cubicBezTo>
                  <a:lnTo>
                    <a:pt x="3227" y="2798"/>
                  </a:lnTo>
                  <a:cubicBezTo>
                    <a:pt x="3227" y="2929"/>
                    <a:pt x="3120" y="3036"/>
                    <a:pt x="2989" y="3036"/>
                  </a:cubicBezTo>
                  <a:lnTo>
                    <a:pt x="572" y="3036"/>
                  </a:lnTo>
                  <a:cubicBezTo>
                    <a:pt x="441" y="3036"/>
                    <a:pt x="334" y="2929"/>
                    <a:pt x="334" y="2798"/>
                  </a:cubicBezTo>
                  <a:lnTo>
                    <a:pt x="334" y="2060"/>
                  </a:lnTo>
                  <a:cubicBezTo>
                    <a:pt x="334" y="1965"/>
                    <a:pt x="263" y="1893"/>
                    <a:pt x="167" y="1893"/>
                  </a:cubicBezTo>
                  <a:cubicBezTo>
                    <a:pt x="84" y="1893"/>
                    <a:pt x="1" y="1965"/>
                    <a:pt x="1" y="2060"/>
                  </a:cubicBezTo>
                  <a:lnTo>
                    <a:pt x="1" y="2798"/>
                  </a:lnTo>
                  <a:cubicBezTo>
                    <a:pt x="1" y="3108"/>
                    <a:pt x="263" y="3346"/>
                    <a:pt x="560" y="3346"/>
                  </a:cubicBezTo>
                  <a:lnTo>
                    <a:pt x="2989" y="3346"/>
                  </a:lnTo>
                  <a:cubicBezTo>
                    <a:pt x="3299" y="3346"/>
                    <a:pt x="3537" y="3096"/>
                    <a:pt x="3537" y="2798"/>
                  </a:cubicBezTo>
                  <a:lnTo>
                    <a:pt x="3537" y="167"/>
                  </a:lnTo>
                  <a:cubicBezTo>
                    <a:pt x="3537" y="60"/>
                    <a:pt x="3465" y="0"/>
                    <a:pt x="3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9"/>
          <p:cNvGrpSpPr/>
          <p:nvPr/>
        </p:nvGrpSpPr>
        <p:grpSpPr>
          <a:xfrm>
            <a:off x="5854582" y="2809599"/>
            <a:ext cx="370907" cy="289166"/>
            <a:chOff x="2611458" y="3816374"/>
            <a:chExt cx="426329" cy="332375"/>
          </a:xfrm>
        </p:grpSpPr>
        <p:sp>
          <p:nvSpPr>
            <p:cNvPr id="261" name="Google Shape;261;p19"/>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9"/>
          <p:cNvGrpSpPr/>
          <p:nvPr/>
        </p:nvGrpSpPr>
        <p:grpSpPr>
          <a:xfrm>
            <a:off x="7331640" y="2790292"/>
            <a:ext cx="359213" cy="327807"/>
            <a:chOff x="1958520" y="2302574"/>
            <a:chExt cx="359213" cy="327807"/>
          </a:xfrm>
        </p:grpSpPr>
        <p:sp>
          <p:nvSpPr>
            <p:cNvPr id="272" name="Google Shape;272;p19"/>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0"/>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grpSp>
        <p:nvGrpSpPr>
          <p:cNvPr id="280" name="Google Shape;280;p20"/>
          <p:cNvGrpSpPr/>
          <p:nvPr/>
        </p:nvGrpSpPr>
        <p:grpSpPr>
          <a:xfrm>
            <a:off x="2714161" y="2116145"/>
            <a:ext cx="3715678" cy="1979858"/>
            <a:chOff x="233350" y="949250"/>
            <a:chExt cx="7137300" cy="3802300"/>
          </a:xfrm>
        </p:grpSpPr>
        <p:sp>
          <p:nvSpPr>
            <p:cNvPr id="281" name="Google Shape;281;p2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20"/>
          <p:cNvGrpSpPr/>
          <p:nvPr/>
        </p:nvGrpSpPr>
        <p:grpSpPr>
          <a:xfrm>
            <a:off x="713445" y="1797906"/>
            <a:ext cx="1757605" cy="933775"/>
            <a:chOff x="5772125" y="1552576"/>
            <a:chExt cx="2658607" cy="933775"/>
          </a:xfrm>
        </p:grpSpPr>
        <p:sp>
          <p:nvSpPr>
            <p:cNvPr id="333" name="Google Shape;333;p20"/>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Jenna Doe</a:t>
              </a:r>
              <a:endParaRPr sz="2200">
                <a:solidFill>
                  <a:schemeClr val="dk1"/>
                </a:solidFill>
                <a:latin typeface="Quantico"/>
                <a:ea typeface="Quantico"/>
                <a:cs typeface="Quantico"/>
                <a:sym typeface="Quantico"/>
              </a:endParaRPr>
            </a:p>
          </p:txBody>
        </p:sp>
        <p:sp>
          <p:nvSpPr>
            <p:cNvPr id="334" name="Google Shape;334;p20"/>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grpSp>
      <p:grpSp>
        <p:nvGrpSpPr>
          <p:cNvPr id="335" name="Google Shape;335;p20"/>
          <p:cNvGrpSpPr/>
          <p:nvPr/>
        </p:nvGrpSpPr>
        <p:grpSpPr>
          <a:xfrm>
            <a:off x="713445" y="3504509"/>
            <a:ext cx="1757605" cy="933775"/>
            <a:chOff x="5772125" y="1552576"/>
            <a:chExt cx="2658607" cy="933775"/>
          </a:xfrm>
        </p:grpSpPr>
        <p:sp>
          <p:nvSpPr>
            <p:cNvPr id="336" name="Google Shape;336;p20"/>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Juan Jones</a:t>
              </a:r>
              <a:endParaRPr sz="2200">
                <a:solidFill>
                  <a:schemeClr val="dk1"/>
                </a:solidFill>
                <a:latin typeface="Quantico"/>
                <a:ea typeface="Quantico"/>
                <a:cs typeface="Quantico"/>
                <a:sym typeface="Quantico"/>
              </a:endParaRPr>
            </a:p>
          </p:txBody>
        </p:sp>
        <p:sp>
          <p:nvSpPr>
            <p:cNvPr id="337" name="Google Shape;337;p20"/>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Mars is full of iron oxide dust</a:t>
              </a:r>
              <a:endParaRPr sz="1200">
                <a:solidFill>
                  <a:schemeClr val="dk1"/>
                </a:solidFill>
                <a:latin typeface="Source Code Pro"/>
                <a:ea typeface="Source Code Pro"/>
                <a:cs typeface="Source Code Pro"/>
                <a:sym typeface="Source Code Pro"/>
              </a:endParaRPr>
            </a:p>
          </p:txBody>
        </p:sp>
      </p:grpSp>
      <p:grpSp>
        <p:nvGrpSpPr>
          <p:cNvPr id="338" name="Google Shape;338;p20"/>
          <p:cNvGrpSpPr/>
          <p:nvPr/>
        </p:nvGrpSpPr>
        <p:grpSpPr>
          <a:xfrm>
            <a:off x="6674087" y="1797906"/>
            <a:ext cx="1757605" cy="933775"/>
            <a:chOff x="5772125" y="1552576"/>
            <a:chExt cx="2658607" cy="933775"/>
          </a:xfrm>
        </p:grpSpPr>
        <p:sp>
          <p:nvSpPr>
            <p:cNvPr id="339" name="Google Shape;339;p20"/>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Kelly Smith</a:t>
              </a:r>
              <a:endParaRPr sz="2200">
                <a:solidFill>
                  <a:schemeClr val="dk1"/>
                </a:solidFill>
                <a:latin typeface="Quantico"/>
                <a:ea typeface="Quantico"/>
                <a:cs typeface="Quantico"/>
                <a:sym typeface="Quantico"/>
              </a:endParaRPr>
            </a:p>
          </p:txBody>
        </p:sp>
        <p:sp>
          <p:nvSpPr>
            <p:cNvPr id="340" name="Google Shape;340;p20"/>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341" name="Google Shape;341;p20"/>
          <p:cNvGrpSpPr/>
          <p:nvPr/>
        </p:nvGrpSpPr>
        <p:grpSpPr>
          <a:xfrm>
            <a:off x="6674087" y="3504509"/>
            <a:ext cx="1757605" cy="933775"/>
            <a:chOff x="5772125" y="1552576"/>
            <a:chExt cx="2658607" cy="933775"/>
          </a:xfrm>
        </p:grpSpPr>
        <p:sp>
          <p:nvSpPr>
            <p:cNvPr id="342" name="Google Shape;342;p20"/>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John Martin</a:t>
              </a:r>
              <a:endParaRPr sz="2200">
                <a:solidFill>
                  <a:schemeClr val="dk1"/>
                </a:solidFill>
                <a:latin typeface="Quantico"/>
                <a:ea typeface="Quantico"/>
                <a:cs typeface="Quantico"/>
                <a:sym typeface="Quantico"/>
              </a:endParaRPr>
            </a:p>
          </p:txBody>
        </p:sp>
        <p:sp>
          <p:nvSpPr>
            <p:cNvPr id="343" name="Google Shape;343;p20"/>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Mercury is a small planet</a:t>
              </a:r>
              <a:endParaRPr sz="1200">
                <a:solidFill>
                  <a:schemeClr val="dk1"/>
                </a:solidFill>
                <a:latin typeface="Source Code Pro"/>
                <a:ea typeface="Source Code Pro"/>
                <a:cs typeface="Source Code Pro"/>
                <a:sym typeface="Source Code Pro"/>
              </a:endParaRPr>
            </a:p>
          </p:txBody>
        </p:sp>
      </p:grpSp>
      <p:sp>
        <p:nvSpPr>
          <p:cNvPr id="344" name="Google Shape;344;p20"/>
          <p:cNvSpPr/>
          <p:nvPr/>
        </p:nvSpPr>
        <p:spPr>
          <a:xfrm>
            <a:off x="3189600" y="2625800"/>
            <a:ext cx="162300" cy="16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3560300" y="3504500"/>
            <a:ext cx="162300" cy="162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4201325" y="2309175"/>
            <a:ext cx="162300" cy="162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5838600" y="3598925"/>
            <a:ext cx="162300" cy="162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20"/>
          <p:cNvCxnSpPr>
            <a:endCxn id="344" idx="1"/>
          </p:cNvCxnSpPr>
          <p:nvPr/>
        </p:nvCxnSpPr>
        <p:spPr>
          <a:xfrm>
            <a:off x="2471100" y="2026550"/>
            <a:ext cx="718500" cy="6804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49" name="Google Shape;349;p20"/>
          <p:cNvCxnSpPr>
            <a:stCxn id="336" idx="3"/>
            <a:endCxn id="345" idx="1"/>
          </p:cNvCxnSpPr>
          <p:nvPr/>
        </p:nvCxnSpPr>
        <p:spPr>
          <a:xfrm rot="10800000" flipH="1">
            <a:off x="2471050" y="3585509"/>
            <a:ext cx="1089300" cy="1476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350" name="Google Shape;350;p20"/>
          <p:cNvCxnSpPr>
            <a:stCxn id="346" idx="3"/>
            <a:endCxn id="339" idx="1"/>
          </p:cNvCxnSpPr>
          <p:nvPr/>
        </p:nvCxnSpPr>
        <p:spPr>
          <a:xfrm rot="10800000" flipH="1">
            <a:off x="4363625" y="2026425"/>
            <a:ext cx="2310600" cy="363900"/>
          </a:xfrm>
          <a:prstGeom prst="bentConnector3">
            <a:avLst>
              <a:gd name="adj1" fmla="val 49997"/>
            </a:avLst>
          </a:prstGeom>
          <a:noFill/>
          <a:ln w="9525" cap="flat" cmpd="sng">
            <a:solidFill>
              <a:schemeClr val="dk1"/>
            </a:solidFill>
            <a:prstDash val="solid"/>
            <a:round/>
            <a:headEnd type="none" w="med" len="med"/>
            <a:tailEnd type="none" w="med" len="med"/>
          </a:ln>
        </p:spPr>
      </p:cxnSp>
      <p:cxnSp>
        <p:nvCxnSpPr>
          <p:cNvPr id="351" name="Google Shape;351;p20"/>
          <p:cNvCxnSpPr>
            <a:stCxn id="347" idx="3"/>
            <a:endCxn id="342" idx="1"/>
          </p:cNvCxnSpPr>
          <p:nvPr/>
        </p:nvCxnSpPr>
        <p:spPr>
          <a:xfrm>
            <a:off x="6000900" y="3680075"/>
            <a:ext cx="673200" cy="53100"/>
          </a:xfrm>
          <a:prstGeom prst="bentConnector3">
            <a:avLst>
              <a:gd name="adj1" fmla="val 49999"/>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1"/>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357" name="Google Shape;357;p21"/>
          <p:cNvGrpSpPr/>
          <p:nvPr/>
        </p:nvGrpSpPr>
        <p:grpSpPr>
          <a:xfrm>
            <a:off x="1308684" y="1758525"/>
            <a:ext cx="2456518" cy="2778675"/>
            <a:chOff x="1308684" y="1758525"/>
            <a:chExt cx="2456518" cy="2778675"/>
          </a:xfrm>
        </p:grpSpPr>
        <p:sp>
          <p:nvSpPr>
            <p:cNvPr id="358" name="Google Shape;358;p21"/>
            <p:cNvSpPr txBox="1"/>
            <p:nvPr/>
          </p:nvSpPr>
          <p:spPr>
            <a:xfrm>
              <a:off x="1308802" y="1758525"/>
              <a:ext cx="2456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Them</a:t>
              </a:r>
              <a:endParaRPr sz="2200">
                <a:solidFill>
                  <a:schemeClr val="dk1"/>
                </a:solidFill>
                <a:latin typeface="Quantico"/>
                <a:ea typeface="Quantico"/>
                <a:cs typeface="Quantico"/>
                <a:sym typeface="Quantico"/>
              </a:endParaRPr>
            </a:p>
          </p:txBody>
        </p:sp>
        <p:sp>
          <p:nvSpPr>
            <p:cNvPr id="359" name="Google Shape;359;p21"/>
            <p:cNvSpPr txBox="1"/>
            <p:nvPr/>
          </p:nvSpPr>
          <p:spPr>
            <a:xfrm flipH="1">
              <a:off x="1308684" y="2318291"/>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Mercury is small</a:t>
              </a:r>
              <a:endParaRPr sz="1200">
                <a:solidFill>
                  <a:schemeClr val="dk1"/>
                </a:solidFill>
                <a:latin typeface="Source Code Pro"/>
                <a:ea typeface="Source Code Pro"/>
                <a:cs typeface="Source Code Pro"/>
                <a:sym typeface="Source Code Pro"/>
              </a:endParaRPr>
            </a:p>
          </p:txBody>
        </p:sp>
        <p:sp>
          <p:nvSpPr>
            <p:cNvPr id="360" name="Google Shape;360;p21"/>
            <p:cNvSpPr txBox="1"/>
            <p:nvPr/>
          </p:nvSpPr>
          <p:spPr>
            <a:xfrm flipH="1">
              <a:off x="1308684" y="2936027"/>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a hot planet</a:t>
              </a:r>
              <a:endParaRPr sz="1200">
                <a:solidFill>
                  <a:schemeClr val="dk1"/>
                </a:solidFill>
                <a:latin typeface="Source Code Pro"/>
                <a:ea typeface="Source Code Pro"/>
                <a:cs typeface="Source Code Pro"/>
                <a:sym typeface="Source Code Pro"/>
              </a:endParaRPr>
            </a:p>
          </p:txBody>
        </p:sp>
        <p:sp>
          <p:nvSpPr>
            <p:cNvPr id="361" name="Google Shape;361;p21"/>
            <p:cNvSpPr txBox="1"/>
            <p:nvPr/>
          </p:nvSpPr>
          <p:spPr>
            <a:xfrm flipH="1">
              <a:off x="1308684" y="4171500"/>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is very cold</a:t>
              </a:r>
              <a:endParaRPr sz="1200">
                <a:solidFill>
                  <a:schemeClr val="dk1"/>
                </a:solidFill>
                <a:latin typeface="Source Code Pro"/>
                <a:ea typeface="Source Code Pro"/>
                <a:cs typeface="Source Code Pro"/>
                <a:sym typeface="Source Code Pro"/>
              </a:endParaRPr>
            </a:p>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p:txBody>
        </p:sp>
        <p:sp>
          <p:nvSpPr>
            <p:cNvPr id="362" name="Google Shape;362;p21"/>
            <p:cNvSpPr txBox="1"/>
            <p:nvPr/>
          </p:nvSpPr>
          <p:spPr>
            <a:xfrm flipH="1">
              <a:off x="1308684" y="3553764"/>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harbors life</a:t>
              </a:r>
              <a:endParaRPr sz="1200">
                <a:solidFill>
                  <a:schemeClr val="dk1"/>
                </a:solidFill>
                <a:latin typeface="Source Code Pro"/>
                <a:ea typeface="Source Code Pro"/>
                <a:cs typeface="Source Code Pro"/>
                <a:sym typeface="Source Code Pro"/>
              </a:endParaRPr>
            </a:p>
          </p:txBody>
        </p:sp>
      </p:grpSp>
      <p:grpSp>
        <p:nvGrpSpPr>
          <p:cNvPr id="363" name="Google Shape;363;p21"/>
          <p:cNvGrpSpPr/>
          <p:nvPr/>
        </p:nvGrpSpPr>
        <p:grpSpPr>
          <a:xfrm>
            <a:off x="5378798" y="1758525"/>
            <a:ext cx="2456518" cy="2778675"/>
            <a:chOff x="5378798" y="1758525"/>
            <a:chExt cx="2456518" cy="2778675"/>
          </a:xfrm>
        </p:grpSpPr>
        <p:sp>
          <p:nvSpPr>
            <p:cNvPr id="364" name="Google Shape;364;p21"/>
            <p:cNvSpPr txBox="1"/>
            <p:nvPr/>
          </p:nvSpPr>
          <p:spPr>
            <a:xfrm>
              <a:off x="5378916" y="1758525"/>
              <a:ext cx="2456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Us</a:t>
              </a:r>
              <a:endParaRPr sz="2200">
                <a:solidFill>
                  <a:schemeClr val="dk1"/>
                </a:solidFill>
                <a:latin typeface="Quantico"/>
                <a:ea typeface="Quantico"/>
                <a:cs typeface="Quantico"/>
                <a:sym typeface="Quantico"/>
              </a:endParaRPr>
            </a:p>
          </p:txBody>
        </p:sp>
        <p:sp>
          <p:nvSpPr>
            <p:cNvPr id="365" name="Google Shape;365;p21"/>
            <p:cNvSpPr txBox="1"/>
            <p:nvPr/>
          </p:nvSpPr>
          <p:spPr>
            <a:xfrm flipH="1">
              <a:off x="5378798" y="2318291"/>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a big planet</a:t>
              </a:r>
              <a:endParaRPr sz="1200">
                <a:solidFill>
                  <a:schemeClr val="dk1"/>
                </a:solidFill>
                <a:latin typeface="Source Code Pro"/>
                <a:ea typeface="Source Code Pro"/>
                <a:cs typeface="Source Code Pro"/>
                <a:sym typeface="Source Code Pro"/>
              </a:endParaRPr>
            </a:p>
          </p:txBody>
        </p:sp>
        <p:sp>
          <p:nvSpPr>
            <p:cNvPr id="366" name="Google Shape;366;p21"/>
            <p:cNvSpPr txBox="1"/>
            <p:nvPr/>
          </p:nvSpPr>
          <p:spPr>
            <a:xfrm flipH="1">
              <a:off x="5378798" y="2936027"/>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Saturn is a gas giant</a:t>
              </a:r>
              <a:endParaRPr sz="1200">
                <a:solidFill>
                  <a:schemeClr val="dk1"/>
                </a:solidFill>
                <a:latin typeface="Source Code Pro"/>
                <a:ea typeface="Source Code Pro"/>
                <a:cs typeface="Source Code Pro"/>
                <a:sym typeface="Source Code Pro"/>
              </a:endParaRPr>
            </a:p>
          </p:txBody>
        </p:sp>
        <p:sp>
          <p:nvSpPr>
            <p:cNvPr id="367" name="Google Shape;367;p21"/>
            <p:cNvSpPr txBox="1"/>
            <p:nvPr/>
          </p:nvSpPr>
          <p:spPr>
            <a:xfrm flipH="1">
              <a:off x="5378798" y="4171500"/>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Pluto is a dwarf planet</a:t>
              </a:r>
              <a:endParaRPr sz="1200">
                <a:solidFill>
                  <a:schemeClr val="dk1"/>
                </a:solidFill>
                <a:latin typeface="Source Code Pro"/>
                <a:ea typeface="Source Code Pro"/>
                <a:cs typeface="Source Code Pro"/>
                <a:sym typeface="Source Code Pro"/>
              </a:endParaRPr>
            </a:p>
          </p:txBody>
        </p:sp>
        <p:sp>
          <p:nvSpPr>
            <p:cNvPr id="368" name="Google Shape;368;p21"/>
            <p:cNvSpPr txBox="1"/>
            <p:nvPr/>
          </p:nvSpPr>
          <p:spPr>
            <a:xfrm flipH="1">
              <a:off x="5378798" y="3553764"/>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Neptune is an ice giant</a:t>
              </a:r>
              <a:endParaRPr sz="1200">
                <a:solidFill>
                  <a:schemeClr val="dk1"/>
                </a:solidFill>
                <a:latin typeface="Source Code Pro"/>
                <a:ea typeface="Source Code Pro"/>
                <a:cs typeface="Source Code Pro"/>
                <a:sym typeface="Source Code Pro"/>
              </a:endParaRPr>
            </a:p>
          </p:txBody>
        </p:sp>
      </p:grpSp>
      <p:sp>
        <p:nvSpPr>
          <p:cNvPr id="369" name="Google Shape;369;p21"/>
          <p:cNvSpPr/>
          <p:nvPr/>
        </p:nvSpPr>
        <p:spPr>
          <a:xfrm>
            <a:off x="4322648" y="135233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370" name="Google Shape;370;p21"/>
          <p:cNvSpPr/>
          <p:nvPr/>
        </p:nvSpPr>
        <p:spPr>
          <a:xfrm>
            <a:off x="4322648" y="2251841"/>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371" name="Google Shape;371;p21"/>
          <p:cNvSpPr/>
          <p:nvPr/>
        </p:nvSpPr>
        <p:spPr>
          <a:xfrm>
            <a:off x="4322648" y="2869580"/>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372" name="Google Shape;372;p21"/>
          <p:cNvSpPr/>
          <p:nvPr/>
        </p:nvSpPr>
        <p:spPr>
          <a:xfrm>
            <a:off x="4322648" y="3487318"/>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373" name="Google Shape;373;p21"/>
          <p:cNvSpPr/>
          <p:nvPr/>
        </p:nvSpPr>
        <p:spPr>
          <a:xfrm>
            <a:off x="4322648" y="41050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374" name="Google Shape;374;p21"/>
          <p:cNvCxnSpPr>
            <a:stCxn id="373" idx="0"/>
            <a:endCxn id="372" idx="2"/>
          </p:cNvCxnSpPr>
          <p:nvPr/>
        </p:nvCxnSpPr>
        <p:spPr>
          <a:xfrm rot="10800000">
            <a:off x="4571948" y="3985957"/>
            <a:ext cx="0" cy="119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21"/>
          <p:cNvCxnSpPr>
            <a:stCxn id="372" idx="0"/>
            <a:endCxn id="371" idx="2"/>
          </p:cNvCxnSpPr>
          <p:nvPr/>
        </p:nvCxnSpPr>
        <p:spPr>
          <a:xfrm rot="10800000">
            <a:off x="4571948" y="3368218"/>
            <a:ext cx="0" cy="119100"/>
          </a:xfrm>
          <a:prstGeom prst="straightConnector1">
            <a:avLst/>
          </a:prstGeom>
          <a:noFill/>
          <a:ln w="9525" cap="flat" cmpd="sng">
            <a:solidFill>
              <a:schemeClr val="dk1"/>
            </a:solidFill>
            <a:prstDash val="solid"/>
            <a:round/>
            <a:headEnd type="none" w="med" len="med"/>
            <a:tailEnd type="none" w="med" len="med"/>
          </a:ln>
        </p:spPr>
      </p:cxnSp>
      <p:cxnSp>
        <p:nvCxnSpPr>
          <p:cNvPr id="376" name="Google Shape;376;p21"/>
          <p:cNvCxnSpPr>
            <a:stCxn id="370" idx="2"/>
            <a:endCxn id="371" idx="0"/>
          </p:cNvCxnSpPr>
          <p:nvPr/>
        </p:nvCxnSpPr>
        <p:spPr>
          <a:xfrm>
            <a:off x="4571948" y="2750441"/>
            <a:ext cx="0" cy="119100"/>
          </a:xfrm>
          <a:prstGeom prst="straightConnector1">
            <a:avLst/>
          </a:prstGeom>
          <a:noFill/>
          <a:ln w="9525" cap="flat" cmpd="sng">
            <a:solidFill>
              <a:schemeClr val="dk1"/>
            </a:solidFill>
            <a:prstDash val="solid"/>
            <a:round/>
            <a:headEnd type="none" w="med" len="med"/>
            <a:tailEnd type="none" w="med" len="med"/>
          </a:ln>
        </p:spPr>
      </p:cxnSp>
      <p:cxnSp>
        <p:nvCxnSpPr>
          <p:cNvPr id="377" name="Google Shape;377;p21"/>
          <p:cNvCxnSpPr>
            <a:stCxn id="370" idx="0"/>
            <a:endCxn id="369" idx="2"/>
          </p:cNvCxnSpPr>
          <p:nvPr/>
        </p:nvCxnSpPr>
        <p:spPr>
          <a:xfrm rot="10800000">
            <a:off x="4571948" y="1851041"/>
            <a:ext cx="0" cy="400800"/>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21"/>
          <p:cNvCxnSpPr>
            <a:stCxn id="370" idx="1"/>
            <a:endCxn id="359" idx="1"/>
          </p:cNvCxnSpPr>
          <p:nvPr/>
        </p:nvCxnSpPr>
        <p:spPr>
          <a:xfrm rot="10800000">
            <a:off x="3764948" y="2501141"/>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21"/>
          <p:cNvCxnSpPr>
            <a:stCxn id="370" idx="3"/>
            <a:endCxn id="365" idx="3"/>
          </p:cNvCxnSpPr>
          <p:nvPr/>
        </p:nvCxnSpPr>
        <p:spPr>
          <a:xfrm>
            <a:off x="4821248" y="2501141"/>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21"/>
          <p:cNvCxnSpPr>
            <a:stCxn id="371" idx="1"/>
            <a:endCxn id="360" idx="1"/>
          </p:cNvCxnSpPr>
          <p:nvPr/>
        </p:nvCxnSpPr>
        <p:spPr>
          <a:xfrm rot="10800000">
            <a:off x="3764948" y="3118880"/>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21"/>
          <p:cNvCxnSpPr>
            <a:stCxn id="371" idx="3"/>
            <a:endCxn id="366" idx="3"/>
          </p:cNvCxnSpPr>
          <p:nvPr/>
        </p:nvCxnSpPr>
        <p:spPr>
          <a:xfrm>
            <a:off x="4821248" y="3118880"/>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2" name="Google Shape;382;p21"/>
          <p:cNvCxnSpPr>
            <a:stCxn id="372" idx="1"/>
            <a:endCxn id="362" idx="1"/>
          </p:cNvCxnSpPr>
          <p:nvPr/>
        </p:nvCxnSpPr>
        <p:spPr>
          <a:xfrm rot="10800000">
            <a:off x="3764948" y="3736618"/>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3" name="Google Shape;383;p21"/>
          <p:cNvCxnSpPr>
            <a:stCxn id="372" idx="3"/>
            <a:endCxn id="368" idx="3"/>
          </p:cNvCxnSpPr>
          <p:nvPr/>
        </p:nvCxnSpPr>
        <p:spPr>
          <a:xfrm>
            <a:off x="4821248" y="3736618"/>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21"/>
          <p:cNvCxnSpPr>
            <a:stCxn id="373" idx="1"/>
            <a:endCxn id="361" idx="1"/>
          </p:cNvCxnSpPr>
          <p:nvPr/>
        </p:nvCxnSpPr>
        <p:spPr>
          <a:xfrm rot="10800000">
            <a:off x="3764948" y="4354357"/>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21"/>
          <p:cNvCxnSpPr>
            <a:stCxn id="373" idx="3"/>
            <a:endCxn id="367" idx="3"/>
          </p:cNvCxnSpPr>
          <p:nvPr/>
        </p:nvCxnSpPr>
        <p:spPr>
          <a:xfrm>
            <a:off x="4821248" y="4354357"/>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6" name="Google Shape;386;p21"/>
          <p:cNvCxnSpPr>
            <a:stCxn id="369" idx="1"/>
            <a:endCxn id="358" idx="0"/>
          </p:cNvCxnSpPr>
          <p:nvPr/>
        </p:nvCxnSpPr>
        <p:spPr>
          <a:xfrm flipH="1">
            <a:off x="2537048" y="1601632"/>
            <a:ext cx="1785600" cy="156900"/>
          </a:xfrm>
          <a:prstGeom prst="bentConnector2">
            <a:avLst/>
          </a:prstGeom>
          <a:noFill/>
          <a:ln w="9525" cap="flat" cmpd="sng">
            <a:solidFill>
              <a:schemeClr val="dk1"/>
            </a:solidFill>
            <a:prstDash val="solid"/>
            <a:round/>
            <a:headEnd type="none" w="med" len="med"/>
            <a:tailEnd type="none" w="med" len="med"/>
          </a:ln>
        </p:spPr>
      </p:cxnSp>
      <p:cxnSp>
        <p:nvCxnSpPr>
          <p:cNvPr id="387" name="Google Shape;387;p21"/>
          <p:cNvCxnSpPr>
            <a:stCxn id="369" idx="3"/>
            <a:endCxn id="364" idx="0"/>
          </p:cNvCxnSpPr>
          <p:nvPr/>
        </p:nvCxnSpPr>
        <p:spPr>
          <a:xfrm>
            <a:off x="4821248" y="1601632"/>
            <a:ext cx="1785900" cy="156900"/>
          </a:xfrm>
          <a:prstGeom prst="bentConnector2">
            <a:avLst/>
          </a:prstGeom>
          <a:noFill/>
          <a:ln w="9525" cap="flat" cmpd="sng">
            <a:solidFill>
              <a:schemeClr val="dk1"/>
            </a:solidFill>
            <a:prstDash val="solid"/>
            <a:round/>
            <a:headEnd type="none" w="med" len="med"/>
            <a:tailEnd type="none" w="med" len="med"/>
          </a:ln>
        </p:spPr>
      </p:cxnSp>
      <p:grpSp>
        <p:nvGrpSpPr>
          <p:cNvPr id="388" name="Google Shape;388;p21"/>
          <p:cNvGrpSpPr/>
          <p:nvPr/>
        </p:nvGrpSpPr>
        <p:grpSpPr>
          <a:xfrm>
            <a:off x="4417994" y="2313928"/>
            <a:ext cx="307907" cy="374425"/>
            <a:chOff x="2553040" y="1377826"/>
            <a:chExt cx="407284" cy="495271"/>
          </a:xfrm>
        </p:grpSpPr>
        <p:sp>
          <p:nvSpPr>
            <p:cNvPr id="389" name="Google Shape;389;p21"/>
            <p:cNvSpPr/>
            <p:nvPr/>
          </p:nvSpPr>
          <p:spPr>
            <a:xfrm>
              <a:off x="2553040" y="1377826"/>
              <a:ext cx="407284" cy="495271"/>
            </a:xfrm>
            <a:custGeom>
              <a:avLst/>
              <a:gdLst/>
              <a:ahLst/>
              <a:cxnLst/>
              <a:rect l="l" t="t" r="r" b="b"/>
              <a:pathLst>
                <a:path w="13484" h="16397" extrusionOk="0">
                  <a:moveTo>
                    <a:pt x="11656" y="482"/>
                  </a:moveTo>
                  <a:cubicBezTo>
                    <a:pt x="12398" y="482"/>
                    <a:pt x="13002" y="1087"/>
                    <a:pt x="13002" y="1828"/>
                  </a:cubicBezTo>
                  <a:lnTo>
                    <a:pt x="13002" y="14572"/>
                  </a:lnTo>
                  <a:cubicBezTo>
                    <a:pt x="13002" y="15314"/>
                    <a:pt x="12397" y="15918"/>
                    <a:pt x="11656" y="15918"/>
                  </a:cubicBezTo>
                  <a:lnTo>
                    <a:pt x="1826" y="15918"/>
                  </a:lnTo>
                  <a:cubicBezTo>
                    <a:pt x="1083" y="15918"/>
                    <a:pt x="481" y="15313"/>
                    <a:pt x="481" y="14572"/>
                  </a:cubicBezTo>
                  <a:lnTo>
                    <a:pt x="481" y="1828"/>
                  </a:lnTo>
                  <a:cubicBezTo>
                    <a:pt x="481" y="1086"/>
                    <a:pt x="1084" y="482"/>
                    <a:pt x="1826" y="482"/>
                  </a:cubicBezTo>
                  <a:close/>
                  <a:moveTo>
                    <a:pt x="1826" y="1"/>
                  </a:moveTo>
                  <a:cubicBezTo>
                    <a:pt x="820" y="1"/>
                    <a:pt x="0" y="820"/>
                    <a:pt x="0" y="1827"/>
                  </a:cubicBezTo>
                  <a:lnTo>
                    <a:pt x="0" y="14571"/>
                  </a:lnTo>
                  <a:cubicBezTo>
                    <a:pt x="0" y="15577"/>
                    <a:pt x="820" y="16396"/>
                    <a:pt x="1826" y="16396"/>
                  </a:cubicBezTo>
                  <a:lnTo>
                    <a:pt x="11657" y="16396"/>
                  </a:lnTo>
                  <a:cubicBezTo>
                    <a:pt x="12663" y="16396"/>
                    <a:pt x="13482" y="15577"/>
                    <a:pt x="13482" y="14571"/>
                  </a:cubicBezTo>
                  <a:lnTo>
                    <a:pt x="13482" y="1827"/>
                  </a:lnTo>
                  <a:cubicBezTo>
                    <a:pt x="13483" y="820"/>
                    <a:pt x="12664" y="1"/>
                    <a:pt x="1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2714304" y="1543863"/>
              <a:ext cx="84665" cy="84665"/>
            </a:xfrm>
            <a:custGeom>
              <a:avLst/>
              <a:gdLst/>
              <a:ahLst/>
              <a:cxnLst/>
              <a:rect l="l" t="t" r="r" b="b"/>
              <a:pathLst>
                <a:path w="2803" h="2803" extrusionOk="0">
                  <a:moveTo>
                    <a:pt x="1403" y="481"/>
                  </a:moveTo>
                  <a:cubicBezTo>
                    <a:pt x="1910" y="481"/>
                    <a:pt x="2324" y="894"/>
                    <a:pt x="2324" y="1402"/>
                  </a:cubicBezTo>
                  <a:cubicBezTo>
                    <a:pt x="2324" y="1909"/>
                    <a:pt x="1911" y="2322"/>
                    <a:pt x="1403" y="2322"/>
                  </a:cubicBezTo>
                  <a:cubicBezTo>
                    <a:pt x="1402" y="2322"/>
                    <a:pt x="1402" y="2322"/>
                    <a:pt x="1401" y="2322"/>
                  </a:cubicBezTo>
                  <a:cubicBezTo>
                    <a:pt x="895" y="2322"/>
                    <a:pt x="482" y="1908"/>
                    <a:pt x="482" y="1402"/>
                  </a:cubicBezTo>
                  <a:cubicBezTo>
                    <a:pt x="482" y="895"/>
                    <a:pt x="895" y="481"/>
                    <a:pt x="1403" y="481"/>
                  </a:cubicBezTo>
                  <a:close/>
                  <a:moveTo>
                    <a:pt x="1402" y="1"/>
                  </a:moveTo>
                  <a:cubicBezTo>
                    <a:pt x="629" y="1"/>
                    <a:pt x="0" y="630"/>
                    <a:pt x="0" y="1402"/>
                  </a:cubicBezTo>
                  <a:cubicBezTo>
                    <a:pt x="0" y="2173"/>
                    <a:pt x="629" y="2802"/>
                    <a:pt x="1402" y="2802"/>
                  </a:cubicBezTo>
                  <a:cubicBezTo>
                    <a:pt x="2174" y="2802"/>
                    <a:pt x="2802" y="2174"/>
                    <a:pt x="2802" y="1402"/>
                  </a:cubicBezTo>
                  <a:cubicBezTo>
                    <a:pt x="2802" y="630"/>
                    <a:pt x="2174" y="1"/>
                    <a:pt x="1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2585994" y="1415582"/>
              <a:ext cx="341286" cy="358503"/>
            </a:xfrm>
            <a:custGeom>
              <a:avLst/>
              <a:gdLst/>
              <a:ahLst/>
              <a:cxnLst/>
              <a:rect l="l" t="t" r="r" b="b"/>
              <a:pathLst>
                <a:path w="11299" h="11869" extrusionOk="0">
                  <a:moveTo>
                    <a:pt x="5650" y="1"/>
                  </a:moveTo>
                  <a:cubicBezTo>
                    <a:pt x="4742" y="1"/>
                    <a:pt x="3839" y="221"/>
                    <a:pt x="3040" y="639"/>
                  </a:cubicBezTo>
                  <a:cubicBezTo>
                    <a:pt x="2266" y="1041"/>
                    <a:pt x="1587" y="1629"/>
                    <a:pt x="1073" y="2337"/>
                  </a:cubicBezTo>
                  <a:cubicBezTo>
                    <a:pt x="995" y="2445"/>
                    <a:pt x="1020" y="2595"/>
                    <a:pt x="1127" y="2673"/>
                  </a:cubicBezTo>
                  <a:cubicBezTo>
                    <a:pt x="1170" y="2704"/>
                    <a:pt x="1219" y="2719"/>
                    <a:pt x="1267" y="2719"/>
                  </a:cubicBezTo>
                  <a:cubicBezTo>
                    <a:pt x="1342" y="2719"/>
                    <a:pt x="1415" y="2684"/>
                    <a:pt x="1462" y="2619"/>
                  </a:cubicBezTo>
                  <a:cubicBezTo>
                    <a:pt x="1932" y="1972"/>
                    <a:pt x="2555" y="1434"/>
                    <a:pt x="3263" y="1063"/>
                  </a:cubicBezTo>
                  <a:cubicBezTo>
                    <a:pt x="3993" y="682"/>
                    <a:pt x="4820" y="481"/>
                    <a:pt x="5650" y="481"/>
                  </a:cubicBezTo>
                  <a:cubicBezTo>
                    <a:pt x="8499" y="481"/>
                    <a:pt x="10818" y="2798"/>
                    <a:pt x="10818" y="5649"/>
                  </a:cubicBezTo>
                  <a:cubicBezTo>
                    <a:pt x="10818" y="7004"/>
                    <a:pt x="10305" y="8271"/>
                    <a:pt x="9367" y="9239"/>
                  </a:cubicBezTo>
                  <a:lnTo>
                    <a:pt x="8686" y="8704"/>
                  </a:lnTo>
                  <a:cubicBezTo>
                    <a:pt x="8642" y="8669"/>
                    <a:pt x="8590" y="8653"/>
                    <a:pt x="8538" y="8653"/>
                  </a:cubicBezTo>
                  <a:cubicBezTo>
                    <a:pt x="8467" y="8653"/>
                    <a:pt x="8396" y="8684"/>
                    <a:pt x="8349" y="8745"/>
                  </a:cubicBezTo>
                  <a:cubicBezTo>
                    <a:pt x="8267" y="8848"/>
                    <a:pt x="8284" y="9000"/>
                    <a:pt x="8390" y="9082"/>
                  </a:cubicBezTo>
                  <a:lnTo>
                    <a:pt x="9711" y="10120"/>
                  </a:lnTo>
                  <a:cubicBezTo>
                    <a:pt x="9884" y="10256"/>
                    <a:pt x="9983" y="10460"/>
                    <a:pt x="9983" y="10679"/>
                  </a:cubicBezTo>
                  <a:cubicBezTo>
                    <a:pt x="9983" y="10868"/>
                    <a:pt x="9908" y="11046"/>
                    <a:pt x="9775" y="11180"/>
                  </a:cubicBezTo>
                  <a:cubicBezTo>
                    <a:pt x="9642" y="11313"/>
                    <a:pt x="9462" y="11387"/>
                    <a:pt x="9274" y="11387"/>
                  </a:cubicBezTo>
                  <a:cubicBezTo>
                    <a:pt x="9260" y="11387"/>
                    <a:pt x="9245" y="11386"/>
                    <a:pt x="9231" y="11386"/>
                  </a:cubicBezTo>
                  <a:cubicBezTo>
                    <a:pt x="9028" y="11374"/>
                    <a:pt x="8841" y="11275"/>
                    <a:pt x="8715" y="11115"/>
                  </a:cubicBezTo>
                  <a:lnTo>
                    <a:pt x="6255" y="7989"/>
                  </a:lnTo>
                  <a:cubicBezTo>
                    <a:pt x="6182" y="7897"/>
                    <a:pt x="6190" y="7763"/>
                    <a:pt x="6273" y="7679"/>
                  </a:cubicBezTo>
                  <a:cubicBezTo>
                    <a:pt x="6318" y="7635"/>
                    <a:pt x="6378" y="7612"/>
                    <a:pt x="6437" y="7612"/>
                  </a:cubicBezTo>
                  <a:cubicBezTo>
                    <a:pt x="6488" y="7612"/>
                    <a:pt x="6540" y="7628"/>
                    <a:pt x="6582" y="7662"/>
                  </a:cubicBezTo>
                  <a:lnTo>
                    <a:pt x="7509" y="8390"/>
                  </a:lnTo>
                  <a:cubicBezTo>
                    <a:pt x="7553" y="8425"/>
                    <a:pt x="7605" y="8442"/>
                    <a:pt x="7657" y="8442"/>
                  </a:cubicBezTo>
                  <a:cubicBezTo>
                    <a:pt x="7728" y="8442"/>
                    <a:pt x="7798" y="8410"/>
                    <a:pt x="7846" y="8349"/>
                  </a:cubicBezTo>
                  <a:cubicBezTo>
                    <a:pt x="7927" y="8246"/>
                    <a:pt x="7910" y="8094"/>
                    <a:pt x="7805" y="8012"/>
                  </a:cubicBezTo>
                  <a:lnTo>
                    <a:pt x="6878" y="7284"/>
                  </a:lnTo>
                  <a:cubicBezTo>
                    <a:pt x="6748" y="7182"/>
                    <a:pt x="6592" y="7132"/>
                    <a:pt x="6437" y="7132"/>
                  </a:cubicBezTo>
                  <a:cubicBezTo>
                    <a:pt x="6253" y="7132"/>
                    <a:pt x="6071" y="7202"/>
                    <a:pt x="5933" y="7340"/>
                  </a:cubicBezTo>
                  <a:cubicBezTo>
                    <a:pt x="5677" y="7596"/>
                    <a:pt x="5654" y="8002"/>
                    <a:pt x="5876" y="8286"/>
                  </a:cubicBezTo>
                  <a:lnTo>
                    <a:pt x="7576" y="10447"/>
                  </a:lnTo>
                  <a:cubicBezTo>
                    <a:pt x="6965" y="10693"/>
                    <a:pt x="6318" y="10817"/>
                    <a:pt x="5650" y="10817"/>
                  </a:cubicBezTo>
                  <a:cubicBezTo>
                    <a:pt x="2801" y="10817"/>
                    <a:pt x="482" y="8499"/>
                    <a:pt x="482" y="5649"/>
                  </a:cubicBezTo>
                  <a:cubicBezTo>
                    <a:pt x="482" y="4917"/>
                    <a:pt x="631" y="4210"/>
                    <a:pt x="927" y="3546"/>
                  </a:cubicBezTo>
                  <a:cubicBezTo>
                    <a:pt x="981" y="3425"/>
                    <a:pt x="927" y="3283"/>
                    <a:pt x="806" y="3228"/>
                  </a:cubicBezTo>
                  <a:cubicBezTo>
                    <a:pt x="774" y="3214"/>
                    <a:pt x="741" y="3208"/>
                    <a:pt x="709" y="3208"/>
                  </a:cubicBezTo>
                  <a:cubicBezTo>
                    <a:pt x="617" y="3208"/>
                    <a:pt x="529" y="3260"/>
                    <a:pt x="488" y="3350"/>
                  </a:cubicBezTo>
                  <a:cubicBezTo>
                    <a:pt x="164" y="4076"/>
                    <a:pt x="0" y="4850"/>
                    <a:pt x="0" y="5649"/>
                  </a:cubicBezTo>
                  <a:cubicBezTo>
                    <a:pt x="0" y="8763"/>
                    <a:pt x="2535" y="11297"/>
                    <a:pt x="5649" y="11297"/>
                  </a:cubicBezTo>
                  <a:cubicBezTo>
                    <a:pt x="6425" y="11297"/>
                    <a:pt x="7176" y="11142"/>
                    <a:pt x="7882" y="10838"/>
                  </a:cubicBezTo>
                  <a:lnTo>
                    <a:pt x="8335" y="11413"/>
                  </a:lnTo>
                  <a:cubicBezTo>
                    <a:pt x="8545" y="11682"/>
                    <a:pt x="8859" y="11847"/>
                    <a:pt x="9199" y="11866"/>
                  </a:cubicBezTo>
                  <a:cubicBezTo>
                    <a:pt x="9222" y="11867"/>
                    <a:pt x="9246" y="11868"/>
                    <a:pt x="9269" y="11868"/>
                  </a:cubicBezTo>
                  <a:cubicBezTo>
                    <a:pt x="9584" y="11868"/>
                    <a:pt x="9888" y="11743"/>
                    <a:pt x="10111" y="11520"/>
                  </a:cubicBezTo>
                  <a:cubicBezTo>
                    <a:pt x="10338" y="11294"/>
                    <a:pt x="10461" y="10996"/>
                    <a:pt x="10461" y="10679"/>
                  </a:cubicBezTo>
                  <a:cubicBezTo>
                    <a:pt x="10461" y="10311"/>
                    <a:pt x="10296" y="9969"/>
                    <a:pt x="10007" y="9742"/>
                  </a:cubicBezTo>
                  <a:lnTo>
                    <a:pt x="9746" y="9538"/>
                  </a:lnTo>
                  <a:cubicBezTo>
                    <a:pt x="10748" y="8484"/>
                    <a:pt x="11298" y="7114"/>
                    <a:pt x="11298" y="5649"/>
                  </a:cubicBezTo>
                  <a:cubicBezTo>
                    <a:pt x="11298" y="2535"/>
                    <a:pt x="8764" y="1"/>
                    <a:pt x="5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2876596" y="1409360"/>
              <a:ext cx="53191" cy="53161"/>
            </a:xfrm>
            <a:custGeom>
              <a:avLst/>
              <a:gdLst/>
              <a:ahLst/>
              <a:cxnLst/>
              <a:rect l="l" t="t" r="r" b="b"/>
              <a:pathLst>
                <a:path w="1761" h="1760" extrusionOk="0">
                  <a:moveTo>
                    <a:pt x="880" y="482"/>
                  </a:moveTo>
                  <a:cubicBezTo>
                    <a:pt x="1099" y="482"/>
                    <a:pt x="1279" y="661"/>
                    <a:pt x="1279" y="881"/>
                  </a:cubicBezTo>
                  <a:cubicBezTo>
                    <a:pt x="1280" y="1101"/>
                    <a:pt x="1100" y="1278"/>
                    <a:pt x="880" y="1278"/>
                  </a:cubicBezTo>
                  <a:cubicBezTo>
                    <a:pt x="660" y="1278"/>
                    <a:pt x="482" y="1099"/>
                    <a:pt x="482" y="881"/>
                  </a:cubicBezTo>
                  <a:cubicBezTo>
                    <a:pt x="482" y="660"/>
                    <a:pt x="661" y="482"/>
                    <a:pt x="880" y="482"/>
                  </a:cubicBezTo>
                  <a:close/>
                  <a:moveTo>
                    <a:pt x="880" y="1"/>
                  </a:moveTo>
                  <a:cubicBezTo>
                    <a:pt x="395" y="1"/>
                    <a:pt x="0" y="395"/>
                    <a:pt x="0" y="881"/>
                  </a:cubicBezTo>
                  <a:cubicBezTo>
                    <a:pt x="0" y="1365"/>
                    <a:pt x="395" y="1760"/>
                    <a:pt x="880" y="1760"/>
                  </a:cubicBezTo>
                  <a:cubicBezTo>
                    <a:pt x="1366" y="1760"/>
                    <a:pt x="1760" y="1365"/>
                    <a:pt x="1760" y="881"/>
                  </a:cubicBezTo>
                  <a:cubicBezTo>
                    <a:pt x="1760" y="395"/>
                    <a:pt x="1366"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2583547" y="1409360"/>
              <a:ext cx="53191" cy="53161"/>
            </a:xfrm>
            <a:custGeom>
              <a:avLst/>
              <a:gdLst/>
              <a:ahLst/>
              <a:cxnLst/>
              <a:rect l="l" t="t" r="r" b="b"/>
              <a:pathLst>
                <a:path w="1761" h="1760" extrusionOk="0">
                  <a:moveTo>
                    <a:pt x="880" y="482"/>
                  </a:moveTo>
                  <a:cubicBezTo>
                    <a:pt x="1101" y="482"/>
                    <a:pt x="1279" y="661"/>
                    <a:pt x="1279" y="881"/>
                  </a:cubicBezTo>
                  <a:cubicBezTo>
                    <a:pt x="1279" y="1099"/>
                    <a:pt x="1100" y="1278"/>
                    <a:pt x="880" y="1278"/>
                  </a:cubicBezTo>
                  <a:cubicBezTo>
                    <a:pt x="661" y="1278"/>
                    <a:pt x="482" y="1099"/>
                    <a:pt x="482" y="881"/>
                  </a:cubicBezTo>
                  <a:cubicBezTo>
                    <a:pt x="482" y="661"/>
                    <a:pt x="660" y="482"/>
                    <a:pt x="880" y="482"/>
                  </a:cubicBezTo>
                  <a:close/>
                  <a:moveTo>
                    <a:pt x="880" y="1"/>
                  </a:moveTo>
                  <a:cubicBezTo>
                    <a:pt x="395" y="1"/>
                    <a:pt x="0" y="395"/>
                    <a:pt x="0" y="881"/>
                  </a:cubicBezTo>
                  <a:cubicBezTo>
                    <a:pt x="0" y="1365"/>
                    <a:pt x="396" y="1760"/>
                    <a:pt x="880" y="1760"/>
                  </a:cubicBezTo>
                  <a:cubicBezTo>
                    <a:pt x="1366" y="1760"/>
                    <a:pt x="1760" y="1365"/>
                    <a:pt x="1760" y="881"/>
                  </a:cubicBezTo>
                  <a:cubicBezTo>
                    <a:pt x="1760" y="395"/>
                    <a:pt x="1366"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2876596" y="1788463"/>
              <a:ext cx="53191" cy="53191"/>
            </a:xfrm>
            <a:custGeom>
              <a:avLst/>
              <a:gdLst/>
              <a:ahLst/>
              <a:cxnLst/>
              <a:rect l="l" t="t" r="r" b="b"/>
              <a:pathLst>
                <a:path w="1761" h="1761" extrusionOk="0">
                  <a:moveTo>
                    <a:pt x="880" y="482"/>
                  </a:moveTo>
                  <a:cubicBezTo>
                    <a:pt x="1099" y="482"/>
                    <a:pt x="1279" y="661"/>
                    <a:pt x="1279" y="880"/>
                  </a:cubicBezTo>
                  <a:cubicBezTo>
                    <a:pt x="1280" y="1100"/>
                    <a:pt x="1100" y="1279"/>
                    <a:pt x="880" y="1279"/>
                  </a:cubicBezTo>
                  <a:cubicBezTo>
                    <a:pt x="660" y="1279"/>
                    <a:pt x="482" y="1100"/>
                    <a:pt x="482" y="880"/>
                  </a:cubicBezTo>
                  <a:cubicBezTo>
                    <a:pt x="482" y="661"/>
                    <a:pt x="661" y="482"/>
                    <a:pt x="880" y="482"/>
                  </a:cubicBezTo>
                  <a:close/>
                  <a:moveTo>
                    <a:pt x="880" y="0"/>
                  </a:moveTo>
                  <a:cubicBezTo>
                    <a:pt x="395" y="0"/>
                    <a:pt x="0" y="395"/>
                    <a:pt x="0" y="880"/>
                  </a:cubicBezTo>
                  <a:cubicBezTo>
                    <a:pt x="0" y="1366"/>
                    <a:pt x="395" y="1760"/>
                    <a:pt x="880" y="1760"/>
                  </a:cubicBezTo>
                  <a:cubicBezTo>
                    <a:pt x="1366" y="1760"/>
                    <a:pt x="1760" y="1366"/>
                    <a:pt x="1760" y="880"/>
                  </a:cubicBezTo>
                  <a:cubicBezTo>
                    <a:pt x="1760" y="395"/>
                    <a:pt x="1366" y="0"/>
                    <a:pt x="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2583547" y="1788463"/>
              <a:ext cx="218201" cy="53191"/>
            </a:xfrm>
            <a:custGeom>
              <a:avLst/>
              <a:gdLst/>
              <a:ahLst/>
              <a:cxnLst/>
              <a:rect l="l" t="t" r="r" b="b"/>
              <a:pathLst>
                <a:path w="7224" h="1761" extrusionOk="0">
                  <a:moveTo>
                    <a:pt x="880" y="0"/>
                  </a:moveTo>
                  <a:cubicBezTo>
                    <a:pt x="395" y="0"/>
                    <a:pt x="0" y="395"/>
                    <a:pt x="0" y="880"/>
                  </a:cubicBezTo>
                  <a:cubicBezTo>
                    <a:pt x="0" y="1115"/>
                    <a:pt x="92" y="1336"/>
                    <a:pt x="258" y="1503"/>
                  </a:cubicBezTo>
                  <a:cubicBezTo>
                    <a:pt x="425" y="1669"/>
                    <a:pt x="645" y="1760"/>
                    <a:pt x="880" y="1760"/>
                  </a:cubicBezTo>
                  <a:lnTo>
                    <a:pt x="1613" y="1760"/>
                  </a:lnTo>
                  <a:cubicBezTo>
                    <a:pt x="1746" y="1760"/>
                    <a:pt x="1854" y="1653"/>
                    <a:pt x="1854" y="1520"/>
                  </a:cubicBezTo>
                  <a:cubicBezTo>
                    <a:pt x="1854" y="1386"/>
                    <a:pt x="1746" y="1279"/>
                    <a:pt x="1613" y="1279"/>
                  </a:cubicBezTo>
                  <a:lnTo>
                    <a:pt x="880" y="1279"/>
                  </a:lnTo>
                  <a:cubicBezTo>
                    <a:pt x="774" y="1279"/>
                    <a:pt x="675" y="1238"/>
                    <a:pt x="599" y="1162"/>
                  </a:cubicBezTo>
                  <a:cubicBezTo>
                    <a:pt x="523" y="1086"/>
                    <a:pt x="482" y="987"/>
                    <a:pt x="482" y="880"/>
                  </a:cubicBezTo>
                  <a:cubicBezTo>
                    <a:pt x="482" y="660"/>
                    <a:pt x="661" y="482"/>
                    <a:pt x="880" y="482"/>
                  </a:cubicBezTo>
                  <a:lnTo>
                    <a:pt x="6342" y="482"/>
                  </a:lnTo>
                  <a:cubicBezTo>
                    <a:pt x="6449" y="482"/>
                    <a:pt x="6550" y="523"/>
                    <a:pt x="6624" y="599"/>
                  </a:cubicBezTo>
                  <a:cubicBezTo>
                    <a:pt x="6700" y="674"/>
                    <a:pt x="6741" y="774"/>
                    <a:pt x="6741" y="880"/>
                  </a:cubicBezTo>
                  <a:cubicBezTo>
                    <a:pt x="6741" y="1101"/>
                    <a:pt x="6562" y="1279"/>
                    <a:pt x="6341" y="1279"/>
                  </a:cubicBezTo>
                  <a:lnTo>
                    <a:pt x="2713" y="1279"/>
                  </a:lnTo>
                  <a:cubicBezTo>
                    <a:pt x="2580" y="1279"/>
                    <a:pt x="2472" y="1386"/>
                    <a:pt x="2472" y="1520"/>
                  </a:cubicBezTo>
                  <a:cubicBezTo>
                    <a:pt x="2472" y="1653"/>
                    <a:pt x="2580" y="1760"/>
                    <a:pt x="2713" y="1760"/>
                  </a:cubicBezTo>
                  <a:lnTo>
                    <a:pt x="6344" y="1760"/>
                  </a:lnTo>
                  <a:cubicBezTo>
                    <a:pt x="6829" y="1760"/>
                    <a:pt x="7223" y="1366"/>
                    <a:pt x="7223" y="880"/>
                  </a:cubicBezTo>
                  <a:cubicBezTo>
                    <a:pt x="7223" y="646"/>
                    <a:pt x="7133" y="424"/>
                    <a:pt x="6966" y="259"/>
                  </a:cubicBezTo>
                  <a:cubicBezTo>
                    <a:pt x="6798" y="92"/>
                    <a:pt x="6578" y="0"/>
                    <a:pt x="6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1"/>
          <p:cNvGrpSpPr/>
          <p:nvPr/>
        </p:nvGrpSpPr>
        <p:grpSpPr>
          <a:xfrm>
            <a:off x="4384735" y="2931656"/>
            <a:ext cx="374425" cy="374448"/>
            <a:chOff x="3784075" y="2694069"/>
            <a:chExt cx="495271" cy="495302"/>
          </a:xfrm>
        </p:grpSpPr>
        <p:sp>
          <p:nvSpPr>
            <p:cNvPr id="397" name="Google Shape;397;p21"/>
            <p:cNvSpPr/>
            <p:nvPr/>
          </p:nvSpPr>
          <p:spPr>
            <a:xfrm>
              <a:off x="3990707" y="2694069"/>
              <a:ext cx="288639" cy="239042"/>
            </a:xfrm>
            <a:custGeom>
              <a:avLst/>
              <a:gdLst/>
              <a:ahLst/>
              <a:cxnLst/>
              <a:rect l="l" t="t" r="r" b="b"/>
              <a:pathLst>
                <a:path w="9556" h="7914" extrusionOk="0">
                  <a:moveTo>
                    <a:pt x="8273" y="481"/>
                  </a:moveTo>
                  <a:cubicBezTo>
                    <a:pt x="8715" y="481"/>
                    <a:pt x="9076" y="841"/>
                    <a:pt x="9076" y="1284"/>
                  </a:cubicBezTo>
                  <a:lnTo>
                    <a:pt x="9076" y="5449"/>
                  </a:lnTo>
                  <a:cubicBezTo>
                    <a:pt x="9076" y="5892"/>
                    <a:pt x="8715" y="6253"/>
                    <a:pt x="8273" y="6253"/>
                  </a:cubicBezTo>
                  <a:lnTo>
                    <a:pt x="1283" y="6253"/>
                  </a:lnTo>
                  <a:cubicBezTo>
                    <a:pt x="841" y="6253"/>
                    <a:pt x="481" y="5892"/>
                    <a:pt x="481" y="5449"/>
                  </a:cubicBezTo>
                  <a:lnTo>
                    <a:pt x="481" y="1284"/>
                  </a:lnTo>
                  <a:cubicBezTo>
                    <a:pt x="481" y="841"/>
                    <a:pt x="841" y="481"/>
                    <a:pt x="1283" y="481"/>
                  </a:cubicBezTo>
                  <a:close/>
                  <a:moveTo>
                    <a:pt x="6131" y="6731"/>
                  </a:moveTo>
                  <a:cubicBezTo>
                    <a:pt x="6156" y="6732"/>
                    <a:pt x="6179" y="6746"/>
                    <a:pt x="6189" y="6770"/>
                  </a:cubicBezTo>
                  <a:lnTo>
                    <a:pt x="6446" y="7340"/>
                  </a:lnTo>
                  <a:cubicBezTo>
                    <a:pt x="6459" y="7367"/>
                    <a:pt x="6450" y="7390"/>
                    <a:pt x="6441" y="7402"/>
                  </a:cubicBezTo>
                  <a:cubicBezTo>
                    <a:pt x="6433" y="7416"/>
                    <a:pt x="6416" y="7432"/>
                    <a:pt x="6388" y="7432"/>
                  </a:cubicBezTo>
                  <a:lnTo>
                    <a:pt x="3168" y="7432"/>
                  </a:lnTo>
                  <a:cubicBezTo>
                    <a:pt x="3140" y="7432"/>
                    <a:pt x="3122" y="7415"/>
                    <a:pt x="3115" y="7402"/>
                  </a:cubicBezTo>
                  <a:cubicBezTo>
                    <a:pt x="3106" y="7390"/>
                    <a:pt x="3099" y="7367"/>
                    <a:pt x="3110" y="7340"/>
                  </a:cubicBezTo>
                  <a:lnTo>
                    <a:pt x="3367" y="6770"/>
                  </a:lnTo>
                  <a:cubicBezTo>
                    <a:pt x="3377" y="6746"/>
                    <a:pt x="3401" y="6731"/>
                    <a:pt x="3426" y="6731"/>
                  </a:cubicBezTo>
                  <a:close/>
                  <a:moveTo>
                    <a:pt x="1283" y="1"/>
                  </a:moveTo>
                  <a:cubicBezTo>
                    <a:pt x="577" y="1"/>
                    <a:pt x="1" y="575"/>
                    <a:pt x="1" y="1284"/>
                  </a:cubicBezTo>
                  <a:lnTo>
                    <a:pt x="1" y="5449"/>
                  </a:lnTo>
                  <a:cubicBezTo>
                    <a:pt x="1" y="6156"/>
                    <a:pt x="576" y="6732"/>
                    <a:pt x="1283" y="6732"/>
                  </a:cubicBezTo>
                  <a:lnTo>
                    <a:pt x="2858" y="6732"/>
                  </a:lnTo>
                  <a:lnTo>
                    <a:pt x="2671" y="7144"/>
                  </a:lnTo>
                  <a:cubicBezTo>
                    <a:pt x="2595" y="7313"/>
                    <a:pt x="2610" y="7507"/>
                    <a:pt x="2710" y="7663"/>
                  </a:cubicBezTo>
                  <a:cubicBezTo>
                    <a:pt x="2811" y="7820"/>
                    <a:pt x="2982" y="7913"/>
                    <a:pt x="3167" y="7913"/>
                  </a:cubicBezTo>
                  <a:lnTo>
                    <a:pt x="6386" y="7913"/>
                  </a:lnTo>
                  <a:cubicBezTo>
                    <a:pt x="6572" y="7913"/>
                    <a:pt x="6743" y="7820"/>
                    <a:pt x="6844" y="7663"/>
                  </a:cubicBezTo>
                  <a:cubicBezTo>
                    <a:pt x="6944" y="7507"/>
                    <a:pt x="6958" y="7313"/>
                    <a:pt x="6882" y="7144"/>
                  </a:cubicBezTo>
                  <a:lnTo>
                    <a:pt x="6696" y="6732"/>
                  </a:lnTo>
                  <a:lnTo>
                    <a:pt x="8270" y="6732"/>
                  </a:lnTo>
                  <a:cubicBezTo>
                    <a:pt x="8976" y="6732"/>
                    <a:pt x="9553" y="6157"/>
                    <a:pt x="9553" y="5449"/>
                  </a:cubicBezTo>
                  <a:lnTo>
                    <a:pt x="9553" y="1284"/>
                  </a:lnTo>
                  <a:cubicBezTo>
                    <a:pt x="9555" y="578"/>
                    <a:pt x="8981" y="1"/>
                    <a:pt x="8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4019765" y="2723096"/>
              <a:ext cx="230585" cy="145286"/>
            </a:xfrm>
            <a:custGeom>
              <a:avLst/>
              <a:gdLst/>
              <a:ahLst/>
              <a:cxnLst/>
              <a:rect l="l" t="t" r="r" b="b"/>
              <a:pathLst>
                <a:path w="7634" h="4810" extrusionOk="0">
                  <a:moveTo>
                    <a:pt x="875" y="1"/>
                  </a:moveTo>
                  <a:cubicBezTo>
                    <a:pt x="392" y="1"/>
                    <a:pt x="1" y="392"/>
                    <a:pt x="1" y="874"/>
                  </a:cubicBezTo>
                  <a:lnTo>
                    <a:pt x="1" y="3935"/>
                  </a:lnTo>
                  <a:cubicBezTo>
                    <a:pt x="1" y="4418"/>
                    <a:pt x="392" y="4809"/>
                    <a:pt x="875" y="4809"/>
                  </a:cubicBezTo>
                  <a:lnTo>
                    <a:pt x="4692" y="4809"/>
                  </a:lnTo>
                  <a:cubicBezTo>
                    <a:pt x="4826" y="4809"/>
                    <a:pt x="4933" y="4702"/>
                    <a:pt x="4933" y="4568"/>
                  </a:cubicBezTo>
                  <a:cubicBezTo>
                    <a:pt x="4933" y="4435"/>
                    <a:pt x="4826" y="4329"/>
                    <a:pt x="4692" y="4329"/>
                  </a:cubicBezTo>
                  <a:lnTo>
                    <a:pt x="875" y="4329"/>
                  </a:lnTo>
                  <a:cubicBezTo>
                    <a:pt x="657" y="4329"/>
                    <a:pt x="480" y="4151"/>
                    <a:pt x="480" y="3934"/>
                  </a:cubicBezTo>
                  <a:lnTo>
                    <a:pt x="480" y="873"/>
                  </a:lnTo>
                  <a:cubicBezTo>
                    <a:pt x="480" y="656"/>
                    <a:pt x="657" y="479"/>
                    <a:pt x="875" y="479"/>
                  </a:cubicBezTo>
                  <a:lnTo>
                    <a:pt x="6759" y="479"/>
                  </a:lnTo>
                  <a:cubicBezTo>
                    <a:pt x="6977" y="479"/>
                    <a:pt x="7153" y="656"/>
                    <a:pt x="7153" y="873"/>
                  </a:cubicBezTo>
                  <a:lnTo>
                    <a:pt x="7153" y="3934"/>
                  </a:lnTo>
                  <a:cubicBezTo>
                    <a:pt x="7153" y="4151"/>
                    <a:pt x="6977" y="4329"/>
                    <a:pt x="6759" y="4329"/>
                  </a:cubicBezTo>
                  <a:lnTo>
                    <a:pt x="5809" y="4329"/>
                  </a:lnTo>
                  <a:cubicBezTo>
                    <a:pt x="5676" y="4329"/>
                    <a:pt x="5568" y="4435"/>
                    <a:pt x="5568" y="4568"/>
                  </a:cubicBezTo>
                  <a:cubicBezTo>
                    <a:pt x="5568" y="4702"/>
                    <a:pt x="5675" y="4809"/>
                    <a:pt x="5809" y="4809"/>
                  </a:cubicBezTo>
                  <a:lnTo>
                    <a:pt x="6759" y="4809"/>
                  </a:lnTo>
                  <a:cubicBezTo>
                    <a:pt x="7240" y="4809"/>
                    <a:pt x="7633" y="4418"/>
                    <a:pt x="7633" y="3935"/>
                  </a:cubicBezTo>
                  <a:lnTo>
                    <a:pt x="7633" y="874"/>
                  </a:lnTo>
                  <a:cubicBezTo>
                    <a:pt x="7633" y="393"/>
                    <a:pt x="7241" y="1"/>
                    <a:pt x="6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4025534" y="3009379"/>
              <a:ext cx="39931" cy="65333"/>
            </a:xfrm>
            <a:custGeom>
              <a:avLst/>
              <a:gdLst/>
              <a:ahLst/>
              <a:cxnLst/>
              <a:rect l="l" t="t" r="r" b="b"/>
              <a:pathLst>
                <a:path w="1322" h="2163" extrusionOk="0">
                  <a:moveTo>
                    <a:pt x="661" y="481"/>
                  </a:moveTo>
                  <a:cubicBezTo>
                    <a:pt x="760" y="481"/>
                    <a:pt x="841" y="560"/>
                    <a:pt x="841" y="661"/>
                  </a:cubicBezTo>
                  <a:lnTo>
                    <a:pt x="841" y="1502"/>
                  </a:lnTo>
                  <a:cubicBezTo>
                    <a:pt x="841" y="1602"/>
                    <a:pt x="760" y="1683"/>
                    <a:pt x="661" y="1683"/>
                  </a:cubicBezTo>
                  <a:cubicBezTo>
                    <a:pt x="561" y="1683"/>
                    <a:pt x="480" y="1602"/>
                    <a:pt x="480" y="1502"/>
                  </a:cubicBezTo>
                  <a:lnTo>
                    <a:pt x="480" y="661"/>
                  </a:lnTo>
                  <a:cubicBezTo>
                    <a:pt x="480" y="562"/>
                    <a:pt x="561" y="481"/>
                    <a:pt x="661" y="481"/>
                  </a:cubicBezTo>
                  <a:close/>
                  <a:moveTo>
                    <a:pt x="661" y="0"/>
                  </a:moveTo>
                  <a:cubicBezTo>
                    <a:pt x="296" y="0"/>
                    <a:pt x="0" y="297"/>
                    <a:pt x="0" y="661"/>
                  </a:cubicBezTo>
                  <a:lnTo>
                    <a:pt x="0" y="1502"/>
                  </a:lnTo>
                  <a:cubicBezTo>
                    <a:pt x="0" y="1868"/>
                    <a:pt x="297" y="2163"/>
                    <a:pt x="661" y="2163"/>
                  </a:cubicBezTo>
                  <a:cubicBezTo>
                    <a:pt x="1026" y="2163"/>
                    <a:pt x="1322" y="1866"/>
                    <a:pt x="1322" y="1502"/>
                  </a:cubicBezTo>
                  <a:lnTo>
                    <a:pt x="1322" y="661"/>
                  </a:lnTo>
                  <a:cubicBezTo>
                    <a:pt x="1322" y="296"/>
                    <a:pt x="1025"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3979954" y="3009379"/>
              <a:ext cx="39931" cy="65333"/>
            </a:xfrm>
            <a:custGeom>
              <a:avLst/>
              <a:gdLst/>
              <a:ahLst/>
              <a:cxnLst/>
              <a:rect l="l" t="t" r="r" b="b"/>
              <a:pathLst>
                <a:path w="1322" h="2163" extrusionOk="0">
                  <a:moveTo>
                    <a:pt x="661" y="481"/>
                  </a:moveTo>
                  <a:cubicBezTo>
                    <a:pt x="762" y="481"/>
                    <a:pt x="842" y="560"/>
                    <a:pt x="842" y="661"/>
                  </a:cubicBezTo>
                  <a:lnTo>
                    <a:pt x="842" y="1502"/>
                  </a:lnTo>
                  <a:cubicBezTo>
                    <a:pt x="842" y="1602"/>
                    <a:pt x="762" y="1683"/>
                    <a:pt x="661" y="1683"/>
                  </a:cubicBezTo>
                  <a:cubicBezTo>
                    <a:pt x="562" y="1683"/>
                    <a:pt x="481" y="1602"/>
                    <a:pt x="481" y="1502"/>
                  </a:cubicBezTo>
                  <a:lnTo>
                    <a:pt x="481" y="661"/>
                  </a:lnTo>
                  <a:cubicBezTo>
                    <a:pt x="481" y="562"/>
                    <a:pt x="562" y="481"/>
                    <a:pt x="661" y="481"/>
                  </a:cubicBezTo>
                  <a:close/>
                  <a:moveTo>
                    <a:pt x="661" y="0"/>
                  </a:moveTo>
                  <a:cubicBezTo>
                    <a:pt x="296" y="0"/>
                    <a:pt x="0" y="297"/>
                    <a:pt x="0" y="661"/>
                  </a:cubicBezTo>
                  <a:lnTo>
                    <a:pt x="0" y="1502"/>
                  </a:lnTo>
                  <a:cubicBezTo>
                    <a:pt x="0" y="1868"/>
                    <a:pt x="298" y="2163"/>
                    <a:pt x="661" y="2163"/>
                  </a:cubicBezTo>
                  <a:cubicBezTo>
                    <a:pt x="1027" y="2163"/>
                    <a:pt x="1322" y="1866"/>
                    <a:pt x="1322" y="1502"/>
                  </a:cubicBezTo>
                  <a:lnTo>
                    <a:pt x="1322" y="661"/>
                  </a:lnTo>
                  <a:cubicBezTo>
                    <a:pt x="1322" y="296"/>
                    <a:pt x="1027"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3819294" y="3022065"/>
              <a:ext cx="139094" cy="39931"/>
            </a:xfrm>
            <a:custGeom>
              <a:avLst/>
              <a:gdLst/>
              <a:ahLst/>
              <a:cxnLst/>
              <a:rect l="l" t="t" r="r" b="b"/>
              <a:pathLst>
                <a:path w="4605" h="1322" extrusionOk="0">
                  <a:moveTo>
                    <a:pt x="3944" y="482"/>
                  </a:moveTo>
                  <a:cubicBezTo>
                    <a:pt x="4043" y="482"/>
                    <a:pt x="4124" y="563"/>
                    <a:pt x="4124" y="662"/>
                  </a:cubicBezTo>
                  <a:cubicBezTo>
                    <a:pt x="4124" y="762"/>
                    <a:pt x="4043" y="843"/>
                    <a:pt x="3944" y="843"/>
                  </a:cubicBezTo>
                  <a:lnTo>
                    <a:pt x="662" y="843"/>
                  </a:lnTo>
                  <a:cubicBezTo>
                    <a:pt x="561" y="843"/>
                    <a:pt x="480" y="762"/>
                    <a:pt x="480" y="662"/>
                  </a:cubicBezTo>
                  <a:cubicBezTo>
                    <a:pt x="480" y="563"/>
                    <a:pt x="561" y="482"/>
                    <a:pt x="662" y="482"/>
                  </a:cubicBezTo>
                  <a:close/>
                  <a:moveTo>
                    <a:pt x="662" y="0"/>
                  </a:moveTo>
                  <a:cubicBezTo>
                    <a:pt x="297" y="0"/>
                    <a:pt x="1" y="297"/>
                    <a:pt x="1" y="661"/>
                  </a:cubicBezTo>
                  <a:cubicBezTo>
                    <a:pt x="1" y="1025"/>
                    <a:pt x="298" y="1322"/>
                    <a:pt x="662" y="1322"/>
                  </a:cubicBezTo>
                  <a:lnTo>
                    <a:pt x="3944" y="1322"/>
                  </a:lnTo>
                  <a:cubicBezTo>
                    <a:pt x="4308" y="1322"/>
                    <a:pt x="4604" y="1025"/>
                    <a:pt x="4604" y="661"/>
                  </a:cubicBezTo>
                  <a:cubicBezTo>
                    <a:pt x="4604" y="297"/>
                    <a:pt x="4308" y="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4025534" y="3102713"/>
              <a:ext cx="39931" cy="65394"/>
            </a:xfrm>
            <a:custGeom>
              <a:avLst/>
              <a:gdLst/>
              <a:ahLst/>
              <a:cxnLst/>
              <a:rect l="l" t="t" r="r" b="b"/>
              <a:pathLst>
                <a:path w="1322" h="2165" extrusionOk="0">
                  <a:moveTo>
                    <a:pt x="661" y="481"/>
                  </a:moveTo>
                  <a:cubicBezTo>
                    <a:pt x="760" y="481"/>
                    <a:pt x="841" y="562"/>
                    <a:pt x="841" y="661"/>
                  </a:cubicBezTo>
                  <a:lnTo>
                    <a:pt x="841" y="1503"/>
                  </a:lnTo>
                  <a:cubicBezTo>
                    <a:pt x="841" y="1603"/>
                    <a:pt x="760" y="1684"/>
                    <a:pt x="661" y="1684"/>
                  </a:cubicBezTo>
                  <a:cubicBezTo>
                    <a:pt x="561" y="1684"/>
                    <a:pt x="481" y="1603"/>
                    <a:pt x="481" y="1503"/>
                  </a:cubicBezTo>
                  <a:lnTo>
                    <a:pt x="481" y="661"/>
                  </a:lnTo>
                  <a:cubicBezTo>
                    <a:pt x="481" y="562"/>
                    <a:pt x="561" y="481"/>
                    <a:pt x="661" y="481"/>
                  </a:cubicBezTo>
                  <a:close/>
                  <a:moveTo>
                    <a:pt x="661" y="1"/>
                  </a:moveTo>
                  <a:cubicBezTo>
                    <a:pt x="296" y="1"/>
                    <a:pt x="0" y="298"/>
                    <a:pt x="0" y="661"/>
                  </a:cubicBezTo>
                  <a:lnTo>
                    <a:pt x="0" y="1503"/>
                  </a:lnTo>
                  <a:cubicBezTo>
                    <a:pt x="0" y="1868"/>
                    <a:pt x="297" y="2164"/>
                    <a:pt x="661" y="2164"/>
                  </a:cubicBezTo>
                  <a:cubicBezTo>
                    <a:pt x="1026" y="2164"/>
                    <a:pt x="1322" y="1868"/>
                    <a:pt x="1322" y="1503"/>
                  </a:cubicBezTo>
                  <a:lnTo>
                    <a:pt x="1322" y="661"/>
                  </a:lnTo>
                  <a:cubicBezTo>
                    <a:pt x="1322" y="297"/>
                    <a:pt x="1025"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3979954" y="3102713"/>
              <a:ext cx="39931" cy="65394"/>
            </a:xfrm>
            <a:custGeom>
              <a:avLst/>
              <a:gdLst/>
              <a:ahLst/>
              <a:cxnLst/>
              <a:rect l="l" t="t" r="r" b="b"/>
              <a:pathLst>
                <a:path w="1322" h="2165" extrusionOk="0">
                  <a:moveTo>
                    <a:pt x="661" y="481"/>
                  </a:moveTo>
                  <a:cubicBezTo>
                    <a:pt x="762" y="481"/>
                    <a:pt x="842" y="562"/>
                    <a:pt x="842" y="661"/>
                  </a:cubicBezTo>
                  <a:lnTo>
                    <a:pt x="842" y="1503"/>
                  </a:lnTo>
                  <a:cubicBezTo>
                    <a:pt x="842" y="1603"/>
                    <a:pt x="762" y="1684"/>
                    <a:pt x="661" y="1684"/>
                  </a:cubicBezTo>
                  <a:cubicBezTo>
                    <a:pt x="562" y="1684"/>
                    <a:pt x="481" y="1603"/>
                    <a:pt x="481" y="1503"/>
                  </a:cubicBezTo>
                  <a:lnTo>
                    <a:pt x="481" y="661"/>
                  </a:lnTo>
                  <a:cubicBezTo>
                    <a:pt x="481" y="562"/>
                    <a:pt x="562" y="481"/>
                    <a:pt x="661" y="481"/>
                  </a:cubicBezTo>
                  <a:close/>
                  <a:moveTo>
                    <a:pt x="661" y="1"/>
                  </a:moveTo>
                  <a:cubicBezTo>
                    <a:pt x="296" y="1"/>
                    <a:pt x="0" y="298"/>
                    <a:pt x="0" y="661"/>
                  </a:cubicBezTo>
                  <a:lnTo>
                    <a:pt x="0" y="1503"/>
                  </a:lnTo>
                  <a:cubicBezTo>
                    <a:pt x="0" y="1868"/>
                    <a:pt x="298" y="2164"/>
                    <a:pt x="661" y="2164"/>
                  </a:cubicBezTo>
                  <a:cubicBezTo>
                    <a:pt x="1027" y="2164"/>
                    <a:pt x="1322" y="1868"/>
                    <a:pt x="1322" y="1503"/>
                  </a:cubicBezTo>
                  <a:lnTo>
                    <a:pt x="1322" y="661"/>
                  </a:lnTo>
                  <a:cubicBezTo>
                    <a:pt x="1322" y="297"/>
                    <a:pt x="1025"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3819294" y="3115399"/>
              <a:ext cx="139094" cy="39991"/>
            </a:xfrm>
            <a:custGeom>
              <a:avLst/>
              <a:gdLst/>
              <a:ahLst/>
              <a:cxnLst/>
              <a:rect l="l" t="t" r="r" b="b"/>
              <a:pathLst>
                <a:path w="4605" h="1324" extrusionOk="0">
                  <a:moveTo>
                    <a:pt x="3944" y="481"/>
                  </a:moveTo>
                  <a:cubicBezTo>
                    <a:pt x="4043" y="481"/>
                    <a:pt x="4124" y="562"/>
                    <a:pt x="4124" y="662"/>
                  </a:cubicBezTo>
                  <a:cubicBezTo>
                    <a:pt x="4124" y="762"/>
                    <a:pt x="4043" y="843"/>
                    <a:pt x="3944" y="843"/>
                  </a:cubicBezTo>
                  <a:lnTo>
                    <a:pt x="662" y="843"/>
                  </a:lnTo>
                  <a:cubicBezTo>
                    <a:pt x="561" y="843"/>
                    <a:pt x="481" y="762"/>
                    <a:pt x="481" y="662"/>
                  </a:cubicBezTo>
                  <a:cubicBezTo>
                    <a:pt x="481" y="562"/>
                    <a:pt x="561" y="481"/>
                    <a:pt x="662" y="481"/>
                  </a:cubicBezTo>
                  <a:close/>
                  <a:moveTo>
                    <a:pt x="662" y="1"/>
                  </a:moveTo>
                  <a:cubicBezTo>
                    <a:pt x="297" y="1"/>
                    <a:pt x="1" y="299"/>
                    <a:pt x="1" y="662"/>
                  </a:cubicBezTo>
                  <a:cubicBezTo>
                    <a:pt x="1" y="1025"/>
                    <a:pt x="298" y="1323"/>
                    <a:pt x="662" y="1323"/>
                  </a:cubicBezTo>
                  <a:lnTo>
                    <a:pt x="3944" y="1323"/>
                  </a:lnTo>
                  <a:cubicBezTo>
                    <a:pt x="3944" y="1323"/>
                    <a:pt x="3945" y="1323"/>
                    <a:pt x="3946" y="1323"/>
                  </a:cubicBezTo>
                  <a:cubicBezTo>
                    <a:pt x="4309" y="1323"/>
                    <a:pt x="4604" y="1026"/>
                    <a:pt x="4604" y="662"/>
                  </a:cubicBezTo>
                  <a:cubicBezTo>
                    <a:pt x="4604" y="297"/>
                    <a:pt x="4307" y="1"/>
                    <a:pt x="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3784075" y="2988115"/>
              <a:ext cx="313105" cy="201256"/>
            </a:xfrm>
            <a:custGeom>
              <a:avLst/>
              <a:gdLst/>
              <a:ahLst/>
              <a:cxnLst/>
              <a:rect l="l" t="t" r="r" b="b"/>
              <a:pathLst>
                <a:path w="10366" h="6663" extrusionOk="0">
                  <a:moveTo>
                    <a:pt x="9215" y="481"/>
                  </a:moveTo>
                  <a:cubicBezTo>
                    <a:pt x="9584" y="481"/>
                    <a:pt x="9884" y="781"/>
                    <a:pt x="9884" y="1150"/>
                  </a:cubicBezTo>
                  <a:lnTo>
                    <a:pt x="9884" y="2422"/>
                  </a:lnTo>
                  <a:cubicBezTo>
                    <a:pt x="9884" y="2791"/>
                    <a:pt x="9584" y="3091"/>
                    <a:pt x="9215" y="3091"/>
                  </a:cubicBezTo>
                  <a:lnTo>
                    <a:pt x="1151" y="3091"/>
                  </a:lnTo>
                  <a:cubicBezTo>
                    <a:pt x="782" y="3091"/>
                    <a:pt x="482" y="2792"/>
                    <a:pt x="482" y="2422"/>
                  </a:cubicBezTo>
                  <a:lnTo>
                    <a:pt x="482" y="1150"/>
                  </a:lnTo>
                  <a:cubicBezTo>
                    <a:pt x="482" y="781"/>
                    <a:pt x="782" y="481"/>
                    <a:pt x="1151" y="481"/>
                  </a:cubicBezTo>
                  <a:close/>
                  <a:moveTo>
                    <a:pt x="1151" y="0"/>
                  </a:moveTo>
                  <a:cubicBezTo>
                    <a:pt x="516" y="0"/>
                    <a:pt x="0" y="516"/>
                    <a:pt x="0" y="1150"/>
                  </a:cubicBezTo>
                  <a:lnTo>
                    <a:pt x="0" y="2422"/>
                  </a:lnTo>
                  <a:cubicBezTo>
                    <a:pt x="0" y="2793"/>
                    <a:pt x="175" y="3122"/>
                    <a:pt x="447" y="3332"/>
                  </a:cubicBezTo>
                  <a:cubicBezTo>
                    <a:pt x="175" y="3542"/>
                    <a:pt x="0" y="3871"/>
                    <a:pt x="0" y="4240"/>
                  </a:cubicBezTo>
                  <a:lnTo>
                    <a:pt x="0" y="5514"/>
                  </a:lnTo>
                  <a:cubicBezTo>
                    <a:pt x="0" y="6148"/>
                    <a:pt x="516" y="6663"/>
                    <a:pt x="1151" y="6663"/>
                  </a:cubicBezTo>
                  <a:lnTo>
                    <a:pt x="1854" y="6663"/>
                  </a:lnTo>
                  <a:cubicBezTo>
                    <a:pt x="1987" y="6663"/>
                    <a:pt x="2095" y="6555"/>
                    <a:pt x="2095" y="6422"/>
                  </a:cubicBezTo>
                  <a:cubicBezTo>
                    <a:pt x="2095" y="6289"/>
                    <a:pt x="1987" y="6183"/>
                    <a:pt x="1854" y="6183"/>
                  </a:cubicBezTo>
                  <a:lnTo>
                    <a:pt x="1151" y="6183"/>
                  </a:lnTo>
                  <a:cubicBezTo>
                    <a:pt x="782" y="6183"/>
                    <a:pt x="482" y="5882"/>
                    <a:pt x="482" y="5514"/>
                  </a:cubicBezTo>
                  <a:lnTo>
                    <a:pt x="482" y="4240"/>
                  </a:lnTo>
                  <a:cubicBezTo>
                    <a:pt x="482" y="3873"/>
                    <a:pt x="782" y="3572"/>
                    <a:pt x="1151" y="3572"/>
                  </a:cubicBezTo>
                  <a:lnTo>
                    <a:pt x="9215" y="3572"/>
                  </a:lnTo>
                  <a:cubicBezTo>
                    <a:pt x="9584" y="3572"/>
                    <a:pt x="9884" y="3872"/>
                    <a:pt x="9884" y="4240"/>
                  </a:cubicBezTo>
                  <a:lnTo>
                    <a:pt x="9884" y="5514"/>
                  </a:lnTo>
                  <a:cubicBezTo>
                    <a:pt x="9884" y="5882"/>
                    <a:pt x="9584" y="6183"/>
                    <a:pt x="9215" y="6183"/>
                  </a:cubicBezTo>
                  <a:lnTo>
                    <a:pt x="2975" y="6183"/>
                  </a:lnTo>
                  <a:cubicBezTo>
                    <a:pt x="2842" y="6183"/>
                    <a:pt x="2734" y="6289"/>
                    <a:pt x="2734" y="6422"/>
                  </a:cubicBezTo>
                  <a:cubicBezTo>
                    <a:pt x="2734" y="6555"/>
                    <a:pt x="2842" y="6663"/>
                    <a:pt x="2975" y="6663"/>
                  </a:cubicBezTo>
                  <a:lnTo>
                    <a:pt x="9215" y="6663"/>
                  </a:lnTo>
                  <a:cubicBezTo>
                    <a:pt x="9849" y="6663"/>
                    <a:pt x="10366" y="6148"/>
                    <a:pt x="10366" y="5514"/>
                  </a:cubicBezTo>
                  <a:lnTo>
                    <a:pt x="10366" y="4240"/>
                  </a:lnTo>
                  <a:cubicBezTo>
                    <a:pt x="10366" y="3871"/>
                    <a:pt x="10191" y="3542"/>
                    <a:pt x="9919" y="3332"/>
                  </a:cubicBezTo>
                  <a:cubicBezTo>
                    <a:pt x="10191" y="3122"/>
                    <a:pt x="10366" y="2793"/>
                    <a:pt x="10366" y="2422"/>
                  </a:cubicBezTo>
                  <a:lnTo>
                    <a:pt x="10366" y="1150"/>
                  </a:lnTo>
                  <a:cubicBezTo>
                    <a:pt x="10366" y="516"/>
                    <a:pt x="9849" y="0"/>
                    <a:pt x="9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4119109" y="2949966"/>
              <a:ext cx="110943" cy="141299"/>
            </a:xfrm>
            <a:custGeom>
              <a:avLst/>
              <a:gdLst/>
              <a:ahLst/>
              <a:cxnLst/>
              <a:rect l="l" t="t" r="r" b="b"/>
              <a:pathLst>
                <a:path w="3673" h="4678" extrusionOk="0">
                  <a:moveTo>
                    <a:pt x="2703" y="479"/>
                  </a:moveTo>
                  <a:cubicBezTo>
                    <a:pt x="2883" y="479"/>
                    <a:pt x="3041" y="611"/>
                    <a:pt x="3067" y="794"/>
                  </a:cubicBezTo>
                  <a:cubicBezTo>
                    <a:pt x="3191" y="1650"/>
                    <a:pt x="3015" y="2485"/>
                    <a:pt x="2558" y="3213"/>
                  </a:cubicBezTo>
                  <a:cubicBezTo>
                    <a:pt x="2507" y="3294"/>
                    <a:pt x="2510" y="3397"/>
                    <a:pt x="2563" y="3476"/>
                  </a:cubicBezTo>
                  <a:lnTo>
                    <a:pt x="2734" y="3727"/>
                  </a:lnTo>
                  <a:cubicBezTo>
                    <a:pt x="2798" y="3817"/>
                    <a:pt x="2767" y="3904"/>
                    <a:pt x="2749" y="3938"/>
                  </a:cubicBezTo>
                  <a:cubicBezTo>
                    <a:pt x="2734" y="3971"/>
                    <a:pt x="2685" y="4050"/>
                    <a:pt x="2574" y="4057"/>
                  </a:cubicBezTo>
                  <a:lnTo>
                    <a:pt x="750" y="4194"/>
                  </a:lnTo>
                  <a:cubicBezTo>
                    <a:pt x="743" y="4195"/>
                    <a:pt x="737" y="4195"/>
                    <a:pt x="730" y="4195"/>
                  </a:cubicBezTo>
                  <a:cubicBezTo>
                    <a:pt x="632" y="4195"/>
                    <a:pt x="579" y="4131"/>
                    <a:pt x="559" y="4102"/>
                  </a:cubicBezTo>
                  <a:cubicBezTo>
                    <a:pt x="539" y="4071"/>
                    <a:pt x="495" y="3990"/>
                    <a:pt x="544" y="3890"/>
                  </a:cubicBezTo>
                  <a:lnTo>
                    <a:pt x="1338" y="2242"/>
                  </a:lnTo>
                  <a:cubicBezTo>
                    <a:pt x="1385" y="2141"/>
                    <a:pt x="1476" y="2125"/>
                    <a:pt x="1513" y="2122"/>
                  </a:cubicBezTo>
                  <a:lnTo>
                    <a:pt x="1528" y="2122"/>
                  </a:lnTo>
                  <a:cubicBezTo>
                    <a:pt x="1571" y="2122"/>
                    <a:pt x="1648" y="2135"/>
                    <a:pt x="1704" y="2214"/>
                  </a:cubicBezTo>
                  <a:lnTo>
                    <a:pt x="1779" y="2325"/>
                  </a:lnTo>
                  <a:cubicBezTo>
                    <a:pt x="1825" y="2390"/>
                    <a:pt x="1899" y="2429"/>
                    <a:pt x="1979" y="2429"/>
                  </a:cubicBezTo>
                  <a:cubicBezTo>
                    <a:pt x="1989" y="2429"/>
                    <a:pt x="1999" y="2428"/>
                    <a:pt x="2009" y="2427"/>
                  </a:cubicBezTo>
                  <a:cubicBezTo>
                    <a:pt x="2098" y="2416"/>
                    <a:pt x="2174" y="2355"/>
                    <a:pt x="2204" y="2269"/>
                  </a:cubicBezTo>
                  <a:cubicBezTo>
                    <a:pt x="2359" y="1835"/>
                    <a:pt x="2406" y="1362"/>
                    <a:pt x="2339" y="901"/>
                  </a:cubicBezTo>
                  <a:cubicBezTo>
                    <a:pt x="2324" y="803"/>
                    <a:pt x="2349" y="706"/>
                    <a:pt x="2408" y="628"/>
                  </a:cubicBezTo>
                  <a:cubicBezTo>
                    <a:pt x="2467" y="548"/>
                    <a:pt x="2553" y="497"/>
                    <a:pt x="2650" y="483"/>
                  </a:cubicBezTo>
                  <a:cubicBezTo>
                    <a:pt x="2668" y="480"/>
                    <a:pt x="2685" y="479"/>
                    <a:pt x="2703" y="479"/>
                  </a:cubicBezTo>
                  <a:close/>
                  <a:moveTo>
                    <a:pt x="2699" y="1"/>
                  </a:moveTo>
                  <a:cubicBezTo>
                    <a:pt x="2659" y="1"/>
                    <a:pt x="2618" y="4"/>
                    <a:pt x="2577" y="10"/>
                  </a:cubicBezTo>
                  <a:cubicBezTo>
                    <a:pt x="2353" y="42"/>
                    <a:pt x="2154" y="160"/>
                    <a:pt x="2020" y="343"/>
                  </a:cubicBezTo>
                  <a:cubicBezTo>
                    <a:pt x="1885" y="524"/>
                    <a:pt x="1829" y="748"/>
                    <a:pt x="1861" y="972"/>
                  </a:cubicBezTo>
                  <a:cubicBezTo>
                    <a:pt x="1898" y="1222"/>
                    <a:pt x="1895" y="1475"/>
                    <a:pt x="1851" y="1722"/>
                  </a:cubicBezTo>
                  <a:cubicBezTo>
                    <a:pt x="1754" y="1671"/>
                    <a:pt x="1644" y="1643"/>
                    <a:pt x="1530" y="1643"/>
                  </a:cubicBezTo>
                  <a:cubicBezTo>
                    <a:pt x="1512" y="1643"/>
                    <a:pt x="1493" y="1644"/>
                    <a:pt x="1475" y="1646"/>
                  </a:cubicBezTo>
                  <a:cubicBezTo>
                    <a:pt x="1225" y="1665"/>
                    <a:pt x="1011" y="1811"/>
                    <a:pt x="903" y="2037"/>
                  </a:cubicBezTo>
                  <a:lnTo>
                    <a:pt x="109" y="3686"/>
                  </a:lnTo>
                  <a:cubicBezTo>
                    <a:pt x="0" y="3911"/>
                    <a:pt x="18" y="4170"/>
                    <a:pt x="161" y="4375"/>
                  </a:cubicBezTo>
                  <a:cubicBezTo>
                    <a:pt x="292" y="4568"/>
                    <a:pt x="502" y="4678"/>
                    <a:pt x="730" y="4678"/>
                  </a:cubicBezTo>
                  <a:cubicBezTo>
                    <a:pt x="749" y="4678"/>
                    <a:pt x="766" y="4677"/>
                    <a:pt x="785" y="4676"/>
                  </a:cubicBezTo>
                  <a:lnTo>
                    <a:pt x="2609" y="4538"/>
                  </a:lnTo>
                  <a:cubicBezTo>
                    <a:pt x="2859" y="4519"/>
                    <a:pt x="3073" y="4373"/>
                    <a:pt x="3182" y="4148"/>
                  </a:cubicBezTo>
                  <a:cubicBezTo>
                    <a:pt x="3290" y="3923"/>
                    <a:pt x="3271" y="3664"/>
                    <a:pt x="3130" y="3458"/>
                  </a:cubicBezTo>
                  <a:lnTo>
                    <a:pt x="3044" y="3334"/>
                  </a:lnTo>
                  <a:cubicBezTo>
                    <a:pt x="3498" y="2547"/>
                    <a:pt x="3672" y="1628"/>
                    <a:pt x="3540" y="727"/>
                  </a:cubicBezTo>
                  <a:cubicBezTo>
                    <a:pt x="3479" y="305"/>
                    <a:pt x="3114" y="1"/>
                    <a:pt x="2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3833430" y="2792205"/>
              <a:ext cx="110913" cy="141329"/>
            </a:xfrm>
            <a:custGeom>
              <a:avLst/>
              <a:gdLst/>
              <a:ahLst/>
              <a:cxnLst/>
              <a:rect l="l" t="t" r="r" b="b"/>
              <a:pathLst>
                <a:path w="3672" h="4679" extrusionOk="0">
                  <a:moveTo>
                    <a:pt x="2940" y="482"/>
                  </a:moveTo>
                  <a:cubicBezTo>
                    <a:pt x="3038" y="482"/>
                    <a:pt x="3094" y="546"/>
                    <a:pt x="3113" y="574"/>
                  </a:cubicBezTo>
                  <a:cubicBezTo>
                    <a:pt x="3134" y="604"/>
                    <a:pt x="3177" y="685"/>
                    <a:pt x="3128" y="786"/>
                  </a:cubicBezTo>
                  <a:lnTo>
                    <a:pt x="2335" y="2434"/>
                  </a:lnTo>
                  <a:cubicBezTo>
                    <a:pt x="2287" y="2534"/>
                    <a:pt x="2196" y="2551"/>
                    <a:pt x="2159" y="2554"/>
                  </a:cubicBezTo>
                  <a:cubicBezTo>
                    <a:pt x="2156" y="2554"/>
                    <a:pt x="2151" y="2554"/>
                    <a:pt x="2146" y="2554"/>
                  </a:cubicBezTo>
                  <a:cubicBezTo>
                    <a:pt x="2103" y="2554"/>
                    <a:pt x="2023" y="2543"/>
                    <a:pt x="1968" y="2462"/>
                  </a:cubicBezTo>
                  <a:lnTo>
                    <a:pt x="1893" y="2351"/>
                  </a:lnTo>
                  <a:cubicBezTo>
                    <a:pt x="1848" y="2286"/>
                    <a:pt x="1772" y="2247"/>
                    <a:pt x="1694" y="2247"/>
                  </a:cubicBezTo>
                  <a:cubicBezTo>
                    <a:pt x="1684" y="2247"/>
                    <a:pt x="1674" y="2247"/>
                    <a:pt x="1664" y="2249"/>
                  </a:cubicBezTo>
                  <a:cubicBezTo>
                    <a:pt x="1573" y="2260"/>
                    <a:pt x="1499" y="2320"/>
                    <a:pt x="1468" y="2406"/>
                  </a:cubicBezTo>
                  <a:cubicBezTo>
                    <a:pt x="1312" y="2841"/>
                    <a:pt x="1265" y="3314"/>
                    <a:pt x="1333" y="3775"/>
                  </a:cubicBezTo>
                  <a:cubicBezTo>
                    <a:pt x="1347" y="3872"/>
                    <a:pt x="1322" y="3970"/>
                    <a:pt x="1264" y="4047"/>
                  </a:cubicBezTo>
                  <a:cubicBezTo>
                    <a:pt x="1205" y="4127"/>
                    <a:pt x="1120" y="4178"/>
                    <a:pt x="1022" y="4193"/>
                  </a:cubicBezTo>
                  <a:cubicBezTo>
                    <a:pt x="1005" y="4195"/>
                    <a:pt x="987" y="4197"/>
                    <a:pt x="970" y="4197"/>
                  </a:cubicBezTo>
                  <a:cubicBezTo>
                    <a:pt x="789" y="4197"/>
                    <a:pt x="631" y="4065"/>
                    <a:pt x="604" y="3881"/>
                  </a:cubicBezTo>
                  <a:cubicBezTo>
                    <a:pt x="481" y="3027"/>
                    <a:pt x="657" y="2191"/>
                    <a:pt x="1115" y="1464"/>
                  </a:cubicBezTo>
                  <a:cubicBezTo>
                    <a:pt x="1166" y="1383"/>
                    <a:pt x="1163" y="1280"/>
                    <a:pt x="1109" y="1202"/>
                  </a:cubicBezTo>
                  <a:lnTo>
                    <a:pt x="937" y="951"/>
                  </a:lnTo>
                  <a:cubicBezTo>
                    <a:pt x="875" y="860"/>
                    <a:pt x="906" y="772"/>
                    <a:pt x="922" y="739"/>
                  </a:cubicBezTo>
                  <a:cubicBezTo>
                    <a:pt x="937" y="706"/>
                    <a:pt x="988" y="628"/>
                    <a:pt x="1097" y="620"/>
                  </a:cubicBezTo>
                  <a:lnTo>
                    <a:pt x="2923" y="483"/>
                  </a:lnTo>
                  <a:cubicBezTo>
                    <a:pt x="2929" y="483"/>
                    <a:pt x="2934" y="482"/>
                    <a:pt x="2940" y="482"/>
                  </a:cubicBezTo>
                  <a:close/>
                  <a:moveTo>
                    <a:pt x="2942" y="1"/>
                  </a:moveTo>
                  <a:cubicBezTo>
                    <a:pt x="2924" y="1"/>
                    <a:pt x="2905" y="2"/>
                    <a:pt x="2887" y="3"/>
                  </a:cubicBezTo>
                  <a:lnTo>
                    <a:pt x="1061" y="140"/>
                  </a:lnTo>
                  <a:cubicBezTo>
                    <a:pt x="812" y="159"/>
                    <a:pt x="598" y="305"/>
                    <a:pt x="490" y="531"/>
                  </a:cubicBezTo>
                  <a:cubicBezTo>
                    <a:pt x="380" y="756"/>
                    <a:pt x="400" y="1014"/>
                    <a:pt x="542" y="1221"/>
                  </a:cubicBezTo>
                  <a:lnTo>
                    <a:pt x="626" y="1345"/>
                  </a:lnTo>
                  <a:cubicBezTo>
                    <a:pt x="174" y="2130"/>
                    <a:pt x="0" y="3050"/>
                    <a:pt x="132" y="3952"/>
                  </a:cubicBezTo>
                  <a:cubicBezTo>
                    <a:pt x="194" y="4373"/>
                    <a:pt x="557" y="4678"/>
                    <a:pt x="971" y="4678"/>
                  </a:cubicBezTo>
                  <a:cubicBezTo>
                    <a:pt x="1012" y="4678"/>
                    <a:pt x="1053" y="4675"/>
                    <a:pt x="1094" y="4669"/>
                  </a:cubicBezTo>
                  <a:cubicBezTo>
                    <a:pt x="1317" y="4635"/>
                    <a:pt x="1516" y="4518"/>
                    <a:pt x="1650" y="4336"/>
                  </a:cubicBezTo>
                  <a:cubicBezTo>
                    <a:pt x="1787" y="4154"/>
                    <a:pt x="1843" y="3931"/>
                    <a:pt x="1809" y="3706"/>
                  </a:cubicBezTo>
                  <a:cubicBezTo>
                    <a:pt x="1772" y="3456"/>
                    <a:pt x="1776" y="3203"/>
                    <a:pt x="1819" y="2955"/>
                  </a:cubicBezTo>
                  <a:cubicBezTo>
                    <a:pt x="1916" y="3007"/>
                    <a:pt x="2026" y="3034"/>
                    <a:pt x="2140" y="3034"/>
                  </a:cubicBezTo>
                  <a:cubicBezTo>
                    <a:pt x="2159" y="3034"/>
                    <a:pt x="2178" y="3034"/>
                    <a:pt x="2196" y="3032"/>
                  </a:cubicBezTo>
                  <a:cubicBezTo>
                    <a:pt x="2446" y="3014"/>
                    <a:pt x="2659" y="2867"/>
                    <a:pt x="2769" y="2642"/>
                  </a:cubicBezTo>
                  <a:lnTo>
                    <a:pt x="3563" y="993"/>
                  </a:lnTo>
                  <a:cubicBezTo>
                    <a:pt x="3671" y="767"/>
                    <a:pt x="3652" y="509"/>
                    <a:pt x="3510" y="302"/>
                  </a:cubicBezTo>
                  <a:cubicBezTo>
                    <a:pt x="3380" y="112"/>
                    <a:pt x="3170" y="1"/>
                    <a:pt x="2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1"/>
          <p:cNvGrpSpPr/>
          <p:nvPr/>
        </p:nvGrpSpPr>
        <p:grpSpPr>
          <a:xfrm>
            <a:off x="4384724" y="3560344"/>
            <a:ext cx="374448" cy="352549"/>
            <a:chOff x="2509001" y="4072625"/>
            <a:chExt cx="495302" cy="466335"/>
          </a:xfrm>
        </p:grpSpPr>
        <p:sp>
          <p:nvSpPr>
            <p:cNvPr id="409" name="Google Shape;409;p21"/>
            <p:cNvSpPr/>
            <p:nvPr/>
          </p:nvSpPr>
          <p:spPr>
            <a:xfrm>
              <a:off x="2509001" y="4072625"/>
              <a:ext cx="495302" cy="466335"/>
            </a:xfrm>
            <a:custGeom>
              <a:avLst/>
              <a:gdLst/>
              <a:ahLst/>
              <a:cxnLst/>
              <a:rect l="l" t="t" r="r" b="b"/>
              <a:pathLst>
                <a:path w="16398" h="15439" extrusionOk="0">
                  <a:moveTo>
                    <a:pt x="6411" y="4553"/>
                  </a:moveTo>
                  <a:cubicBezTo>
                    <a:pt x="6458" y="4553"/>
                    <a:pt x="6505" y="4567"/>
                    <a:pt x="6545" y="4594"/>
                  </a:cubicBezTo>
                  <a:lnTo>
                    <a:pt x="7696" y="5360"/>
                  </a:lnTo>
                  <a:cubicBezTo>
                    <a:pt x="7805" y="5434"/>
                    <a:pt x="7835" y="5584"/>
                    <a:pt x="7762" y="5693"/>
                  </a:cubicBezTo>
                  <a:cubicBezTo>
                    <a:pt x="7727" y="5747"/>
                    <a:pt x="7672" y="5783"/>
                    <a:pt x="7610" y="5796"/>
                  </a:cubicBezTo>
                  <a:cubicBezTo>
                    <a:pt x="7594" y="5799"/>
                    <a:pt x="7578" y="5801"/>
                    <a:pt x="7562" y="5801"/>
                  </a:cubicBezTo>
                  <a:cubicBezTo>
                    <a:pt x="7515" y="5801"/>
                    <a:pt x="7469" y="5786"/>
                    <a:pt x="7430" y="5760"/>
                  </a:cubicBezTo>
                  <a:lnTo>
                    <a:pt x="7026" y="5491"/>
                  </a:lnTo>
                  <a:cubicBezTo>
                    <a:pt x="6985" y="5465"/>
                    <a:pt x="6939" y="5451"/>
                    <a:pt x="6892" y="5451"/>
                  </a:cubicBezTo>
                  <a:cubicBezTo>
                    <a:pt x="6853" y="5451"/>
                    <a:pt x="6814" y="5461"/>
                    <a:pt x="6779" y="5480"/>
                  </a:cubicBezTo>
                  <a:cubicBezTo>
                    <a:pt x="6700" y="5522"/>
                    <a:pt x="6652" y="5603"/>
                    <a:pt x="6652" y="5691"/>
                  </a:cubicBezTo>
                  <a:lnTo>
                    <a:pt x="6652" y="6523"/>
                  </a:lnTo>
                  <a:lnTo>
                    <a:pt x="6172" y="6523"/>
                  </a:lnTo>
                  <a:lnTo>
                    <a:pt x="6172" y="4794"/>
                  </a:lnTo>
                  <a:cubicBezTo>
                    <a:pt x="6172" y="4705"/>
                    <a:pt x="6221" y="4623"/>
                    <a:pt x="6299" y="4582"/>
                  </a:cubicBezTo>
                  <a:cubicBezTo>
                    <a:pt x="6334" y="4563"/>
                    <a:pt x="6373" y="4553"/>
                    <a:pt x="6411" y="4553"/>
                  </a:cubicBezTo>
                  <a:close/>
                  <a:moveTo>
                    <a:pt x="12080" y="7003"/>
                  </a:moveTo>
                  <a:cubicBezTo>
                    <a:pt x="12537" y="7003"/>
                    <a:pt x="12916" y="7344"/>
                    <a:pt x="12976" y="7785"/>
                  </a:cubicBezTo>
                  <a:lnTo>
                    <a:pt x="8608" y="10639"/>
                  </a:lnTo>
                  <a:cubicBezTo>
                    <a:pt x="8483" y="10720"/>
                    <a:pt x="8341" y="10761"/>
                    <a:pt x="8199" y="10761"/>
                  </a:cubicBezTo>
                  <a:cubicBezTo>
                    <a:pt x="8057" y="10761"/>
                    <a:pt x="7915" y="10720"/>
                    <a:pt x="7790" y="10639"/>
                  </a:cubicBezTo>
                  <a:lnTo>
                    <a:pt x="3421" y="7785"/>
                  </a:lnTo>
                  <a:cubicBezTo>
                    <a:pt x="3482" y="7344"/>
                    <a:pt x="3861" y="7003"/>
                    <a:pt x="4317" y="7003"/>
                  </a:cubicBezTo>
                  <a:lnTo>
                    <a:pt x="9035" y="7003"/>
                  </a:lnTo>
                  <a:lnTo>
                    <a:pt x="9035" y="7137"/>
                  </a:lnTo>
                  <a:cubicBezTo>
                    <a:pt x="9035" y="7662"/>
                    <a:pt x="8609" y="8088"/>
                    <a:pt x="8083" y="8088"/>
                  </a:cubicBezTo>
                  <a:cubicBezTo>
                    <a:pt x="7687" y="8088"/>
                    <a:pt x="7362" y="8411"/>
                    <a:pt x="7362" y="8808"/>
                  </a:cubicBezTo>
                  <a:cubicBezTo>
                    <a:pt x="7362" y="9207"/>
                    <a:pt x="7686" y="9528"/>
                    <a:pt x="8083" y="9528"/>
                  </a:cubicBezTo>
                  <a:cubicBezTo>
                    <a:pt x="9402" y="9528"/>
                    <a:pt x="10475" y="8456"/>
                    <a:pt x="10475" y="7137"/>
                  </a:cubicBezTo>
                  <a:lnTo>
                    <a:pt x="10475" y="7003"/>
                  </a:lnTo>
                  <a:close/>
                  <a:moveTo>
                    <a:pt x="9756" y="1858"/>
                  </a:moveTo>
                  <a:cubicBezTo>
                    <a:pt x="10429" y="1858"/>
                    <a:pt x="10976" y="2405"/>
                    <a:pt x="10976" y="3079"/>
                  </a:cubicBezTo>
                  <a:cubicBezTo>
                    <a:pt x="10976" y="3596"/>
                    <a:pt x="10647" y="4059"/>
                    <a:pt x="10156" y="4231"/>
                  </a:cubicBezTo>
                  <a:cubicBezTo>
                    <a:pt x="10060" y="4264"/>
                    <a:pt x="9996" y="4355"/>
                    <a:pt x="9996" y="4458"/>
                  </a:cubicBezTo>
                  <a:lnTo>
                    <a:pt x="9996" y="4914"/>
                  </a:lnTo>
                  <a:cubicBezTo>
                    <a:pt x="9996" y="5047"/>
                    <a:pt x="10102" y="5154"/>
                    <a:pt x="10236" y="5154"/>
                  </a:cubicBezTo>
                  <a:cubicBezTo>
                    <a:pt x="10369" y="5154"/>
                    <a:pt x="10477" y="5047"/>
                    <a:pt x="10477" y="4914"/>
                  </a:cubicBezTo>
                  <a:lnTo>
                    <a:pt x="10477" y="4619"/>
                  </a:lnTo>
                  <a:cubicBezTo>
                    <a:pt x="10790" y="4472"/>
                    <a:pt x="11047" y="4234"/>
                    <a:pt x="11218" y="3947"/>
                  </a:cubicBezTo>
                  <a:lnTo>
                    <a:pt x="15918" y="3947"/>
                  </a:lnTo>
                  <a:lnTo>
                    <a:pt x="15918" y="13817"/>
                  </a:lnTo>
                  <a:cubicBezTo>
                    <a:pt x="15917" y="14446"/>
                    <a:pt x="15405" y="14959"/>
                    <a:pt x="14776" y="14959"/>
                  </a:cubicBezTo>
                  <a:lnTo>
                    <a:pt x="1623" y="14959"/>
                  </a:lnTo>
                  <a:cubicBezTo>
                    <a:pt x="994" y="14959"/>
                    <a:pt x="482" y="14446"/>
                    <a:pt x="482" y="13819"/>
                  </a:cubicBezTo>
                  <a:lnTo>
                    <a:pt x="482" y="3947"/>
                  </a:lnTo>
                  <a:lnTo>
                    <a:pt x="8293" y="3947"/>
                  </a:lnTo>
                  <a:cubicBezTo>
                    <a:pt x="8465" y="4236"/>
                    <a:pt x="8721" y="4472"/>
                    <a:pt x="9035" y="4620"/>
                  </a:cubicBezTo>
                  <a:lnTo>
                    <a:pt x="9035" y="6525"/>
                  </a:lnTo>
                  <a:lnTo>
                    <a:pt x="7132" y="6525"/>
                  </a:lnTo>
                  <a:lnTo>
                    <a:pt x="7132" y="6141"/>
                  </a:lnTo>
                  <a:lnTo>
                    <a:pt x="7161" y="6161"/>
                  </a:lnTo>
                  <a:cubicBezTo>
                    <a:pt x="7282" y="6241"/>
                    <a:pt x="7421" y="6282"/>
                    <a:pt x="7563" y="6282"/>
                  </a:cubicBezTo>
                  <a:cubicBezTo>
                    <a:pt x="7609" y="6282"/>
                    <a:pt x="7656" y="6278"/>
                    <a:pt x="7703" y="6269"/>
                  </a:cubicBezTo>
                  <a:cubicBezTo>
                    <a:pt x="7891" y="6231"/>
                    <a:pt x="8054" y="6121"/>
                    <a:pt x="8162" y="5962"/>
                  </a:cubicBezTo>
                  <a:cubicBezTo>
                    <a:pt x="8382" y="5631"/>
                    <a:pt x="8292" y="5183"/>
                    <a:pt x="7962" y="4963"/>
                  </a:cubicBezTo>
                  <a:lnTo>
                    <a:pt x="6812" y="4196"/>
                  </a:lnTo>
                  <a:cubicBezTo>
                    <a:pt x="6691" y="4115"/>
                    <a:pt x="6552" y="4074"/>
                    <a:pt x="6412" y="4074"/>
                  </a:cubicBezTo>
                  <a:cubicBezTo>
                    <a:pt x="6296" y="4074"/>
                    <a:pt x="6179" y="4102"/>
                    <a:pt x="6072" y="4160"/>
                  </a:cubicBezTo>
                  <a:cubicBezTo>
                    <a:pt x="5838" y="4285"/>
                    <a:pt x="5691" y="4528"/>
                    <a:pt x="5691" y="4795"/>
                  </a:cubicBezTo>
                  <a:lnTo>
                    <a:pt x="5691" y="6525"/>
                  </a:lnTo>
                  <a:lnTo>
                    <a:pt x="4321" y="6525"/>
                  </a:lnTo>
                  <a:cubicBezTo>
                    <a:pt x="3555" y="6525"/>
                    <a:pt x="2935" y="7147"/>
                    <a:pt x="2935" y="7910"/>
                  </a:cubicBezTo>
                  <a:lnTo>
                    <a:pt x="2935" y="12392"/>
                  </a:lnTo>
                  <a:cubicBezTo>
                    <a:pt x="2935" y="13156"/>
                    <a:pt x="3557" y="13778"/>
                    <a:pt x="4321" y="13778"/>
                  </a:cubicBezTo>
                  <a:lnTo>
                    <a:pt x="4569" y="13778"/>
                  </a:lnTo>
                  <a:cubicBezTo>
                    <a:pt x="4703" y="13778"/>
                    <a:pt x="4810" y="13670"/>
                    <a:pt x="4810" y="13537"/>
                  </a:cubicBezTo>
                  <a:cubicBezTo>
                    <a:pt x="4810" y="13404"/>
                    <a:pt x="4703" y="13296"/>
                    <a:pt x="4569" y="13296"/>
                  </a:cubicBezTo>
                  <a:lnTo>
                    <a:pt x="4321" y="13296"/>
                  </a:lnTo>
                  <a:cubicBezTo>
                    <a:pt x="3821" y="13296"/>
                    <a:pt x="3415" y="12889"/>
                    <a:pt x="3415" y="12391"/>
                  </a:cubicBezTo>
                  <a:lnTo>
                    <a:pt x="3415" y="8353"/>
                  </a:lnTo>
                  <a:lnTo>
                    <a:pt x="7530" y="11042"/>
                  </a:lnTo>
                  <a:cubicBezTo>
                    <a:pt x="7734" y="11176"/>
                    <a:pt x="7968" y="11242"/>
                    <a:pt x="8201" y="11242"/>
                  </a:cubicBezTo>
                  <a:cubicBezTo>
                    <a:pt x="8435" y="11242"/>
                    <a:pt x="8669" y="11176"/>
                    <a:pt x="8872" y="11042"/>
                  </a:cubicBezTo>
                  <a:lnTo>
                    <a:pt x="12988" y="8353"/>
                  </a:lnTo>
                  <a:lnTo>
                    <a:pt x="12988" y="12391"/>
                  </a:lnTo>
                  <a:cubicBezTo>
                    <a:pt x="12988" y="12889"/>
                    <a:pt x="12582" y="13296"/>
                    <a:pt x="12082" y="13296"/>
                  </a:cubicBezTo>
                  <a:lnTo>
                    <a:pt x="5691" y="13296"/>
                  </a:lnTo>
                  <a:cubicBezTo>
                    <a:pt x="5558" y="13296"/>
                    <a:pt x="5450" y="13404"/>
                    <a:pt x="5450" y="13537"/>
                  </a:cubicBezTo>
                  <a:cubicBezTo>
                    <a:pt x="5450" y="13670"/>
                    <a:pt x="5558" y="13777"/>
                    <a:pt x="5691" y="13777"/>
                  </a:cubicBezTo>
                  <a:lnTo>
                    <a:pt x="12082" y="13777"/>
                  </a:lnTo>
                  <a:cubicBezTo>
                    <a:pt x="12846" y="13777"/>
                    <a:pt x="13468" y="13155"/>
                    <a:pt x="13468" y="12392"/>
                  </a:cubicBezTo>
                  <a:lnTo>
                    <a:pt x="13468" y="7910"/>
                  </a:lnTo>
                  <a:cubicBezTo>
                    <a:pt x="13468" y="7146"/>
                    <a:pt x="12845" y="6524"/>
                    <a:pt x="12082" y="6524"/>
                  </a:cubicBezTo>
                  <a:lnTo>
                    <a:pt x="10478" y="6524"/>
                  </a:lnTo>
                  <a:lnTo>
                    <a:pt x="10478" y="6032"/>
                  </a:lnTo>
                  <a:cubicBezTo>
                    <a:pt x="10478" y="5899"/>
                    <a:pt x="10370" y="5792"/>
                    <a:pt x="10237" y="5792"/>
                  </a:cubicBezTo>
                  <a:cubicBezTo>
                    <a:pt x="10104" y="5792"/>
                    <a:pt x="9997" y="5899"/>
                    <a:pt x="9997" y="6032"/>
                  </a:cubicBezTo>
                  <a:lnTo>
                    <a:pt x="9997" y="7138"/>
                  </a:lnTo>
                  <a:cubicBezTo>
                    <a:pt x="9997" y="8192"/>
                    <a:pt x="9138" y="9049"/>
                    <a:pt x="8085" y="9049"/>
                  </a:cubicBezTo>
                  <a:cubicBezTo>
                    <a:pt x="7953" y="9049"/>
                    <a:pt x="7844" y="8941"/>
                    <a:pt x="7844" y="8808"/>
                  </a:cubicBezTo>
                  <a:cubicBezTo>
                    <a:pt x="7844" y="8675"/>
                    <a:pt x="7952" y="8568"/>
                    <a:pt x="8085" y="8568"/>
                  </a:cubicBezTo>
                  <a:cubicBezTo>
                    <a:pt x="8875" y="8568"/>
                    <a:pt x="9516" y="7925"/>
                    <a:pt x="9516" y="7137"/>
                  </a:cubicBezTo>
                  <a:lnTo>
                    <a:pt x="9516" y="4458"/>
                  </a:lnTo>
                  <a:cubicBezTo>
                    <a:pt x="9516" y="4355"/>
                    <a:pt x="9453" y="4264"/>
                    <a:pt x="9355" y="4231"/>
                  </a:cubicBezTo>
                  <a:cubicBezTo>
                    <a:pt x="8865" y="4059"/>
                    <a:pt x="8536" y="3597"/>
                    <a:pt x="8536" y="3079"/>
                  </a:cubicBezTo>
                  <a:cubicBezTo>
                    <a:pt x="8536" y="2406"/>
                    <a:pt x="9082" y="1858"/>
                    <a:pt x="9756" y="1858"/>
                  </a:cubicBezTo>
                  <a:close/>
                  <a:moveTo>
                    <a:pt x="1622" y="1"/>
                  </a:moveTo>
                  <a:cubicBezTo>
                    <a:pt x="728" y="1"/>
                    <a:pt x="1" y="728"/>
                    <a:pt x="1" y="1621"/>
                  </a:cubicBezTo>
                  <a:lnTo>
                    <a:pt x="1" y="13816"/>
                  </a:lnTo>
                  <a:cubicBezTo>
                    <a:pt x="1" y="14711"/>
                    <a:pt x="728" y="15438"/>
                    <a:pt x="1622" y="15438"/>
                  </a:cubicBezTo>
                  <a:lnTo>
                    <a:pt x="14775" y="15438"/>
                  </a:lnTo>
                  <a:cubicBezTo>
                    <a:pt x="15669" y="15438"/>
                    <a:pt x="16396" y="14711"/>
                    <a:pt x="16396" y="13816"/>
                  </a:cubicBezTo>
                  <a:lnTo>
                    <a:pt x="16396" y="1621"/>
                  </a:lnTo>
                  <a:cubicBezTo>
                    <a:pt x="16398" y="728"/>
                    <a:pt x="15671" y="1"/>
                    <a:pt x="14776" y="1"/>
                  </a:cubicBezTo>
                  <a:lnTo>
                    <a:pt x="3503" y="1"/>
                  </a:lnTo>
                  <a:cubicBezTo>
                    <a:pt x="3370" y="1"/>
                    <a:pt x="3262" y="108"/>
                    <a:pt x="3262" y="241"/>
                  </a:cubicBezTo>
                  <a:cubicBezTo>
                    <a:pt x="3262" y="375"/>
                    <a:pt x="3370" y="482"/>
                    <a:pt x="3503" y="482"/>
                  </a:cubicBezTo>
                  <a:lnTo>
                    <a:pt x="14776" y="482"/>
                  </a:lnTo>
                  <a:cubicBezTo>
                    <a:pt x="15405" y="482"/>
                    <a:pt x="15917" y="994"/>
                    <a:pt x="15917" y="1623"/>
                  </a:cubicBezTo>
                  <a:lnTo>
                    <a:pt x="15917" y="3467"/>
                  </a:lnTo>
                  <a:lnTo>
                    <a:pt x="11410" y="3467"/>
                  </a:lnTo>
                  <a:cubicBezTo>
                    <a:pt x="11440" y="3341"/>
                    <a:pt x="11455" y="3212"/>
                    <a:pt x="11455" y="3080"/>
                  </a:cubicBezTo>
                  <a:cubicBezTo>
                    <a:pt x="11455" y="2143"/>
                    <a:pt x="10691" y="1380"/>
                    <a:pt x="9755" y="1380"/>
                  </a:cubicBezTo>
                  <a:cubicBezTo>
                    <a:pt x="8818" y="1380"/>
                    <a:pt x="8053" y="2143"/>
                    <a:pt x="8053" y="3080"/>
                  </a:cubicBezTo>
                  <a:cubicBezTo>
                    <a:pt x="8053" y="3212"/>
                    <a:pt x="8069" y="3341"/>
                    <a:pt x="8098" y="3467"/>
                  </a:cubicBezTo>
                  <a:lnTo>
                    <a:pt x="481" y="3467"/>
                  </a:lnTo>
                  <a:lnTo>
                    <a:pt x="481" y="1623"/>
                  </a:lnTo>
                  <a:cubicBezTo>
                    <a:pt x="481" y="994"/>
                    <a:pt x="993" y="482"/>
                    <a:pt x="1622" y="482"/>
                  </a:cubicBezTo>
                  <a:lnTo>
                    <a:pt x="2381" y="482"/>
                  </a:lnTo>
                  <a:cubicBezTo>
                    <a:pt x="2515" y="482"/>
                    <a:pt x="2622" y="375"/>
                    <a:pt x="2622" y="241"/>
                  </a:cubicBezTo>
                  <a:cubicBezTo>
                    <a:pt x="2622" y="108"/>
                    <a:pt x="2515" y="1"/>
                    <a:pt x="2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2561044" y="4104522"/>
              <a:ext cx="58900" cy="58930"/>
            </a:xfrm>
            <a:custGeom>
              <a:avLst/>
              <a:gdLst/>
              <a:ahLst/>
              <a:cxnLst/>
              <a:rect l="l" t="t" r="r" b="b"/>
              <a:pathLst>
                <a:path w="1950" h="1951" extrusionOk="0">
                  <a:moveTo>
                    <a:pt x="975" y="481"/>
                  </a:moveTo>
                  <a:cubicBezTo>
                    <a:pt x="1247" y="481"/>
                    <a:pt x="1469" y="703"/>
                    <a:pt x="1469" y="975"/>
                  </a:cubicBezTo>
                  <a:cubicBezTo>
                    <a:pt x="1469" y="1249"/>
                    <a:pt x="1247" y="1470"/>
                    <a:pt x="975" y="1470"/>
                  </a:cubicBezTo>
                  <a:cubicBezTo>
                    <a:pt x="702" y="1470"/>
                    <a:pt x="480" y="1249"/>
                    <a:pt x="480" y="975"/>
                  </a:cubicBezTo>
                  <a:cubicBezTo>
                    <a:pt x="480" y="703"/>
                    <a:pt x="702" y="481"/>
                    <a:pt x="975" y="481"/>
                  </a:cubicBezTo>
                  <a:close/>
                  <a:moveTo>
                    <a:pt x="975" y="1"/>
                  </a:moveTo>
                  <a:cubicBezTo>
                    <a:pt x="438" y="1"/>
                    <a:pt x="1" y="437"/>
                    <a:pt x="1" y="975"/>
                  </a:cubicBezTo>
                  <a:cubicBezTo>
                    <a:pt x="1" y="1513"/>
                    <a:pt x="438" y="1950"/>
                    <a:pt x="975" y="1950"/>
                  </a:cubicBezTo>
                  <a:cubicBezTo>
                    <a:pt x="1513" y="1950"/>
                    <a:pt x="1949" y="1512"/>
                    <a:pt x="1949" y="975"/>
                  </a:cubicBezTo>
                  <a:cubicBezTo>
                    <a:pt x="1949" y="439"/>
                    <a:pt x="1512" y="1"/>
                    <a:pt x="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2626680" y="4104522"/>
              <a:ext cx="58870" cy="58930"/>
            </a:xfrm>
            <a:custGeom>
              <a:avLst/>
              <a:gdLst/>
              <a:ahLst/>
              <a:cxnLst/>
              <a:rect l="l" t="t" r="r" b="b"/>
              <a:pathLst>
                <a:path w="1949" h="1951" extrusionOk="0">
                  <a:moveTo>
                    <a:pt x="974" y="481"/>
                  </a:moveTo>
                  <a:cubicBezTo>
                    <a:pt x="1246" y="481"/>
                    <a:pt x="1467" y="703"/>
                    <a:pt x="1467" y="975"/>
                  </a:cubicBezTo>
                  <a:cubicBezTo>
                    <a:pt x="1467" y="1249"/>
                    <a:pt x="1246" y="1470"/>
                    <a:pt x="974" y="1470"/>
                  </a:cubicBezTo>
                  <a:cubicBezTo>
                    <a:pt x="701" y="1470"/>
                    <a:pt x="479" y="1249"/>
                    <a:pt x="479" y="975"/>
                  </a:cubicBezTo>
                  <a:cubicBezTo>
                    <a:pt x="479" y="703"/>
                    <a:pt x="701" y="481"/>
                    <a:pt x="974" y="481"/>
                  </a:cubicBezTo>
                  <a:close/>
                  <a:moveTo>
                    <a:pt x="975" y="1"/>
                  </a:moveTo>
                  <a:cubicBezTo>
                    <a:pt x="437" y="1"/>
                    <a:pt x="0" y="439"/>
                    <a:pt x="0" y="975"/>
                  </a:cubicBezTo>
                  <a:cubicBezTo>
                    <a:pt x="0" y="1513"/>
                    <a:pt x="438" y="1950"/>
                    <a:pt x="975" y="1950"/>
                  </a:cubicBezTo>
                  <a:cubicBezTo>
                    <a:pt x="1511" y="1950"/>
                    <a:pt x="1949" y="1513"/>
                    <a:pt x="1949" y="975"/>
                  </a:cubicBezTo>
                  <a:cubicBezTo>
                    <a:pt x="1949" y="437"/>
                    <a:pt x="1511" y="1"/>
                    <a:pt x="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2781269" y="4143245"/>
              <a:ext cx="44734" cy="44734"/>
            </a:xfrm>
            <a:custGeom>
              <a:avLst/>
              <a:gdLst/>
              <a:ahLst/>
              <a:cxnLst/>
              <a:rect l="l" t="t" r="r" b="b"/>
              <a:pathLst>
                <a:path w="1481" h="1481" extrusionOk="0">
                  <a:moveTo>
                    <a:pt x="741" y="481"/>
                  </a:moveTo>
                  <a:cubicBezTo>
                    <a:pt x="883" y="481"/>
                    <a:pt x="1000" y="598"/>
                    <a:pt x="1000" y="741"/>
                  </a:cubicBezTo>
                  <a:cubicBezTo>
                    <a:pt x="1000" y="884"/>
                    <a:pt x="883" y="1001"/>
                    <a:pt x="741" y="1001"/>
                  </a:cubicBezTo>
                  <a:cubicBezTo>
                    <a:pt x="597" y="1001"/>
                    <a:pt x="481" y="884"/>
                    <a:pt x="481" y="741"/>
                  </a:cubicBezTo>
                  <a:cubicBezTo>
                    <a:pt x="481" y="598"/>
                    <a:pt x="597" y="481"/>
                    <a:pt x="741" y="481"/>
                  </a:cubicBezTo>
                  <a:close/>
                  <a:moveTo>
                    <a:pt x="741" y="0"/>
                  </a:moveTo>
                  <a:cubicBezTo>
                    <a:pt x="332" y="0"/>
                    <a:pt x="0" y="332"/>
                    <a:pt x="0" y="741"/>
                  </a:cubicBezTo>
                  <a:cubicBezTo>
                    <a:pt x="0" y="1150"/>
                    <a:pt x="332" y="1481"/>
                    <a:pt x="741" y="1481"/>
                  </a:cubicBezTo>
                  <a:cubicBezTo>
                    <a:pt x="1149" y="1481"/>
                    <a:pt x="1480" y="1150"/>
                    <a:pt x="1480" y="741"/>
                  </a:cubicBezTo>
                  <a:cubicBezTo>
                    <a:pt x="1480" y="332"/>
                    <a:pt x="1149" y="0"/>
                    <a:pt x="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21"/>
          <p:cNvGrpSpPr/>
          <p:nvPr/>
        </p:nvGrpSpPr>
        <p:grpSpPr>
          <a:xfrm>
            <a:off x="4415984" y="4167110"/>
            <a:ext cx="311926" cy="374494"/>
            <a:chOff x="3188009" y="4058157"/>
            <a:chExt cx="412600" cy="495362"/>
          </a:xfrm>
        </p:grpSpPr>
        <p:sp>
          <p:nvSpPr>
            <p:cNvPr id="414" name="Google Shape;414;p21"/>
            <p:cNvSpPr/>
            <p:nvPr/>
          </p:nvSpPr>
          <p:spPr>
            <a:xfrm>
              <a:off x="3188009" y="4058157"/>
              <a:ext cx="89769" cy="495241"/>
            </a:xfrm>
            <a:custGeom>
              <a:avLst/>
              <a:gdLst/>
              <a:ahLst/>
              <a:cxnLst/>
              <a:rect l="l" t="t" r="r" b="b"/>
              <a:pathLst>
                <a:path w="2972" h="16396" extrusionOk="0">
                  <a:moveTo>
                    <a:pt x="1827" y="0"/>
                  </a:moveTo>
                  <a:cubicBezTo>
                    <a:pt x="820" y="0"/>
                    <a:pt x="1" y="820"/>
                    <a:pt x="1" y="1827"/>
                  </a:cubicBezTo>
                  <a:lnTo>
                    <a:pt x="1" y="14570"/>
                  </a:lnTo>
                  <a:cubicBezTo>
                    <a:pt x="1" y="15576"/>
                    <a:pt x="820" y="16395"/>
                    <a:pt x="1827" y="16395"/>
                  </a:cubicBezTo>
                  <a:lnTo>
                    <a:pt x="2731" y="16395"/>
                  </a:lnTo>
                  <a:cubicBezTo>
                    <a:pt x="2864" y="16395"/>
                    <a:pt x="2971" y="16288"/>
                    <a:pt x="2971" y="16155"/>
                  </a:cubicBezTo>
                  <a:cubicBezTo>
                    <a:pt x="2971" y="16025"/>
                    <a:pt x="2864" y="15917"/>
                    <a:pt x="2731" y="15917"/>
                  </a:cubicBezTo>
                  <a:lnTo>
                    <a:pt x="1827" y="15917"/>
                  </a:lnTo>
                  <a:cubicBezTo>
                    <a:pt x="1084" y="15917"/>
                    <a:pt x="481" y="15313"/>
                    <a:pt x="481" y="14571"/>
                  </a:cubicBezTo>
                  <a:lnTo>
                    <a:pt x="481" y="1828"/>
                  </a:lnTo>
                  <a:cubicBezTo>
                    <a:pt x="481" y="1085"/>
                    <a:pt x="1085" y="482"/>
                    <a:pt x="1827" y="482"/>
                  </a:cubicBezTo>
                  <a:lnTo>
                    <a:pt x="2217" y="482"/>
                  </a:lnTo>
                  <a:cubicBezTo>
                    <a:pt x="2351" y="482"/>
                    <a:pt x="2458" y="374"/>
                    <a:pt x="2458" y="241"/>
                  </a:cubicBezTo>
                  <a:cubicBezTo>
                    <a:pt x="2458" y="108"/>
                    <a:pt x="2351" y="0"/>
                    <a:pt x="2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3220993" y="4095974"/>
              <a:ext cx="341256" cy="358473"/>
            </a:xfrm>
            <a:custGeom>
              <a:avLst/>
              <a:gdLst/>
              <a:ahLst/>
              <a:cxnLst/>
              <a:rect l="l" t="t" r="r" b="b"/>
              <a:pathLst>
                <a:path w="11298" h="11868" extrusionOk="0">
                  <a:moveTo>
                    <a:pt x="6439" y="7609"/>
                  </a:moveTo>
                  <a:cubicBezTo>
                    <a:pt x="6490" y="7609"/>
                    <a:pt x="6541" y="7626"/>
                    <a:pt x="6583" y="7659"/>
                  </a:cubicBezTo>
                  <a:lnTo>
                    <a:pt x="9713" y="10119"/>
                  </a:lnTo>
                  <a:cubicBezTo>
                    <a:pt x="9871" y="10245"/>
                    <a:pt x="9970" y="10433"/>
                    <a:pt x="9982" y="10635"/>
                  </a:cubicBezTo>
                  <a:cubicBezTo>
                    <a:pt x="9995" y="10838"/>
                    <a:pt x="9920" y="11036"/>
                    <a:pt x="9776" y="11179"/>
                  </a:cubicBezTo>
                  <a:cubicBezTo>
                    <a:pt x="9643" y="11312"/>
                    <a:pt x="9462" y="11387"/>
                    <a:pt x="9275" y="11387"/>
                  </a:cubicBezTo>
                  <a:cubicBezTo>
                    <a:pt x="9261" y="11387"/>
                    <a:pt x="9246" y="11387"/>
                    <a:pt x="9232" y="11386"/>
                  </a:cubicBezTo>
                  <a:cubicBezTo>
                    <a:pt x="9029" y="11374"/>
                    <a:pt x="8842" y="11275"/>
                    <a:pt x="8716" y="11116"/>
                  </a:cubicBezTo>
                  <a:lnTo>
                    <a:pt x="6256" y="7987"/>
                  </a:lnTo>
                  <a:cubicBezTo>
                    <a:pt x="6182" y="7893"/>
                    <a:pt x="6191" y="7761"/>
                    <a:pt x="6274" y="7678"/>
                  </a:cubicBezTo>
                  <a:cubicBezTo>
                    <a:pt x="6319" y="7632"/>
                    <a:pt x="6379" y="7609"/>
                    <a:pt x="6439" y="7609"/>
                  </a:cubicBezTo>
                  <a:close/>
                  <a:moveTo>
                    <a:pt x="5649" y="0"/>
                  </a:moveTo>
                  <a:cubicBezTo>
                    <a:pt x="2535" y="0"/>
                    <a:pt x="1" y="2533"/>
                    <a:pt x="1" y="5647"/>
                  </a:cubicBezTo>
                  <a:cubicBezTo>
                    <a:pt x="1" y="8762"/>
                    <a:pt x="2535" y="11296"/>
                    <a:pt x="5649" y="11296"/>
                  </a:cubicBezTo>
                  <a:cubicBezTo>
                    <a:pt x="6426" y="11296"/>
                    <a:pt x="7176" y="11141"/>
                    <a:pt x="7882" y="10836"/>
                  </a:cubicBezTo>
                  <a:lnTo>
                    <a:pt x="8336" y="11413"/>
                  </a:lnTo>
                  <a:cubicBezTo>
                    <a:pt x="8546" y="11680"/>
                    <a:pt x="8860" y="11845"/>
                    <a:pt x="9199" y="11864"/>
                  </a:cubicBezTo>
                  <a:cubicBezTo>
                    <a:pt x="9223" y="11865"/>
                    <a:pt x="9248" y="11867"/>
                    <a:pt x="9270" y="11867"/>
                  </a:cubicBezTo>
                  <a:cubicBezTo>
                    <a:pt x="9586" y="11867"/>
                    <a:pt x="9889" y="11741"/>
                    <a:pt x="10111" y="11519"/>
                  </a:cubicBezTo>
                  <a:cubicBezTo>
                    <a:pt x="10352" y="11278"/>
                    <a:pt x="10478" y="10947"/>
                    <a:pt x="10458" y="10608"/>
                  </a:cubicBezTo>
                  <a:cubicBezTo>
                    <a:pt x="10438" y="10267"/>
                    <a:pt x="10273" y="9953"/>
                    <a:pt x="10007" y="9743"/>
                  </a:cubicBezTo>
                  <a:lnTo>
                    <a:pt x="9745" y="9538"/>
                  </a:lnTo>
                  <a:cubicBezTo>
                    <a:pt x="10748" y="8484"/>
                    <a:pt x="11297" y="7114"/>
                    <a:pt x="11297" y="5650"/>
                  </a:cubicBezTo>
                  <a:cubicBezTo>
                    <a:pt x="11297" y="5531"/>
                    <a:pt x="11293" y="5416"/>
                    <a:pt x="11287" y="5303"/>
                  </a:cubicBezTo>
                  <a:cubicBezTo>
                    <a:pt x="11279" y="5176"/>
                    <a:pt x="11174" y="5077"/>
                    <a:pt x="11047" y="5077"/>
                  </a:cubicBezTo>
                  <a:cubicBezTo>
                    <a:pt x="11042" y="5077"/>
                    <a:pt x="11037" y="5078"/>
                    <a:pt x="11032" y="5078"/>
                  </a:cubicBezTo>
                  <a:cubicBezTo>
                    <a:pt x="10900" y="5086"/>
                    <a:pt x="10800" y="5200"/>
                    <a:pt x="10807" y="5333"/>
                  </a:cubicBezTo>
                  <a:cubicBezTo>
                    <a:pt x="10813" y="5435"/>
                    <a:pt x="10816" y="5541"/>
                    <a:pt x="10816" y="5650"/>
                  </a:cubicBezTo>
                  <a:cubicBezTo>
                    <a:pt x="10816" y="7005"/>
                    <a:pt x="10303" y="8271"/>
                    <a:pt x="9365" y="9239"/>
                  </a:cubicBezTo>
                  <a:lnTo>
                    <a:pt x="6877" y="7284"/>
                  </a:lnTo>
                  <a:cubicBezTo>
                    <a:pt x="6747" y="7182"/>
                    <a:pt x="6591" y="7132"/>
                    <a:pt x="6436" y="7132"/>
                  </a:cubicBezTo>
                  <a:cubicBezTo>
                    <a:pt x="6253" y="7132"/>
                    <a:pt x="6070" y="7202"/>
                    <a:pt x="5932" y="7341"/>
                  </a:cubicBezTo>
                  <a:cubicBezTo>
                    <a:pt x="5678" y="7595"/>
                    <a:pt x="5653" y="8003"/>
                    <a:pt x="5875" y="8285"/>
                  </a:cubicBezTo>
                  <a:lnTo>
                    <a:pt x="7575" y="10447"/>
                  </a:lnTo>
                  <a:cubicBezTo>
                    <a:pt x="6964" y="10693"/>
                    <a:pt x="6318" y="10816"/>
                    <a:pt x="5649" y="10816"/>
                  </a:cubicBezTo>
                  <a:cubicBezTo>
                    <a:pt x="2800" y="10816"/>
                    <a:pt x="481" y="8499"/>
                    <a:pt x="481" y="5649"/>
                  </a:cubicBezTo>
                  <a:cubicBezTo>
                    <a:pt x="481" y="2800"/>
                    <a:pt x="2800" y="481"/>
                    <a:pt x="5649" y="481"/>
                  </a:cubicBezTo>
                  <a:cubicBezTo>
                    <a:pt x="6459" y="481"/>
                    <a:pt x="7258" y="672"/>
                    <a:pt x="7977" y="1033"/>
                  </a:cubicBezTo>
                  <a:lnTo>
                    <a:pt x="6884" y="2404"/>
                  </a:lnTo>
                  <a:cubicBezTo>
                    <a:pt x="6838" y="2462"/>
                    <a:pt x="6822" y="2537"/>
                    <a:pt x="6838" y="2608"/>
                  </a:cubicBezTo>
                  <a:cubicBezTo>
                    <a:pt x="6856" y="2680"/>
                    <a:pt x="6904" y="2739"/>
                    <a:pt x="6970" y="2770"/>
                  </a:cubicBezTo>
                  <a:lnTo>
                    <a:pt x="7927" y="3223"/>
                  </a:lnTo>
                  <a:lnTo>
                    <a:pt x="6960" y="4632"/>
                  </a:lnTo>
                  <a:cubicBezTo>
                    <a:pt x="6900" y="4720"/>
                    <a:pt x="6905" y="4838"/>
                    <a:pt x="6974" y="4921"/>
                  </a:cubicBezTo>
                  <a:cubicBezTo>
                    <a:pt x="7020" y="4979"/>
                    <a:pt x="7088" y="5009"/>
                    <a:pt x="7159" y="5009"/>
                  </a:cubicBezTo>
                  <a:cubicBezTo>
                    <a:pt x="7191" y="5009"/>
                    <a:pt x="7224" y="5003"/>
                    <a:pt x="7255" y="4990"/>
                  </a:cubicBezTo>
                  <a:lnTo>
                    <a:pt x="10403" y="3618"/>
                  </a:lnTo>
                  <a:cubicBezTo>
                    <a:pt x="10495" y="3832"/>
                    <a:pt x="10572" y="4054"/>
                    <a:pt x="10633" y="4276"/>
                  </a:cubicBezTo>
                  <a:cubicBezTo>
                    <a:pt x="10662" y="4382"/>
                    <a:pt x="10759" y="4453"/>
                    <a:pt x="10864" y="4453"/>
                  </a:cubicBezTo>
                  <a:cubicBezTo>
                    <a:pt x="10885" y="4453"/>
                    <a:pt x="10906" y="4450"/>
                    <a:pt x="10928" y="4444"/>
                  </a:cubicBezTo>
                  <a:cubicBezTo>
                    <a:pt x="11056" y="4409"/>
                    <a:pt x="11130" y="4276"/>
                    <a:pt x="11095" y="4150"/>
                  </a:cubicBezTo>
                  <a:cubicBezTo>
                    <a:pt x="11005" y="3824"/>
                    <a:pt x="10887" y="3505"/>
                    <a:pt x="10739" y="3199"/>
                  </a:cubicBezTo>
                  <a:cubicBezTo>
                    <a:pt x="10698" y="3114"/>
                    <a:pt x="10613" y="3063"/>
                    <a:pt x="10524" y="3063"/>
                  </a:cubicBezTo>
                  <a:cubicBezTo>
                    <a:pt x="10491" y="3063"/>
                    <a:pt x="10458" y="3070"/>
                    <a:pt x="10427" y="3085"/>
                  </a:cubicBezTo>
                  <a:lnTo>
                    <a:pt x="7829" y="4216"/>
                  </a:lnTo>
                  <a:lnTo>
                    <a:pt x="7829" y="4216"/>
                  </a:lnTo>
                  <a:lnTo>
                    <a:pt x="8481" y="3264"/>
                  </a:lnTo>
                  <a:cubicBezTo>
                    <a:pt x="8521" y="3205"/>
                    <a:pt x="8534" y="3133"/>
                    <a:pt x="8515" y="3065"/>
                  </a:cubicBezTo>
                  <a:cubicBezTo>
                    <a:pt x="8497" y="2997"/>
                    <a:pt x="8450" y="2941"/>
                    <a:pt x="8385" y="2910"/>
                  </a:cubicBezTo>
                  <a:lnTo>
                    <a:pt x="7448" y="2467"/>
                  </a:lnTo>
                  <a:lnTo>
                    <a:pt x="8531" y="1108"/>
                  </a:lnTo>
                  <a:cubicBezTo>
                    <a:pt x="8577" y="1051"/>
                    <a:pt x="8594" y="980"/>
                    <a:pt x="8581" y="912"/>
                  </a:cubicBezTo>
                  <a:cubicBezTo>
                    <a:pt x="8567" y="842"/>
                    <a:pt x="8525" y="784"/>
                    <a:pt x="8464" y="749"/>
                  </a:cubicBezTo>
                  <a:cubicBezTo>
                    <a:pt x="7612" y="258"/>
                    <a:pt x="6639" y="0"/>
                    <a:pt x="5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3349334" y="4224224"/>
              <a:ext cx="84665" cy="84634"/>
            </a:xfrm>
            <a:custGeom>
              <a:avLst/>
              <a:gdLst/>
              <a:ahLst/>
              <a:cxnLst/>
              <a:rect l="l" t="t" r="r" b="b"/>
              <a:pathLst>
                <a:path w="2803" h="2802" extrusionOk="0">
                  <a:moveTo>
                    <a:pt x="1402" y="479"/>
                  </a:moveTo>
                  <a:cubicBezTo>
                    <a:pt x="1909" y="479"/>
                    <a:pt x="2322" y="891"/>
                    <a:pt x="2322" y="1399"/>
                  </a:cubicBezTo>
                  <a:cubicBezTo>
                    <a:pt x="2322" y="1908"/>
                    <a:pt x="1909" y="2320"/>
                    <a:pt x="1402" y="2320"/>
                  </a:cubicBezTo>
                  <a:cubicBezTo>
                    <a:pt x="895" y="2320"/>
                    <a:pt x="481" y="1908"/>
                    <a:pt x="481" y="1399"/>
                  </a:cubicBezTo>
                  <a:cubicBezTo>
                    <a:pt x="481" y="891"/>
                    <a:pt x="893" y="479"/>
                    <a:pt x="1402" y="479"/>
                  </a:cubicBezTo>
                  <a:close/>
                  <a:moveTo>
                    <a:pt x="1402" y="0"/>
                  </a:moveTo>
                  <a:cubicBezTo>
                    <a:pt x="630" y="0"/>
                    <a:pt x="1" y="628"/>
                    <a:pt x="1" y="1400"/>
                  </a:cubicBezTo>
                  <a:cubicBezTo>
                    <a:pt x="1" y="2173"/>
                    <a:pt x="630" y="2802"/>
                    <a:pt x="1402" y="2802"/>
                  </a:cubicBezTo>
                  <a:cubicBezTo>
                    <a:pt x="2173" y="2802"/>
                    <a:pt x="2802" y="2173"/>
                    <a:pt x="2802" y="1400"/>
                  </a:cubicBezTo>
                  <a:cubicBezTo>
                    <a:pt x="2802" y="628"/>
                    <a:pt x="2173" y="0"/>
                    <a:pt x="1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3218577" y="4089691"/>
              <a:ext cx="53161" cy="53191"/>
            </a:xfrm>
            <a:custGeom>
              <a:avLst/>
              <a:gdLst/>
              <a:ahLst/>
              <a:cxnLst/>
              <a:rect l="l" t="t" r="r" b="b"/>
              <a:pathLst>
                <a:path w="1760" h="1761" extrusionOk="0">
                  <a:moveTo>
                    <a:pt x="880" y="482"/>
                  </a:moveTo>
                  <a:cubicBezTo>
                    <a:pt x="1099" y="482"/>
                    <a:pt x="1278" y="660"/>
                    <a:pt x="1278" y="880"/>
                  </a:cubicBezTo>
                  <a:cubicBezTo>
                    <a:pt x="1278" y="1100"/>
                    <a:pt x="1099" y="1279"/>
                    <a:pt x="880" y="1279"/>
                  </a:cubicBezTo>
                  <a:cubicBezTo>
                    <a:pt x="660" y="1279"/>
                    <a:pt x="482" y="1099"/>
                    <a:pt x="482" y="880"/>
                  </a:cubicBezTo>
                  <a:cubicBezTo>
                    <a:pt x="482" y="660"/>
                    <a:pt x="661" y="482"/>
                    <a:pt x="880" y="482"/>
                  </a:cubicBezTo>
                  <a:close/>
                  <a:moveTo>
                    <a:pt x="881" y="0"/>
                  </a:moveTo>
                  <a:cubicBezTo>
                    <a:pt x="395" y="0"/>
                    <a:pt x="1" y="395"/>
                    <a:pt x="1" y="880"/>
                  </a:cubicBezTo>
                  <a:cubicBezTo>
                    <a:pt x="1" y="1366"/>
                    <a:pt x="395" y="1760"/>
                    <a:pt x="881" y="1760"/>
                  </a:cubicBezTo>
                  <a:cubicBezTo>
                    <a:pt x="1365" y="1760"/>
                    <a:pt x="1760" y="1366"/>
                    <a:pt x="1760" y="880"/>
                  </a:cubicBezTo>
                  <a:cubicBezTo>
                    <a:pt x="1760" y="395"/>
                    <a:pt x="1365" y="0"/>
                    <a:pt x="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3511626" y="4468734"/>
              <a:ext cx="53191" cy="53191"/>
            </a:xfrm>
            <a:custGeom>
              <a:avLst/>
              <a:gdLst/>
              <a:ahLst/>
              <a:cxnLst/>
              <a:rect l="l" t="t" r="r" b="b"/>
              <a:pathLst>
                <a:path w="1761" h="1761" extrusionOk="0">
                  <a:moveTo>
                    <a:pt x="880" y="482"/>
                  </a:moveTo>
                  <a:cubicBezTo>
                    <a:pt x="1101" y="482"/>
                    <a:pt x="1279" y="660"/>
                    <a:pt x="1279" y="881"/>
                  </a:cubicBezTo>
                  <a:cubicBezTo>
                    <a:pt x="1279" y="1101"/>
                    <a:pt x="1100" y="1279"/>
                    <a:pt x="880" y="1279"/>
                  </a:cubicBezTo>
                  <a:cubicBezTo>
                    <a:pt x="660" y="1279"/>
                    <a:pt x="482" y="1100"/>
                    <a:pt x="482" y="881"/>
                  </a:cubicBezTo>
                  <a:cubicBezTo>
                    <a:pt x="482" y="660"/>
                    <a:pt x="661" y="482"/>
                    <a:pt x="880" y="482"/>
                  </a:cubicBezTo>
                  <a:close/>
                  <a:moveTo>
                    <a:pt x="880" y="1"/>
                  </a:moveTo>
                  <a:cubicBezTo>
                    <a:pt x="395" y="3"/>
                    <a:pt x="1" y="397"/>
                    <a:pt x="1" y="881"/>
                  </a:cubicBezTo>
                  <a:cubicBezTo>
                    <a:pt x="1" y="1366"/>
                    <a:pt x="395" y="1761"/>
                    <a:pt x="880" y="1761"/>
                  </a:cubicBezTo>
                  <a:cubicBezTo>
                    <a:pt x="1366" y="1761"/>
                    <a:pt x="1760" y="1366"/>
                    <a:pt x="1760" y="881"/>
                  </a:cubicBezTo>
                  <a:cubicBezTo>
                    <a:pt x="1760" y="395"/>
                    <a:pt x="1366"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3218577" y="4468794"/>
              <a:ext cx="218171" cy="53161"/>
            </a:xfrm>
            <a:custGeom>
              <a:avLst/>
              <a:gdLst/>
              <a:ahLst/>
              <a:cxnLst/>
              <a:rect l="l" t="t" r="r" b="b"/>
              <a:pathLst>
                <a:path w="7223" h="1760" extrusionOk="0">
                  <a:moveTo>
                    <a:pt x="6343" y="480"/>
                  </a:moveTo>
                  <a:cubicBezTo>
                    <a:pt x="6563" y="480"/>
                    <a:pt x="6741" y="658"/>
                    <a:pt x="6741" y="879"/>
                  </a:cubicBezTo>
                  <a:cubicBezTo>
                    <a:pt x="6741" y="1099"/>
                    <a:pt x="6562" y="1277"/>
                    <a:pt x="6343" y="1277"/>
                  </a:cubicBezTo>
                  <a:lnTo>
                    <a:pt x="880" y="1277"/>
                  </a:lnTo>
                  <a:cubicBezTo>
                    <a:pt x="660" y="1277"/>
                    <a:pt x="482" y="1098"/>
                    <a:pt x="482" y="879"/>
                  </a:cubicBezTo>
                  <a:cubicBezTo>
                    <a:pt x="482" y="658"/>
                    <a:pt x="661" y="480"/>
                    <a:pt x="880" y="480"/>
                  </a:cubicBezTo>
                  <a:close/>
                  <a:moveTo>
                    <a:pt x="881" y="1"/>
                  </a:moveTo>
                  <a:cubicBezTo>
                    <a:pt x="395" y="1"/>
                    <a:pt x="1" y="395"/>
                    <a:pt x="1" y="880"/>
                  </a:cubicBezTo>
                  <a:cubicBezTo>
                    <a:pt x="1" y="1365"/>
                    <a:pt x="395" y="1760"/>
                    <a:pt x="881" y="1760"/>
                  </a:cubicBezTo>
                  <a:lnTo>
                    <a:pt x="6343" y="1760"/>
                  </a:lnTo>
                  <a:cubicBezTo>
                    <a:pt x="6828" y="1760"/>
                    <a:pt x="7223" y="1365"/>
                    <a:pt x="7223" y="880"/>
                  </a:cubicBezTo>
                  <a:cubicBezTo>
                    <a:pt x="7223" y="395"/>
                    <a:pt x="6828" y="1"/>
                    <a:pt x="6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3281585" y="4058157"/>
              <a:ext cx="319025" cy="495362"/>
            </a:xfrm>
            <a:custGeom>
              <a:avLst/>
              <a:gdLst/>
              <a:ahLst/>
              <a:cxnLst/>
              <a:rect l="l" t="t" r="r" b="b"/>
              <a:pathLst>
                <a:path w="10562" h="16400" extrusionOk="0">
                  <a:moveTo>
                    <a:pt x="8386" y="1181"/>
                  </a:moveTo>
                  <a:cubicBezTo>
                    <a:pt x="8696" y="1378"/>
                    <a:pt x="8982" y="1611"/>
                    <a:pt x="9236" y="1874"/>
                  </a:cubicBezTo>
                  <a:cubicBezTo>
                    <a:pt x="9531" y="2177"/>
                    <a:pt x="9780" y="2515"/>
                    <a:pt x="9983" y="2883"/>
                  </a:cubicBezTo>
                  <a:lnTo>
                    <a:pt x="7923" y="3780"/>
                  </a:lnTo>
                  <a:lnTo>
                    <a:pt x="8475" y="2975"/>
                  </a:lnTo>
                  <a:cubicBezTo>
                    <a:pt x="8513" y="2919"/>
                    <a:pt x="8526" y="2846"/>
                    <a:pt x="8508" y="2778"/>
                  </a:cubicBezTo>
                  <a:cubicBezTo>
                    <a:pt x="8490" y="2710"/>
                    <a:pt x="8442" y="2653"/>
                    <a:pt x="8379" y="2623"/>
                  </a:cubicBezTo>
                  <a:lnTo>
                    <a:pt x="7550" y="2231"/>
                  </a:lnTo>
                  <a:lnTo>
                    <a:pt x="8386" y="1181"/>
                  </a:lnTo>
                  <a:close/>
                  <a:moveTo>
                    <a:pt x="241" y="0"/>
                  </a:moveTo>
                  <a:cubicBezTo>
                    <a:pt x="108" y="0"/>
                    <a:pt x="0" y="108"/>
                    <a:pt x="0" y="241"/>
                  </a:cubicBezTo>
                  <a:cubicBezTo>
                    <a:pt x="0" y="374"/>
                    <a:pt x="108" y="482"/>
                    <a:pt x="241" y="482"/>
                  </a:cubicBezTo>
                  <a:lnTo>
                    <a:pt x="8560" y="482"/>
                  </a:lnTo>
                  <a:cubicBezTo>
                    <a:pt x="9303" y="482"/>
                    <a:pt x="9906" y="1086"/>
                    <a:pt x="9906" y="1828"/>
                  </a:cubicBezTo>
                  <a:lnTo>
                    <a:pt x="9906" y="1910"/>
                  </a:lnTo>
                  <a:cubicBezTo>
                    <a:pt x="9804" y="1783"/>
                    <a:pt x="9696" y="1660"/>
                    <a:pt x="9581" y="1541"/>
                  </a:cubicBezTo>
                  <a:cubicBezTo>
                    <a:pt x="9246" y="1197"/>
                    <a:pt x="8865" y="900"/>
                    <a:pt x="8449" y="660"/>
                  </a:cubicBezTo>
                  <a:cubicBezTo>
                    <a:pt x="8412" y="639"/>
                    <a:pt x="8371" y="628"/>
                    <a:pt x="8329" y="628"/>
                  </a:cubicBezTo>
                  <a:cubicBezTo>
                    <a:pt x="8258" y="628"/>
                    <a:pt x="8188" y="660"/>
                    <a:pt x="8142" y="719"/>
                  </a:cubicBezTo>
                  <a:lnTo>
                    <a:pt x="6986" y="2172"/>
                  </a:lnTo>
                  <a:cubicBezTo>
                    <a:pt x="6939" y="2230"/>
                    <a:pt x="6923" y="2305"/>
                    <a:pt x="6939" y="2376"/>
                  </a:cubicBezTo>
                  <a:cubicBezTo>
                    <a:pt x="6956" y="2448"/>
                    <a:pt x="7005" y="2508"/>
                    <a:pt x="7072" y="2539"/>
                  </a:cubicBezTo>
                  <a:lnTo>
                    <a:pt x="7919" y="2939"/>
                  </a:lnTo>
                  <a:lnTo>
                    <a:pt x="7053" y="4202"/>
                  </a:lnTo>
                  <a:cubicBezTo>
                    <a:pt x="6993" y="4290"/>
                    <a:pt x="6998" y="4408"/>
                    <a:pt x="7066" y="4491"/>
                  </a:cubicBezTo>
                  <a:cubicBezTo>
                    <a:pt x="7113" y="4548"/>
                    <a:pt x="7181" y="4578"/>
                    <a:pt x="7252" y="4578"/>
                  </a:cubicBezTo>
                  <a:cubicBezTo>
                    <a:pt x="7284" y="4578"/>
                    <a:pt x="7317" y="4572"/>
                    <a:pt x="7348" y="4558"/>
                  </a:cubicBezTo>
                  <a:lnTo>
                    <a:pt x="9907" y="3442"/>
                  </a:lnTo>
                  <a:lnTo>
                    <a:pt x="9907" y="14572"/>
                  </a:lnTo>
                  <a:cubicBezTo>
                    <a:pt x="9907" y="15315"/>
                    <a:pt x="9303" y="15918"/>
                    <a:pt x="8562" y="15918"/>
                  </a:cubicBezTo>
                  <a:lnTo>
                    <a:pt x="754" y="15918"/>
                  </a:lnTo>
                  <a:cubicBezTo>
                    <a:pt x="621" y="15918"/>
                    <a:pt x="514" y="16026"/>
                    <a:pt x="514" y="16159"/>
                  </a:cubicBezTo>
                  <a:cubicBezTo>
                    <a:pt x="514" y="16292"/>
                    <a:pt x="621" y="16400"/>
                    <a:pt x="754" y="16400"/>
                  </a:cubicBezTo>
                  <a:lnTo>
                    <a:pt x="8562" y="16400"/>
                  </a:lnTo>
                  <a:cubicBezTo>
                    <a:pt x="9568" y="16400"/>
                    <a:pt x="10387" y="15580"/>
                    <a:pt x="10387" y="14573"/>
                  </a:cubicBezTo>
                  <a:lnTo>
                    <a:pt x="10387" y="3235"/>
                  </a:lnTo>
                  <a:lnTo>
                    <a:pt x="10411" y="3225"/>
                  </a:lnTo>
                  <a:cubicBezTo>
                    <a:pt x="10470" y="3199"/>
                    <a:pt x="10517" y="3149"/>
                    <a:pt x="10540" y="3088"/>
                  </a:cubicBezTo>
                  <a:cubicBezTo>
                    <a:pt x="10562" y="3024"/>
                    <a:pt x="10558" y="2956"/>
                    <a:pt x="10530" y="2897"/>
                  </a:cubicBezTo>
                  <a:cubicBezTo>
                    <a:pt x="10485" y="2804"/>
                    <a:pt x="10438" y="2712"/>
                    <a:pt x="10386" y="2621"/>
                  </a:cubicBezTo>
                  <a:lnTo>
                    <a:pt x="10386" y="1827"/>
                  </a:lnTo>
                  <a:cubicBezTo>
                    <a:pt x="10386" y="820"/>
                    <a:pt x="9567" y="0"/>
                    <a:pt x="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283759" y="4163271"/>
              <a:ext cx="54399" cy="123840"/>
            </a:xfrm>
            <a:custGeom>
              <a:avLst/>
              <a:gdLst/>
              <a:ahLst/>
              <a:cxnLst/>
              <a:rect l="l" t="t" r="r" b="b"/>
              <a:pathLst>
                <a:path w="1801" h="4100" extrusionOk="0">
                  <a:moveTo>
                    <a:pt x="900" y="480"/>
                  </a:moveTo>
                  <a:cubicBezTo>
                    <a:pt x="1132" y="480"/>
                    <a:pt x="1320" y="668"/>
                    <a:pt x="1320" y="900"/>
                  </a:cubicBezTo>
                  <a:lnTo>
                    <a:pt x="1320" y="3199"/>
                  </a:lnTo>
                  <a:cubicBezTo>
                    <a:pt x="1320" y="3432"/>
                    <a:pt x="1132" y="3619"/>
                    <a:pt x="900" y="3619"/>
                  </a:cubicBezTo>
                  <a:cubicBezTo>
                    <a:pt x="668" y="3619"/>
                    <a:pt x="480" y="3431"/>
                    <a:pt x="480" y="3199"/>
                  </a:cubicBezTo>
                  <a:lnTo>
                    <a:pt x="480" y="900"/>
                  </a:lnTo>
                  <a:cubicBezTo>
                    <a:pt x="480" y="668"/>
                    <a:pt x="668" y="480"/>
                    <a:pt x="900" y="480"/>
                  </a:cubicBezTo>
                  <a:close/>
                  <a:moveTo>
                    <a:pt x="900" y="0"/>
                  </a:moveTo>
                  <a:cubicBezTo>
                    <a:pt x="404" y="0"/>
                    <a:pt x="0" y="403"/>
                    <a:pt x="0" y="900"/>
                  </a:cubicBezTo>
                  <a:lnTo>
                    <a:pt x="0" y="3199"/>
                  </a:lnTo>
                  <a:cubicBezTo>
                    <a:pt x="0" y="3696"/>
                    <a:pt x="404" y="4100"/>
                    <a:pt x="900" y="4100"/>
                  </a:cubicBezTo>
                  <a:cubicBezTo>
                    <a:pt x="1397" y="4100"/>
                    <a:pt x="1801" y="3696"/>
                    <a:pt x="1801" y="3199"/>
                  </a:cubicBezTo>
                  <a:lnTo>
                    <a:pt x="1801" y="900"/>
                  </a:lnTo>
                  <a:cubicBezTo>
                    <a:pt x="1801" y="403"/>
                    <a:pt x="1397" y="0"/>
                    <a:pt x="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3283729" y="4294028"/>
              <a:ext cx="54369" cy="54369"/>
            </a:xfrm>
            <a:custGeom>
              <a:avLst/>
              <a:gdLst/>
              <a:ahLst/>
              <a:cxnLst/>
              <a:rect l="l" t="t" r="r" b="b"/>
              <a:pathLst>
                <a:path w="1800" h="1800" extrusionOk="0">
                  <a:moveTo>
                    <a:pt x="900" y="482"/>
                  </a:moveTo>
                  <a:cubicBezTo>
                    <a:pt x="1132" y="482"/>
                    <a:pt x="1320" y="670"/>
                    <a:pt x="1320" y="902"/>
                  </a:cubicBezTo>
                  <a:cubicBezTo>
                    <a:pt x="1321" y="1132"/>
                    <a:pt x="1132" y="1322"/>
                    <a:pt x="900" y="1322"/>
                  </a:cubicBezTo>
                  <a:cubicBezTo>
                    <a:pt x="668" y="1322"/>
                    <a:pt x="480" y="1133"/>
                    <a:pt x="480" y="902"/>
                  </a:cubicBezTo>
                  <a:cubicBezTo>
                    <a:pt x="480" y="670"/>
                    <a:pt x="668" y="482"/>
                    <a:pt x="900" y="482"/>
                  </a:cubicBezTo>
                  <a:close/>
                  <a:moveTo>
                    <a:pt x="900" y="0"/>
                  </a:moveTo>
                  <a:cubicBezTo>
                    <a:pt x="404" y="0"/>
                    <a:pt x="0" y="404"/>
                    <a:pt x="0" y="901"/>
                  </a:cubicBezTo>
                  <a:cubicBezTo>
                    <a:pt x="0" y="1397"/>
                    <a:pt x="404" y="1800"/>
                    <a:pt x="900" y="1800"/>
                  </a:cubicBezTo>
                  <a:cubicBezTo>
                    <a:pt x="1397" y="1800"/>
                    <a:pt x="1800" y="1397"/>
                    <a:pt x="1800" y="901"/>
                  </a:cubicBezTo>
                  <a:cubicBezTo>
                    <a:pt x="1800" y="404"/>
                    <a:pt x="1397" y="0"/>
                    <a:pt x="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21"/>
          <p:cNvGrpSpPr/>
          <p:nvPr/>
        </p:nvGrpSpPr>
        <p:grpSpPr>
          <a:xfrm>
            <a:off x="4384722" y="1414372"/>
            <a:ext cx="374452" cy="374520"/>
            <a:chOff x="6971790" y="2694069"/>
            <a:chExt cx="495241" cy="495332"/>
          </a:xfrm>
        </p:grpSpPr>
        <p:sp>
          <p:nvSpPr>
            <p:cNvPr id="424" name="Google Shape;424;p21"/>
            <p:cNvSpPr/>
            <p:nvPr/>
          </p:nvSpPr>
          <p:spPr>
            <a:xfrm>
              <a:off x="6971790" y="2694069"/>
              <a:ext cx="495241" cy="495332"/>
            </a:xfrm>
            <a:custGeom>
              <a:avLst/>
              <a:gdLst/>
              <a:ahLst/>
              <a:cxnLst/>
              <a:rect l="l" t="t" r="r" b="b"/>
              <a:pathLst>
                <a:path w="16396" h="16399" extrusionOk="0">
                  <a:moveTo>
                    <a:pt x="8196" y="481"/>
                  </a:moveTo>
                  <a:cubicBezTo>
                    <a:pt x="10828" y="481"/>
                    <a:pt x="12968" y="2622"/>
                    <a:pt x="12968" y="5252"/>
                  </a:cubicBezTo>
                  <a:cubicBezTo>
                    <a:pt x="12968" y="7882"/>
                    <a:pt x="10827" y="10023"/>
                    <a:pt x="8196" y="10023"/>
                  </a:cubicBezTo>
                  <a:cubicBezTo>
                    <a:pt x="5566" y="10023"/>
                    <a:pt x="3426" y="7882"/>
                    <a:pt x="3426" y="5252"/>
                  </a:cubicBezTo>
                  <a:cubicBezTo>
                    <a:pt x="3426" y="2622"/>
                    <a:pt x="5566" y="481"/>
                    <a:pt x="8196" y="481"/>
                  </a:cubicBezTo>
                  <a:close/>
                  <a:moveTo>
                    <a:pt x="14326" y="3375"/>
                  </a:moveTo>
                  <a:cubicBezTo>
                    <a:pt x="14590" y="3375"/>
                    <a:pt x="14803" y="3589"/>
                    <a:pt x="14803" y="3852"/>
                  </a:cubicBezTo>
                  <a:lnTo>
                    <a:pt x="14803" y="12258"/>
                  </a:lnTo>
                  <a:cubicBezTo>
                    <a:pt x="14803" y="12523"/>
                    <a:pt x="14589" y="12736"/>
                    <a:pt x="14326" y="12736"/>
                  </a:cubicBezTo>
                  <a:lnTo>
                    <a:pt x="2068" y="12736"/>
                  </a:lnTo>
                  <a:cubicBezTo>
                    <a:pt x="1804" y="12736"/>
                    <a:pt x="1591" y="12523"/>
                    <a:pt x="1591" y="12258"/>
                  </a:cubicBezTo>
                  <a:lnTo>
                    <a:pt x="1591" y="3852"/>
                  </a:lnTo>
                  <a:cubicBezTo>
                    <a:pt x="1591" y="3590"/>
                    <a:pt x="1804" y="3375"/>
                    <a:pt x="2068" y="3375"/>
                  </a:cubicBezTo>
                  <a:lnTo>
                    <a:pt x="3292" y="3375"/>
                  </a:lnTo>
                  <a:cubicBezTo>
                    <a:pt x="3068" y="3959"/>
                    <a:pt x="2945" y="4591"/>
                    <a:pt x="2945" y="5254"/>
                  </a:cubicBezTo>
                  <a:cubicBezTo>
                    <a:pt x="2945" y="8150"/>
                    <a:pt x="5301" y="10506"/>
                    <a:pt x="8198" y="10506"/>
                  </a:cubicBezTo>
                  <a:cubicBezTo>
                    <a:pt x="11094" y="10506"/>
                    <a:pt x="13450" y="8150"/>
                    <a:pt x="13450" y="5254"/>
                  </a:cubicBezTo>
                  <a:cubicBezTo>
                    <a:pt x="13450" y="4591"/>
                    <a:pt x="13327" y="3959"/>
                    <a:pt x="13103" y="3375"/>
                  </a:cubicBezTo>
                  <a:close/>
                  <a:moveTo>
                    <a:pt x="10568" y="14328"/>
                  </a:moveTo>
                  <a:cubicBezTo>
                    <a:pt x="10683" y="14328"/>
                    <a:pt x="10788" y="14395"/>
                    <a:pt x="10836" y="14501"/>
                  </a:cubicBezTo>
                  <a:lnTo>
                    <a:pt x="11288" y="15503"/>
                  </a:lnTo>
                  <a:cubicBezTo>
                    <a:pt x="11330" y="15595"/>
                    <a:pt x="11323" y="15697"/>
                    <a:pt x="11267" y="15782"/>
                  </a:cubicBezTo>
                  <a:cubicBezTo>
                    <a:pt x="11212" y="15868"/>
                    <a:pt x="11123" y="15918"/>
                    <a:pt x="11020" y="15918"/>
                  </a:cubicBezTo>
                  <a:lnTo>
                    <a:pt x="5373" y="15918"/>
                  </a:lnTo>
                  <a:cubicBezTo>
                    <a:pt x="5271" y="15918"/>
                    <a:pt x="5181" y="15868"/>
                    <a:pt x="5126" y="15782"/>
                  </a:cubicBezTo>
                  <a:cubicBezTo>
                    <a:pt x="5071" y="15696"/>
                    <a:pt x="5064" y="15594"/>
                    <a:pt x="5106" y="15503"/>
                  </a:cubicBezTo>
                  <a:lnTo>
                    <a:pt x="5557" y="14501"/>
                  </a:lnTo>
                  <a:cubicBezTo>
                    <a:pt x="5605" y="14395"/>
                    <a:pt x="5710" y="14328"/>
                    <a:pt x="5825" y="14328"/>
                  </a:cubicBezTo>
                  <a:close/>
                  <a:moveTo>
                    <a:pt x="8198" y="1"/>
                  </a:moveTo>
                  <a:cubicBezTo>
                    <a:pt x="6631" y="1"/>
                    <a:pt x="5222" y="691"/>
                    <a:pt x="4260" y="1783"/>
                  </a:cubicBezTo>
                  <a:lnTo>
                    <a:pt x="2069" y="1783"/>
                  </a:lnTo>
                  <a:cubicBezTo>
                    <a:pt x="928" y="1783"/>
                    <a:pt x="0" y="2711"/>
                    <a:pt x="0" y="3852"/>
                  </a:cubicBezTo>
                  <a:lnTo>
                    <a:pt x="0" y="12258"/>
                  </a:lnTo>
                  <a:cubicBezTo>
                    <a:pt x="0" y="13400"/>
                    <a:pt x="928" y="14328"/>
                    <a:pt x="2069" y="14328"/>
                  </a:cubicBezTo>
                  <a:lnTo>
                    <a:pt x="2781" y="14328"/>
                  </a:lnTo>
                  <a:cubicBezTo>
                    <a:pt x="2915" y="14328"/>
                    <a:pt x="3022" y="14220"/>
                    <a:pt x="3022" y="14087"/>
                  </a:cubicBezTo>
                  <a:cubicBezTo>
                    <a:pt x="3022" y="13954"/>
                    <a:pt x="2915" y="13846"/>
                    <a:pt x="2781" y="13846"/>
                  </a:cubicBezTo>
                  <a:lnTo>
                    <a:pt x="2069" y="13846"/>
                  </a:lnTo>
                  <a:cubicBezTo>
                    <a:pt x="1194" y="13846"/>
                    <a:pt x="481" y="13133"/>
                    <a:pt x="481" y="12257"/>
                  </a:cubicBezTo>
                  <a:lnTo>
                    <a:pt x="481" y="3851"/>
                  </a:lnTo>
                  <a:cubicBezTo>
                    <a:pt x="481" y="2976"/>
                    <a:pt x="1194" y="2263"/>
                    <a:pt x="2069" y="2263"/>
                  </a:cubicBezTo>
                  <a:lnTo>
                    <a:pt x="3883" y="2263"/>
                  </a:lnTo>
                  <a:cubicBezTo>
                    <a:pt x="3743" y="2463"/>
                    <a:pt x="3617" y="2673"/>
                    <a:pt x="3507" y="2894"/>
                  </a:cubicBezTo>
                  <a:lnTo>
                    <a:pt x="2069" y="2894"/>
                  </a:lnTo>
                  <a:cubicBezTo>
                    <a:pt x="1542" y="2894"/>
                    <a:pt x="1112" y="3323"/>
                    <a:pt x="1112" y="3851"/>
                  </a:cubicBezTo>
                  <a:lnTo>
                    <a:pt x="1112" y="12257"/>
                  </a:lnTo>
                  <a:cubicBezTo>
                    <a:pt x="1112" y="12785"/>
                    <a:pt x="1542" y="13215"/>
                    <a:pt x="2069" y="13215"/>
                  </a:cubicBezTo>
                  <a:lnTo>
                    <a:pt x="14327" y="13215"/>
                  </a:lnTo>
                  <a:cubicBezTo>
                    <a:pt x="14855" y="13215"/>
                    <a:pt x="15285" y="12785"/>
                    <a:pt x="15285" y="12257"/>
                  </a:cubicBezTo>
                  <a:lnTo>
                    <a:pt x="15285" y="3851"/>
                  </a:lnTo>
                  <a:cubicBezTo>
                    <a:pt x="15285" y="3324"/>
                    <a:pt x="14855" y="2894"/>
                    <a:pt x="14327" y="2894"/>
                  </a:cubicBezTo>
                  <a:lnTo>
                    <a:pt x="12891" y="2894"/>
                  </a:lnTo>
                  <a:cubicBezTo>
                    <a:pt x="12779" y="2673"/>
                    <a:pt x="12653" y="2463"/>
                    <a:pt x="12514" y="2263"/>
                  </a:cubicBezTo>
                  <a:lnTo>
                    <a:pt x="14327" y="2263"/>
                  </a:lnTo>
                  <a:cubicBezTo>
                    <a:pt x="15203" y="2263"/>
                    <a:pt x="15917" y="2976"/>
                    <a:pt x="15917" y="3851"/>
                  </a:cubicBezTo>
                  <a:lnTo>
                    <a:pt x="15917" y="12257"/>
                  </a:lnTo>
                  <a:cubicBezTo>
                    <a:pt x="15917" y="13133"/>
                    <a:pt x="15203" y="13846"/>
                    <a:pt x="14327" y="13846"/>
                  </a:cubicBezTo>
                  <a:lnTo>
                    <a:pt x="3899" y="13846"/>
                  </a:lnTo>
                  <a:cubicBezTo>
                    <a:pt x="3766" y="13846"/>
                    <a:pt x="3658" y="13954"/>
                    <a:pt x="3658" y="14087"/>
                  </a:cubicBezTo>
                  <a:cubicBezTo>
                    <a:pt x="3658" y="14220"/>
                    <a:pt x="3766" y="14328"/>
                    <a:pt x="3899" y="14328"/>
                  </a:cubicBezTo>
                  <a:lnTo>
                    <a:pt x="5110" y="14328"/>
                  </a:lnTo>
                  <a:lnTo>
                    <a:pt x="4669" y="15305"/>
                  </a:lnTo>
                  <a:cubicBezTo>
                    <a:pt x="4560" y="15546"/>
                    <a:pt x="4580" y="15822"/>
                    <a:pt x="4724" y="16044"/>
                  </a:cubicBezTo>
                  <a:cubicBezTo>
                    <a:pt x="4867" y="16266"/>
                    <a:pt x="5111" y="16399"/>
                    <a:pt x="5374" y="16399"/>
                  </a:cubicBezTo>
                  <a:lnTo>
                    <a:pt x="11021" y="16399"/>
                  </a:lnTo>
                  <a:cubicBezTo>
                    <a:pt x="11285" y="16399"/>
                    <a:pt x="11528" y="16267"/>
                    <a:pt x="11672" y="16044"/>
                  </a:cubicBezTo>
                  <a:cubicBezTo>
                    <a:pt x="11815" y="15822"/>
                    <a:pt x="11836" y="15546"/>
                    <a:pt x="11726" y="15305"/>
                  </a:cubicBezTo>
                  <a:lnTo>
                    <a:pt x="11286" y="14328"/>
                  </a:lnTo>
                  <a:lnTo>
                    <a:pt x="14326" y="14328"/>
                  </a:lnTo>
                  <a:cubicBezTo>
                    <a:pt x="15467" y="14328"/>
                    <a:pt x="16395" y="13400"/>
                    <a:pt x="16395" y="12258"/>
                  </a:cubicBezTo>
                  <a:lnTo>
                    <a:pt x="16395" y="3852"/>
                  </a:lnTo>
                  <a:cubicBezTo>
                    <a:pt x="16395" y="2711"/>
                    <a:pt x="15467" y="1783"/>
                    <a:pt x="14326" y="1783"/>
                  </a:cubicBezTo>
                  <a:lnTo>
                    <a:pt x="12137" y="1783"/>
                  </a:lnTo>
                  <a:cubicBezTo>
                    <a:pt x="11174" y="691"/>
                    <a:pt x="9766" y="1"/>
                    <a:pt x="8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7185520" y="2826337"/>
              <a:ext cx="67689" cy="135107"/>
            </a:xfrm>
            <a:custGeom>
              <a:avLst/>
              <a:gdLst/>
              <a:ahLst/>
              <a:cxnLst/>
              <a:rect l="l" t="t" r="r" b="b"/>
              <a:pathLst>
                <a:path w="2241" h="4473" extrusionOk="0">
                  <a:moveTo>
                    <a:pt x="1120" y="1"/>
                  </a:moveTo>
                  <a:cubicBezTo>
                    <a:pt x="503" y="1"/>
                    <a:pt x="1" y="503"/>
                    <a:pt x="1" y="1122"/>
                  </a:cubicBezTo>
                  <a:lnTo>
                    <a:pt x="1" y="3351"/>
                  </a:lnTo>
                  <a:cubicBezTo>
                    <a:pt x="1" y="3651"/>
                    <a:pt x="116" y="3930"/>
                    <a:pt x="328" y="4144"/>
                  </a:cubicBezTo>
                  <a:cubicBezTo>
                    <a:pt x="540" y="4356"/>
                    <a:pt x="821" y="4472"/>
                    <a:pt x="1120" y="4472"/>
                  </a:cubicBezTo>
                  <a:cubicBezTo>
                    <a:pt x="1738" y="4472"/>
                    <a:pt x="2241" y="3970"/>
                    <a:pt x="2241" y="3352"/>
                  </a:cubicBezTo>
                  <a:lnTo>
                    <a:pt x="2241" y="1682"/>
                  </a:lnTo>
                  <a:cubicBezTo>
                    <a:pt x="2241" y="1549"/>
                    <a:pt x="2133" y="1441"/>
                    <a:pt x="2000" y="1441"/>
                  </a:cubicBezTo>
                  <a:cubicBezTo>
                    <a:pt x="1867" y="1441"/>
                    <a:pt x="1759" y="1549"/>
                    <a:pt x="1759" y="1682"/>
                  </a:cubicBezTo>
                  <a:lnTo>
                    <a:pt x="1759" y="3352"/>
                  </a:lnTo>
                  <a:cubicBezTo>
                    <a:pt x="1759" y="3705"/>
                    <a:pt x="1473" y="3992"/>
                    <a:pt x="1119" y="3992"/>
                  </a:cubicBezTo>
                  <a:cubicBezTo>
                    <a:pt x="949" y="3992"/>
                    <a:pt x="787" y="3925"/>
                    <a:pt x="667" y="3806"/>
                  </a:cubicBezTo>
                  <a:cubicBezTo>
                    <a:pt x="547" y="3685"/>
                    <a:pt x="480" y="3524"/>
                    <a:pt x="480" y="3354"/>
                  </a:cubicBezTo>
                  <a:lnTo>
                    <a:pt x="480" y="1123"/>
                  </a:lnTo>
                  <a:cubicBezTo>
                    <a:pt x="480" y="769"/>
                    <a:pt x="767" y="482"/>
                    <a:pt x="1120" y="482"/>
                  </a:cubicBezTo>
                  <a:cubicBezTo>
                    <a:pt x="1323" y="482"/>
                    <a:pt x="1508" y="575"/>
                    <a:pt x="1630" y="735"/>
                  </a:cubicBezTo>
                  <a:cubicBezTo>
                    <a:pt x="1678" y="798"/>
                    <a:pt x="1750" y="831"/>
                    <a:pt x="1822" y="831"/>
                  </a:cubicBezTo>
                  <a:cubicBezTo>
                    <a:pt x="1873" y="831"/>
                    <a:pt x="1924" y="815"/>
                    <a:pt x="1967" y="783"/>
                  </a:cubicBezTo>
                  <a:cubicBezTo>
                    <a:pt x="2073" y="702"/>
                    <a:pt x="2093" y="552"/>
                    <a:pt x="2013" y="446"/>
                  </a:cubicBezTo>
                  <a:cubicBezTo>
                    <a:pt x="1799" y="164"/>
                    <a:pt x="1474"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7185520" y="2744028"/>
              <a:ext cx="67689" cy="67689"/>
            </a:xfrm>
            <a:custGeom>
              <a:avLst/>
              <a:gdLst/>
              <a:ahLst/>
              <a:cxnLst/>
              <a:rect l="l" t="t" r="r" b="b"/>
              <a:pathLst>
                <a:path w="2241" h="2241" extrusionOk="0">
                  <a:moveTo>
                    <a:pt x="1120" y="481"/>
                  </a:moveTo>
                  <a:cubicBezTo>
                    <a:pt x="1474" y="481"/>
                    <a:pt x="1760" y="767"/>
                    <a:pt x="1760" y="1121"/>
                  </a:cubicBezTo>
                  <a:cubicBezTo>
                    <a:pt x="1760" y="1474"/>
                    <a:pt x="1474" y="1761"/>
                    <a:pt x="1120" y="1761"/>
                  </a:cubicBezTo>
                  <a:cubicBezTo>
                    <a:pt x="769" y="1761"/>
                    <a:pt x="480" y="1474"/>
                    <a:pt x="480" y="1121"/>
                  </a:cubicBezTo>
                  <a:cubicBezTo>
                    <a:pt x="480" y="768"/>
                    <a:pt x="769" y="481"/>
                    <a:pt x="1120" y="481"/>
                  </a:cubicBezTo>
                  <a:close/>
                  <a:moveTo>
                    <a:pt x="1120" y="0"/>
                  </a:moveTo>
                  <a:cubicBezTo>
                    <a:pt x="503" y="0"/>
                    <a:pt x="1" y="502"/>
                    <a:pt x="1" y="1121"/>
                  </a:cubicBezTo>
                  <a:cubicBezTo>
                    <a:pt x="1" y="1737"/>
                    <a:pt x="503" y="2240"/>
                    <a:pt x="1120" y="2240"/>
                  </a:cubicBezTo>
                  <a:cubicBezTo>
                    <a:pt x="1738" y="2240"/>
                    <a:pt x="2241" y="1738"/>
                    <a:pt x="2241" y="1121"/>
                  </a:cubicBezTo>
                  <a:cubicBezTo>
                    <a:pt x="2241" y="502"/>
                    <a:pt x="1739"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2"/>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pSp>
        <p:nvGrpSpPr>
          <p:cNvPr id="432" name="Google Shape;432;p22"/>
          <p:cNvGrpSpPr/>
          <p:nvPr/>
        </p:nvGrpSpPr>
        <p:grpSpPr>
          <a:xfrm>
            <a:off x="6306269" y="1579577"/>
            <a:ext cx="447026" cy="333366"/>
            <a:chOff x="5216456" y="3725484"/>
            <a:chExt cx="356196" cy="265631"/>
          </a:xfrm>
        </p:grpSpPr>
        <p:sp>
          <p:nvSpPr>
            <p:cNvPr id="433" name="Google Shape;433;p22"/>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22"/>
          <p:cNvGrpSpPr/>
          <p:nvPr/>
        </p:nvGrpSpPr>
        <p:grpSpPr>
          <a:xfrm>
            <a:off x="2414900" y="1546240"/>
            <a:ext cx="398645" cy="400040"/>
            <a:chOff x="5779408" y="3699191"/>
            <a:chExt cx="317645" cy="318757"/>
          </a:xfrm>
        </p:grpSpPr>
        <p:sp>
          <p:nvSpPr>
            <p:cNvPr id="436" name="Google Shape;436;p22"/>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2"/>
          <p:cNvGrpSpPr/>
          <p:nvPr/>
        </p:nvGrpSpPr>
        <p:grpSpPr>
          <a:xfrm>
            <a:off x="1701535" y="2780275"/>
            <a:ext cx="1825400" cy="1827908"/>
            <a:chOff x="1701535" y="2780275"/>
            <a:chExt cx="1825400" cy="1827908"/>
          </a:xfrm>
        </p:grpSpPr>
        <p:grpSp>
          <p:nvGrpSpPr>
            <p:cNvPr id="439" name="Google Shape;439;p22"/>
            <p:cNvGrpSpPr/>
            <p:nvPr/>
          </p:nvGrpSpPr>
          <p:grpSpPr>
            <a:xfrm>
              <a:off x="1701535" y="3674408"/>
              <a:ext cx="1825400" cy="933775"/>
              <a:chOff x="5772125" y="1552576"/>
              <a:chExt cx="2658607" cy="933775"/>
            </a:xfrm>
          </p:grpSpPr>
          <p:sp>
            <p:nvSpPr>
              <p:cNvPr id="440" name="Google Shape;440;p2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Analysis</a:t>
                </a:r>
                <a:endParaRPr sz="2200">
                  <a:solidFill>
                    <a:schemeClr val="dk1"/>
                  </a:solidFill>
                  <a:latin typeface="Quantico"/>
                  <a:ea typeface="Quantico"/>
                  <a:cs typeface="Quantico"/>
                  <a:sym typeface="Quantico"/>
                </a:endParaRPr>
              </a:p>
            </p:txBody>
          </p:sp>
          <p:sp>
            <p:nvSpPr>
              <p:cNvPr id="441" name="Google Shape;441;p2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sp>
          <p:nvSpPr>
            <p:cNvPr id="442" name="Google Shape;442;p22"/>
            <p:cNvSpPr txBox="1"/>
            <p:nvPr/>
          </p:nvSpPr>
          <p:spPr>
            <a:xfrm>
              <a:off x="1946100" y="2780275"/>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grpSp>
        <p:nvGrpSpPr>
          <p:cNvPr id="443" name="Google Shape;443;p22"/>
          <p:cNvGrpSpPr/>
          <p:nvPr/>
        </p:nvGrpSpPr>
        <p:grpSpPr>
          <a:xfrm>
            <a:off x="3659285" y="2780275"/>
            <a:ext cx="1825400" cy="1827908"/>
            <a:chOff x="3659285" y="2780275"/>
            <a:chExt cx="1825400" cy="1827908"/>
          </a:xfrm>
        </p:grpSpPr>
        <p:grpSp>
          <p:nvGrpSpPr>
            <p:cNvPr id="444" name="Google Shape;444;p22"/>
            <p:cNvGrpSpPr/>
            <p:nvPr/>
          </p:nvGrpSpPr>
          <p:grpSpPr>
            <a:xfrm>
              <a:off x="3659285" y="3674408"/>
              <a:ext cx="1825400" cy="933775"/>
              <a:chOff x="5772125" y="1552576"/>
              <a:chExt cx="2658607" cy="933775"/>
            </a:xfrm>
          </p:grpSpPr>
          <p:sp>
            <p:nvSpPr>
              <p:cNvPr id="445" name="Google Shape;445;p2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Evaluation</a:t>
                </a:r>
                <a:endParaRPr sz="2200">
                  <a:solidFill>
                    <a:schemeClr val="dk1"/>
                  </a:solidFill>
                  <a:latin typeface="Quantico"/>
                  <a:ea typeface="Quantico"/>
                  <a:cs typeface="Quantico"/>
                  <a:sym typeface="Quantico"/>
                </a:endParaRPr>
              </a:p>
            </p:txBody>
          </p:sp>
          <p:sp>
            <p:nvSpPr>
              <p:cNvPr id="446" name="Google Shape;446;p2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is full of iron oxide dust</a:t>
                </a:r>
                <a:endParaRPr sz="1200">
                  <a:solidFill>
                    <a:schemeClr val="dk1"/>
                  </a:solidFill>
                  <a:latin typeface="Source Code Pro"/>
                  <a:ea typeface="Source Code Pro"/>
                  <a:cs typeface="Source Code Pro"/>
                  <a:sym typeface="Source Code Pro"/>
                </a:endParaRPr>
              </a:p>
            </p:txBody>
          </p:sp>
        </p:grpSp>
        <p:sp>
          <p:nvSpPr>
            <p:cNvPr id="447" name="Google Shape;447;p22"/>
            <p:cNvSpPr txBox="1"/>
            <p:nvPr/>
          </p:nvSpPr>
          <p:spPr>
            <a:xfrm>
              <a:off x="3903884" y="2780275"/>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grpSp>
        <p:nvGrpSpPr>
          <p:cNvPr id="448" name="Google Shape;448;p22"/>
          <p:cNvGrpSpPr/>
          <p:nvPr/>
        </p:nvGrpSpPr>
        <p:grpSpPr>
          <a:xfrm>
            <a:off x="5617034" y="2780275"/>
            <a:ext cx="1825400" cy="1827908"/>
            <a:chOff x="5617034" y="2780275"/>
            <a:chExt cx="1825400" cy="1827908"/>
          </a:xfrm>
        </p:grpSpPr>
        <p:grpSp>
          <p:nvGrpSpPr>
            <p:cNvPr id="449" name="Google Shape;449;p22"/>
            <p:cNvGrpSpPr/>
            <p:nvPr/>
          </p:nvGrpSpPr>
          <p:grpSpPr>
            <a:xfrm>
              <a:off x="5617034" y="3674408"/>
              <a:ext cx="1825400" cy="933775"/>
              <a:chOff x="5772125" y="1552576"/>
              <a:chExt cx="2658607" cy="933775"/>
            </a:xfrm>
          </p:grpSpPr>
          <p:sp>
            <p:nvSpPr>
              <p:cNvPr id="450" name="Google Shape;450;p2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Synthesis</a:t>
                </a:r>
                <a:endParaRPr sz="2200">
                  <a:solidFill>
                    <a:schemeClr val="dk1"/>
                  </a:solidFill>
                  <a:latin typeface="Quantico"/>
                  <a:ea typeface="Quantico"/>
                  <a:cs typeface="Quantico"/>
                  <a:sym typeface="Quantico"/>
                </a:endParaRPr>
              </a:p>
            </p:txBody>
          </p:sp>
          <p:sp>
            <p:nvSpPr>
              <p:cNvPr id="451" name="Google Shape;451;p2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grpSp>
        <p:sp>
          <p:nvSpPr>
            <p:cNvPr id="452" name="Google Shape;452;p22"/>
            <p:cNvSpPr txBox="1"/>
            <p:nvPr/>
          </p:nvSpPr>
          <p:spPr>
            <a:xfrm>
              <a:off x="5861628" y="2780275"/>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cxnSp>
        <p:nvCxnSpPr>
          <p:cNvPr id="453" name="Google Shape;453;p22"/>
          <p:cNvCxnSpPr>
            <a:stCxn id="454" idx="2"/>
            <a:endCxn id="442" idx="0"/>
          </p:cNvCxnSpPr>
          <p:nvPr/>
        </p:nvCxnSpPr>
        <p:spPr>
          <a:xfrm>
            <a:off x="2614209" y="2455153"/>
            <a:ext cx="0" cy="325200"/>
          </a:xfrm>
          <a:prstGeom prst="straightConnector1">
            <a:avLst/>
          </a:prstGeom>
          <a:noFill/>
          <a:ln w="9525" cap="flat" cmpd="sng">
            <a:solidFill>
              <a:schemeClr val="dk1"/>
            </a:solidFill>
            <a:prstDash val="solid"/>
            <a:round/>
            <a:headEnd type="none" w="med" len="med"/>
            <a:tailEnd type="triangle" w="med" len="med"/>
          </a:ln>
        </p:spPr>
      </p:cxnSp>
      <p:cxnSp>
        <p:nvCxnSpPr>
          <p:cNvPr id="455" name="Google Shape;455;p22"/>
          <p:cNvCxnSpPr>
            <a:stCxn id="442" idx="3"/>
            <a:endCxn id="447" idx="1"/>
          </p:cNvCxnSpPr>
          <p:nvPr/>
        </p:nvCxnSpPr>
        <p:spPr>
          <a:xfrm>
            <a:off x="3282300" y="3096475"/>
            <a:ext cx="621600" cy="0"/>
          </a:xfrm>
          <a:prstGeom prst="straightConnector1">
            <a:avLst/>
          </a:prstGeom>
          <a:noFill/>
          <a:ln w="9525" cap="flat" cmpd="sng">
            <a:solidFill>
              <a:schemeClr val="dk1"/>
            </a:solidFill>
            <a:prstDash val="dash"/>
            <a:round/>
            <a:headEnd type="none" w="med" len="med"/>
            <a:tailEnd type="none" w="med" len="med"/>
          </a:ln>
        </p:spPr>
      </p:cxnSp>
      <p:cxnSp>
        <p:nvCxnSpPr>
          <p:cNvPr id="456" name="Google Shape;456;p22"/>
          <p:cNvCxnSpPr>
            <a:stCxn id="447" idx="3"/>
            <a:endCxn id="452" idx="1"/>
          </p:cNvCxnSpPr>
          <p:nvPr/>
        </p:nvCxnSpPr>
        <p:spPr>
          <a:xfrm>
            <a:off x="5240084" y="3096475"/>
            <a:ext cx="621600" cy="0"/>
          </a:xfrm>
          <a:prstGeom prst="straightConnector1">
            <a:avLst/>
          </a:prstGeom>
          <a:noFill/>
          <a:ln w="9525" cap="flat" cmpd="sng">
            <a:solidFill>
              <a:schemeClr val="dk1"/>
            </a:solidFill>
            <a:prstDash val="dash"/>
            <a:round/>
            <a:headEnd type="none" w="med" len="med"/>
            <a:tailEnd type="none" w="med" len="med"/>
          </a:ln>
        </p:spPr>
      </p:cxnSp>
      <p:cxnSp>
        <p:nvCxnSpPr>
          <p:cNvPr id="457" name="Google Shape;457;p22"/>
          <p:cNvCxnSpPr>
            <a:stCxn id="458" idx="2"/>
            <a:endCxn id="452" idx="0"/>
          </p:cNvCxnSpPr>
          <p:nvPr/>
        </p:nvCxnSpPr>
        <p:spPr>
          <a:xfrm>
            <a:off x="6529734" y="2455153"/>
            <a:ext cx="0" cy="325200"/>
          </a:xfrm>
          <a:prstGeom prst="straightConnector1">
            <a:avLst/>
          </a:prstGeom>
          <a:noFill/>
          <a:ln w="9525" cap="flat" cmpd="sng">
            <a:solidFill>
              <a:schemeClr val="dk1"/>
            </a:solidFill>
            <a:prstDash val="solid"/>
            <a:round/>
            <a:headEnd type="triangle" w="med" len="med"/>
            <a:tailEnd type="none" w="med" len="med"/>
          </a:ln>
        </p:spPr>
      </p:cxnSp>
      <p:cxnSp>
        <p:nvCxnSpPr>
          <p:cNvPr id="459" name="Google Shape;459;p22"/>
          <p:cNvCxnSpPr>
            <a:stCxn id="442" idx="2"/>
            <a:endCxn id="440" idx="0"/>
          </p:cNvCxnSpPr>
          <p:nvPr/>
        </p:nvCxnSpPr>
        <p:spPr>
          <a:xfrm>
            <a:off x="2614200" y="3412675"/>
            <a:ext cx="0" cy="261600"/>
          </a:xfrm>
          <a:prstGeom prst="straightConnector1">
            <a:avLst/>
          </a:prstGeom>
          <a:noFill/>
          <a:ln w="9525" cap="flat" cmpd="sng">
            <a:solidFill>
              <a:schemeClr val="dk1"/>
            </a:solidFill>
            <a:prstDash val="solid"/>
            <a:round/>
            <a:headEnd type="none" w="med" len="med"/>
            <a:tailEnd type="none" w="med" len="med"/>
          </a:ln>
        </p:spPr>
      </p:cxnSp>
      <p:cxnSp>
        <p:nvCxnSpPr>
          <p:cNvPr id="460" name="Google Shape;460;p22"/>
          <p:cNvCxnSpPr>
            <a:stCxn id="447" idx="2"/>
            <a:endCxn id="445" idx="0"/>
          </p:cNvCxnSpPr>
          <p:nvPr/>
        </p:nvCxnSpPr>
        <p:spPr>
          <a:xfrm>
            <a:off x="4571984" y="3412675"/>
            <a:ext cx="0" cy="261600"/>
          </a:xfrm>
          <a:prstGeom prst="straightConnector1">
            <a:avLst/>
          </a:prstGeom>
          <a:noFill/>
          <a:ln w="9525" cap="flat" cmpd="sng">
            <a:solidFill>
              <a:schemeClr val="dk1"/>
            </a:solidFill>
            <a:prstDash val="solid"/>
            <a:round/>
            <a:headEnd type="none" w="med" len="med"/>
            <a:tailEnd type="none" w="med" len="med"/>
          </a:ln>
        </p:spPr>
      </p:cxnSp>
      <p:cxnSp>
        <p:nvCxnSpPr>
          <p:cNvPr id="461" name="Google Shape;461;p22"/>
          <p:cNvCxnSpPr>
            <a:stCxn id="452" idx="2"/>
            <a:endCxn id="450" idx="0"/>
          </p:cNvCxnSpPr>
          <p:nvPr/>
        </p:nvCxnSpPr>
        <p:spPr>
          <a:xfrm>
            <a:off x="6529728" y="3412675"/>
            <a:ext cx="0" cy="261600"/>
          </a:xfrm>
          <a:prstGeom prst="straightConnector1">
            <a:avLst/>
          </a:prstGeom>
          <a:noFill/>
          <a:ln w="9525" cap="flat" cmpd="sng">
            <a:solidFill>
              <a:schemeClr val="dk1"/>
            </a:solidFill>
            <a:prstDash val="solid"/>
            <a:round/>
            <a:headEnd type="none" w="med" len="med"/>
            <a:tailEnd type="none" w="med" len="med"/>
          </a:ln>
        </p:spPr>
      </p:cxnSp>
      <p:grpSp>
        <p:nvGrpSpPr>
          <p:cNvPr id="462" name="Google Shape;462;p22"/>
          <p:cNvGrpSpPr/>
          <p:nvPr/>
        </p:nvGrpSpPr>
        <p:grpSpPr>
          <a:xfrm>
            <a:off x="1699809" y="1997950"/>
            <a:ext cx="5744325" cy="457203"/>
            <a:chOff x="1699809" y="1997950"/>
            <a:chExt cx="5744325" cy="457203"/>
          </a:xfrm>
        </p:grpSpPr>
        <p:sp>
          <p:nvSpPr>
            <p:cNvPr id="454" name="Google Shape;454;p22"/>
            <p:cNvSpPr txBox="1"/>
            <p:nvPr/>
          </p:nvSpPr>
          <p:spPr>
            <a:xfrm>
              <a:off x="1699809" y="1997953"/>
              <a:ext cx="1828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Problem</a:t>
              </a:r>
              <a:endParaRPr sz="2200">
                <a:solidFill>
                  <a:schemeClr val="dk1"/>
                </a:solidFill>
                <a:latin typeface="Quantico"/>
                <a:ea typeface="Quantico"/>
                <a:cs typeface="Quantico"/>
                <a:sym typeface="Quantico"/>
              </a:endParaRPr>
            </a:p>
          </p:txBody>
        </p:sp>
        <p:sp>
          <p:nvSpPr>
            <p:cNvPr id="458" name="Google Shape;458;p22"/>
            <p:cNvSpPr txBox="1"/>
            <p:nvPr/>
          </p:nvSpPr>
          <p:spPr>
            <a:xfrm>
              <a:off x="5615334" y="1997953"/>
              <a:ext cx="1828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Solution</a:t>
              </a:r>
              <a:endParaRPr sz="2200">
                <a:solidFill>
                  <a:schemeClr val="dk1"/>
                </a:solidFill>
                <a:latin typeface="Quantico"/>
                <a:ea typeface="Quantico"/>
                <a:cs typeface="Quantico"/>
                <a:sym typeface="Quantico"/>
              </a:endParaRPr>
            </a:p>
          </p:txBody>
        </p:sp>
        <p:sp>
          <p:nvSpPr>
            <p:cNvPr id="463" name="Google Shape;463;p22"/>
            <p:cNvSpPr txBox="1"/>
            <p:nvPr/>
          </p:nvSpPr>
          <p:spPr>
            <a:xfrm>
              <a:off x="3935149" y="1997950"/>
              <a:ext cx="12735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Process</a:t>
              </a:r>
              <a:endParaRPr sz="2200">
                <a:solidFill>
                  <a:schemeClr val="dk1"/>
                </a:solidFill>
                <a:latin typeface="Quantico"/>
                <a:ea typeface="Quantico"/>
                <a:cs typeface="Quantico"/>
                <a:sym typeface="Quantico"/>
              </a:endParaRPr>
            </a:p>
          </p:txBody>
        </p:sp>
      </p:grpSp>
      <p:cxnSp>
        <p:nvCxnSpPr>
          <p:cNvPr id="464" name="Google Shape;464;p22"/>
          <p:cNvCxnSpPr>
            <a:stCxn id="454" idx="3"/>
            <a:endCxn id="463" idx="1"/>
          </p:cNvCxnSpPr>
          <p:nvPr/>
        </p:nvCxnSpPr>
        <p:spPr>
          <a:xfrm>
            <a:off x="3528609" y="2226553"/>
            <a:ext cx="406500" cy="0"/>
          </a:xfrm>
          <a:prstGeom prst="straightConnector1">
            <a:avLst/>
          </a:prstGeom>
          <a:noFill/>
          <a:ln w="9525" cap="flat" cmpd="sng">
            <a:solidFill>
              <a:schemeClr val="dk1"/>
            </a:solidFill>
            <a:prstDash val="dash"/>
            <a:round/>
            <a:headEnd type="none" w="med" len="med"/>
            <a:tailEnd type="none" w="med" len="med"/>
          </a:ln>
        </p:spPr>
      </p:cxnSp>
      <p:cxnSp>
        <p:nvCxnSpPr>
          <p:cNvPr id="465" name="Google Shape;465;p22"/>
          <p:cNvCxnSpPr>
            <a:stCxn id="463" idx="3"/>
            <a:endCxn id="458" idx="1"/>
          </p:cNvCxnSpPr>
          <p:nvPr/>
        </p:nvCxnSpPr>
        <p:spPr>
          <a:xfrm>
            <a:off x="5208649" y="2226550"/>
            <a:ext cx="406800" cy="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3"/>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pic>
        <p:nvPicPr>
          <p:cNvPr id="471" name="Google Shape;471;p23" title="Points scored">
            <a:hlinkClick r:id="rId3"/>
          </p:cNvPr>
          <p:cNvPicPr preferRelativeResize="0"/>
          <p:nvPr/>
        </p:nvPicPr>
        <p:blipFill>
          <a:blip r:embed="rId4">
            <a:alphaModFix/>
          </a:blip>
          <a:stretch>
            <a:fillRect/>
          </a:stretch>
        </p:blipFill>
        <p:spPr>
          <a:xfrm>
            <a:off x="713225" y="1437800"/>
            <a:ext cx="4507500" cy="2787150"/>
          </a:xfrm>
          <a:prstGeom prst="rect">
            <a:avLst/>
          </a:prstGeom>
          <a:noFill/>
          <a:ln>
            <a:noFill/>
          </a:ln>
        </p:spPr>
      </p:pic>
      <p:sp>
        <p:nvSpPr>
          <p:cNvPr id="472" name="Google Shape;472;p23"/>
          <p:cNvSpPr txBox="1"/>
          <p:nvPr/>
        </p:nvSpPr>
        <p:spPr>
          <a:xfrm>
            <a:off x="720000" y="4340680"/>
            <a:ext cx="7704000" cy="26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Code Pro"/>
                <a:ea typeface="Source Code Pro"/>
                <a:cs typeface="Source Code Pro"/>
                <a:sym typeface="Source Code Pro"/>
              </a:rPr>
              <a:t>Follow the link in the graph to modify its data and then paste the new one here. </a:t>
            </a:r>
            <a:r>
              <a:rPr lang="en" sz="900" b="1" u="sng">
                <a:solidFill>
                  <a:schemeClr val="dk1"/>
                </a:solidFill>
                <a:latin typeface="Source Code Pro"/>
                <a:ea typeface="Source Code Pro"/>
                <a:cs typeface="Source Code Pro"/>
                <a:sym typeface="Source Code Pro"/>
                <a:hlinkClick r:id="rId5">
                  <a:extLst>
                    <a:ext uri="{A12FA001-AC4F-418D-AE19-62706E023703}">
                      <ahyp:hlinkClr xmlns:ahyp="http://schemas.microsoft.com/office/drawing/2018/hyperlinkcolor" val="tx"/>
                    </a:ext>
                  </a:extLst>
                </a:hlinkClick>
              </a:rPr>
              <a:t>For more info, click here</a:t>
            </a:r>
            <a:endParaRPr sz="900" b="1" u="sng">
              <a:solidFill>
                <a:schemeClr val="dk1"/>
              </a:solidFill>
              <a:latin typeface="Source Code Pro"/>
              <a:ea typeface="Source Code Pro"/>
              <a:cs typeface="Source Code Pro"/>
              <a:sym typeface="Source Code Pro"/>
            </a:endParaRPr>
          </a:p>
        </p:txBody>
      </p:sp>
      <p:grpSp>
        <p:nvGrpSpPr>
          <p:cNvPr id="473" name="Google Shape;473;p23"/>
          <p:cNvGrpSpPr/>
          <p:nvPr/>
        </p:nvGrpSpPr>
        <p:grpSpPr>
          <a:xfrm>
            <a:off x="6068349" y="1724551"/>
            <a:ext cx="2362438" cy="933775"/>
            <a:chOff x="5772125" y="1552576"/>
            <a:chExt cx="2658607" cy="933775"/>
          </a:xfrm>
        </p:grpSpPr>
        <p:sp>
          <p:nvSpPr>
            <p:cNvPr id="474" name="Google Shape;474;p2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20XX</a:t>
              </a:r>
              <a:endParaRPr sz="2200">
                <a:solidFill>
                  <a:schemeClr val="dk1"/>
                </a:solidFill>
                <a:latin typeface="Quantico"/>
                <a:ea typeface="Quantico"/>
                <a:cs typeface="Quantico"/>
                <a:sym typeface="Quantico"/>
              </a:endParaRPr>
            </a:p>
          </p:txBody>
        </p:sp>
        <p:sp>
          <p:nvSpPr>
            <p:cNvPr id="475" name="Google Shape;475;p2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grpSp>
        <p:nvGrpSpPr>
          <p:cNvPr id="476" name="Google Shape;476;p23"/>
          <p:cNvGrpSpPr/>
          <p:nvPr/>
        </p:nvGrpSpPr>
        <p:grpSpPr>
          <a:xfrm>
            <a:off x="6068349" y="3114501"/>
            <a:ext cx="2362438" cy="933775"/>
            <a:chOff x="5772125" y="1552576"/>
            <a:chExt cx="2658607" cy="933775"/>
          </a:xfrm>
        </p:grpSpPr>
        <p:sp>
          <p:nvSpPr>
            <p:cNvPr id="477" name="Google Shape;477;p2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20XX</a:t>
              </a:r>
              <a:endParaRPr sz="2200">
                <a:solidFill>
                  <a:schemeClr val="dk1"/>
                </a:solidFill>
                <a:latin typeface="Quantico"/>
                <a:ea typeface="Quantico"/>
                <a:cs typeface="Quantico"/>
                <a:sym typeface="Quantico"/>
              </a:endParaRPr>
            </a:p>
          </p:txBody>
        </p:sp>
        <p:sp>
          <p:nvSpPr>
            <p:cNvPr id="478" name="Google Shape;478;p2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479" name="Google Shape;479;p23"/>
          <p:cNvSpPr/>
          <p:nvPr/>
        </p:nvSpPr>
        <p:spPr>
          <a:xfrm>
            <a:off x="5836225" y="1837201"/>
            <a:ext cx="231900" cy="23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5836225" y="3227150"/>
            <a:ext cx="231900" cy="23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2098</Words>
  <Application>Microsoft Office PowerPoint</Application>
  <PresentationFormat>On-screen Show (16:9)</PresentationFormat>
  <Paragraphs>439</Paragraphs>
  <Slides>35</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Nunito Light</vt:lpstr>
      <vt:lpstr>Proxima Nova</vt:lpstr>
      <vt:lpstr>Proxima Nova Semibold</vt:lpstr>
      <vt:lpstr>Quantico</vt:lpstr>
      <vt:lpstr>Source Code Pro</vt:lpstr>
      <vt:lpstr>New Operating System Design Pitch Deck  Infographics by Slidesgo</vt:lpstr>
      <vt:lpstr>Slidesgo Final Pages</vt:lpstr>
      <vt:lpstr>New Operating System Design Pitch Deck Infographics</vt:lpstr>
      <vt:lpstr>&lt;/About new operating system design pitch deck infographics</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Operating System Design Pitch Deck Infographics</dc:title>
  <cp:lastModifiedBy>Reyniel Mahinay</cp:lastModifiedBy>
  <cp:revision>1</cp:revision>
  <dcterms:modified xsi:type="dcterms:W3CDTF">2024-05-15T00:24:05Z</dcterms:modified>
</cp:coreProperties>
</file>