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jpeg" ContentType="image/jpe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9640" cy="1554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"/>
          <p:cNvGrpSpPr/>
          <p:nvPr/>
        </p:nvGrpSpPr>
        <p:grpSpPr>
          <a:xfrm>
            <a:off x="8540280" y="5065560"/>
            <a:ext cx="1280160" cy="914400"/>
            <a:chOff x="8540280" y="5065560"/>
            <a:chExt cx="1280160" cy="914400"/>
          </a:xfrm>
        </p:grpSpPr>
        <p:grpSp>
          <p:nvGrpSpPr>
            <p:cNvPr id="59" name=""/>
            <p:cNvGrpSpPr/>
            <p:nvPr/>
          </p:nvGrpSpPr>
          <p:grpSpPr>
            <a:xfrm>
              <a:off x="8540280" y="5065560"/>
              <a:ext cx="1280160" cy="914400"/>
              <a:chOff x="8540280" y="5065560"/>
              <a:chExt cx="1280160" cy="914400"/>
            </a:xfrm>
          </p:grpSpPr>
          <p:sp>
            <p:nvSpPr>
              <p:cNvPr id="60" name=""/>
              <p:cNvSpPr/>
              <p:nvPr/>
            </p:nvSpPr>
            <p:spPr>
              <a:xfrm flipV="1" rot="21598800">
                <a:off x="9637560" y="5430960"/>
                <a:ext cx="182520" cy="18252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1" name=""/>
              <p:cNvSpPr/>
              <p:nvPr/>
            </p:nvSpPr>
            <p:spPr>
              <a:xfrm flipV="1" rot="21598800">
                <a:off x="9271800" y="5430960"/>
                <a:ext cx="182520" cy="18252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2" name=""/>
              <p:cNvSpPr/>
              <p:nvPr/>
            </p:nvSpPr>
            <p:spPr>
              <a:xfrm flipV="1" rot="21598800">
                <a:off x="8906400" y="5430960"/>
                <a:ext cx="182520" cy="18252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3" name=""/>
              <p:cNvSpPr/>
              <p:nvPr/>
            </p:nvSpPr>
            <p:spPr>
              <a:xfrm flipV="1" rot="21598800">
                <a:off x="8540280" y="5431320"/>
                <a:ext cx="182520" cy="18252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 flipV="1" rot="21598800">
                <a:off x="8540280" y="5065200"/>
                <a:ext cx="182520" cy="18252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 flipV="1" rot="21598800">
                <a:off x="8906040" y="5065200"/>
                <a:ext cx="182520" cy="18252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 flipV="1" rot="21598800">
                <a:off x="9271800" y="5065560"/>
                <a:ext cx="182520" cy="18252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 flipV="1" rot="21598800">
                <a:off x="9637920" y="5065200"/>
                <a:ext cx="182520" cy="18252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8" name=""/>
              <p:cNvSpPr/>
              <p:nvPr/>
            </p:nvSpPr>
            <p:spPr>
              <a:xfrm flipV="1" rot="21598800">
                <a:off x="9637560" y="5796720"/>
                <a:ext cx="182520" cy="18252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9" name=""/>
              <p:cNvSpPr/>
              <p:nvPr/>
            </p:nvSpPr>
            <p:spPr>
              <a:xfrm flipV="1" rot="21598800">
                <a:off x="9272160" y="5797080"/>
                <a:ext cx="182520" cy="18252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0" name=""/>
              <p:cNvSpPr/>
              <p:nvPr/>
            </p:nvSpPr>
            <p:spPr>
              <a:xfrm flipV="1" rot="21598800">
                <a:off x="8906040" y="5796720"/>
                <a:ext cx="182520" cy="18252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1" name=""/>
              <p:cNvSpPr/>
              <p:nvPr/>
            </p:nvSpPr>
            <p:spPr>
              <a:xfrm flipV="1" rot="21598800">
                <a:off x="8540280" y="5796720"/>
                <a:ext cx="182520" cy="18252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72" name=""/>
          <p:cNvSpPr/>
          <p:nvPr/>
        </p:nvSpPr>
        <p:spPr>
          <a:xfrm>
            <a:off x="1499760" y="1774080"/>
            <a:ext cx="2925720" cy="2925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1225080" y="1134360"/>
            <a:ext cx="1188720" cy="1188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3420000" y="4242960"/>
            <a:ext cx="639720" cy="639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5640" cy="414504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4846320" y="4846320"/>
            <a:ext cx="2132640" cy="3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5"/>
              </a:rPr>
              <a:t>Pixeltrue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6"/>
              </a:rPr>
              <a:t>icons8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2103480" y="36583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"/>
          <p:cNvSpPr/>
          <p:nvPr/>
        </p:nvSpPr>
        <p:spPr>
          <a:xfrm>
            <a:off x="823320" y="-27324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7955640" y="310968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>
            <a:off x="9601560" y="9151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19" name=""/>
          <p:cNvGrpSpPr/>
          <p:nvPr/>
        </p:nvGrpSpPr>
        <p:grpSpPr>
          <a:xfrm>
            <a:off x="3917880" y="775800"/>
            <a:ext cx="2433240" cy="4338720"/>
            <a:chOff x="3917880" y="775800"/>
            <a:chExt cx="2433240" cy="4338720"/>
          </a:xfrm>
        </p:grpSpPr>
        <p:sp>
          <p:nvSpPr>
            <p:cNvPr id="120" name=""/>
            <p:cNvSpPr/>
            <p:nvPr/>
          </p:nvSpPr>
          <p:spPr>
            <a:xfrm flipH="1" flipV="1" rot="5330400">
              <a:off x="4853160" y="33786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" name=""/>
            <p:cNvSpPr/>
            <p:nvPr/>
          </p:nvSpPr>
          <p:spPr>
            <a:xfrm flipH="1" flipV="1" rot="5330400">
              <a:off x="4022640" y="234036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" name=""/>
            <p:cNvSpPr/>
            <p:nvPr/>
          </p:nvSpPr>
          <p:spPr>
            <a:xfrm flipH="1" flipV="1" rot="5330400">
              <a:off x="4919760" y="207612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" name=""/>
            <p:cNvSpPr/>
            <p:nvPr/>
          </p:nvSpPr>
          <p:spPr>
            <a:xfrm flipH="1" flipV="1" rot="5330400">
              <a:off x="3976560" y="98244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"/>
            <p:cNvSpPr/>
            <p:nvPr/>
          </p:nvSpPr>
          <p:spPr>
            <a:xfrm flipH="1" flipV="1" rot="5330400">
              <a:off x="4910760" y="74448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5" name=""/>
            <p:cNvSpPr/>
            <p:nvPr/>
          </p:nvSpPr>
          <p:spPr>
            <a:xfrm flipH="1" flipV="1" rot="5330400">
              <a:off x="4031280" y="36828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2103480" y="36583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"/>
          <p:cNvSpPr/>
          <p:nvPr/>
        </p:nvSpPr>
        <p:spPr>
          <a:xfrm>
            <a:off x="823320" y="-27324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>
            <a:off x="7955640" y="310968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>
            <a:off x="9601560" y="9151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68" name=""/>
          <p:cNvGrpSpPr/>
          <p:nvPr/>
        </p:nvGrpSpPr>
        <p:grpSpPr>
          <a:xfrm>
            <a:off x="3917880" y="775800"/>
            <a:ext cx="2433240" cy="4338720"/>
            <a:chOff x="3917880" y="775800"/>
            <a:chExt cx="2433240" cy="4338720"/>
          </a:xfrm>
        </p:grpSpPr>
        <p:sp>
          <p:nvSpPr>
            <p:cNvPr id="169" name=""/>
            <p:cNvSpPr/>
            <p:nvPr/>
          </p:nvSpPr>
          <p:spPr>
            <a:xfrm flipH="1" flipV="1" rot="5330400">
              <a:off x="4853160" y="33786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0" name=""/>
            <p:cNvSpPr/>
            <p:nvPr/>
          </p:nvSpPr>
          <p:spPr>
            <a:xfrm flipH="1" flipV="1" rot="5330400">
              <a:off x="4022640" y="234036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1" name=""/>
            <p:cNvSpPr/>
            <p:nvPr/>
          </p:nvSpPr>
          <p:spPr>
            <a:xfrm flipH="1" flipV="1" rot="5330400">
              <a:off x="4919760" y="207612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2" name=""/>
            <p:cNvSpPr/>
            <p:nvPr/>
          </p:nvSpPr>
          <p:spPr>
            <a:xfrm flipH="1" flipV="1" rot="5330400">
              <a:off x="3976560" y="98244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3" name=""/>
            <p:cNvSpPr/>
            <p:nvPr/>
          </p:nvSpPr>
          <p:spPr>
            <a:xfrm flipH="1" flipV="1" rot="5330400">
              <a:off x="4910760" y="74448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4" name=""/>
            <p:cNvSpPr/>
            <p:nvPr/>
          </p:nvSpPr>
          <p:spPr>
            <a:xfrm flipH="1" flipV="1" rot="5330400">
              <a:off x="4031280" y="36828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"/>
          <p:cNvSpPr/>
          <p:nvPr/>
        </p:nvSpPr>
        <p:spPr>
          <a:xfrm>
            <a:off x="641196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4" name=""/>
          <p:cNvSpPr/>
          <p:nvPr/>
        </p:nvSpPr>
        <p:spPr>
          <a:xfrm>
            <a:off x="5813280" y="38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" name=""/>
          <p:cNvSpPr/>
          <p:nvPr/>
        </p:nvSpPr>
        <p:spPr>
          <a:xfrm>
            <a:off x="7589520" y="256032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6" name=""/>
          <p:cNvSpPr/>
          <p:nvPr/>
        </p:nvSpPr>
        <p:spPr>
          <a:xfrm>
            <a:off x="3200400" y="7315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7" name=""/>
          <p:cNvSpPr/>
          <p:nvPr/>
        </p:nvSpPr>
        <p:spPr>
          <a:xfrm>
            <a:off x="1424160" y="34891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8" name=""/>
          <p:cNvSpPr/>
          <p:nvPr/>
        </p:nvSpPr>
        <p:spPr>
          <a:xfrm>
            <a:off x="700920" y="1900080"/>
            <a:ext cx="1401840" cy="1848600"/>
          </a:xfrm>
          <a:custGeom>
            <a:avLst/>
            <a:gdLst>
              <a:gd name="textAreaLeft" fmla="*/ 0 w 1401840"/>
              <a:gd name="textAreaRight" fmla="*/ 1402200 w 1401840"/>
              <a:gd name="textAreaTop" fmla="*/ 0 h 1848600"/>
              <a:gd name="textAreaBottom" fmla="*/ 1848960 h 184860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3931920" y="201168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7724880" y="2103120"/>
            <a:ext cx="778680" cy="1462680"/>
          </a:xfrm>
          <a:custGeom>
            <a:avLst/>
            <a:gdLst>
              <a:gd name="textAreaLeft" fmla="*/ 0 w 778680"/>
              <a:gd name="textAreaRight" fmla="*/ 779040 w 778680"/>
              <a:gd name="textAreaTop" fmla="*/ 0 h 1462680"/>
              <a:gd name="textAreaBottom" fmla="*/ 1463040 h 146268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1424160" y="47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"/>
          <p:cNvSpPr/>
          <p:nvPr/>
        </p:nvSpPr>
        <p:spPr>
          <a:xfrm>
            <a:off x="288720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"/>
          <p:cNvSpPr/>
          <p:nvPr/>
        </p:nvSpPr>
        <p:spPr>
          <a:xfrm rot="18876000">
            <a:off x="8645760" y="-405360"/>
            <a:ext cx="289512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"/>
          <p:cNvSpPr/>
          <p:nvPr/>
        </p:nvSpPr>
        <p:spPr>
          <a:xfrm rot="18876000">
            <a:off x="8665920" y="3983040"/>
            <a:ext cx="289512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3" name=""/>
          <p:cNvSpPr/>
          <p:nvPr/>
        </p:nvSpPr>
        <p:spPr>
          <a:xfrm rot="18964800">
            <a:off x="993960" y="591588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"/>
          <p:cNvSpPr/>
          <p:nvPr/>
        </p:nvSpPr>
        <p:spPr>
          <a:xfrm rot="18964800">
            <a:off x="-1296720" y="551376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"/>
          <p:cNvSpPr/>
          <p:nvPr/>
        </p:nvSpPr>
        <p:spPr>
          <a:xfrm rot="18964800">
            <a:off x="3682080" y="339480"/>
            <a:ext cx="3457440" cy="9219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6" name=""/>
          <p:cNvSpPr/>
          <p:nvPr/>
        </p:nvSpPr>
        <p:spPr>
          <a:xfrm rot="18964800">
            <a:off x="1445760" y="-75816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 rot="18964800">
            <a:off x="-727200" y="3295080"/>
            <a:ext cx="2588400" cy="5126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unsplash.com/@johnwestrock?utm_source=unsplash&amp;utm_medium=referral&amp;utm_content=creditCopyText" TargetMode="External"/><Relationship Id="rId2" Type="http://schemas.openxmlformats.org/officeDocument/2006/relationships/hyperlink" Target="https://unsplash.com/s/photos/landscape?utm_source=unsplash&amp;utm_medium=referral&amp;utm_content=creditCopyText" TargetMode="External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"/>
          <p:cNvSpPr/>
          <p:nvPr/>
        </p:nvSpPr>
        <p:spPr>
          <a:xfrm>
            <a:off x="2286000" y="4515120"/>
            <a:ext cx="4607640" cy="9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Noto Sans"/>
              </a:rPr>
              <a:t>State Population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An (subjective)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7315200" y="4629240"/>
            <a:ext cx="237708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Noto Sans"/>
              </a:rPr>
              <a:t>Aggregated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Noto Sans"/>
              </a:rPr>
              <a:t>20 April 2023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2"/>
          <p:cNvSpPr/>
          <p:nvPr/>
        </p:nvSpPr>
        <p:spPr>
          <a:xfrm>
            <a:off x="460080" y="2137680"/>
            <a:ext cx="5665680" cy="200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The “Haves”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The “Have-nots”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Gainers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Losers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Takeaways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1"/>
          <p:cNvSpPr/>
          <p:nvPr/>
        </p:nvSpPr>
        <p:spPr>
          <a:xfrm>
            <a:off x="274320" y="1180800"/>
            <a:ext cx="3840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What we will cover...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>
            <a:off x="4800600" y="4800600"/>
            <a:ext cx="2057040" cy="456840"/>
          </a:xfrm>
          <a:prstGeom prst="ellipse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"/>
          <p:cNvSpPr/>
          <p:nvPr/>
        </p:nvSpPr>
        <p:spPr>
          <a:xfrm>
            <a:off x="628560" y="4426920"/>
            <a:ext cx="41320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*Disclaimer: this presentation assumes that no one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present today is attending with the genuine expectation of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garnering insights based on state population data… enjoy!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"/>
          <p:cNvSpPr/>
          <p:nvPr/>
        </p:nvSpPr>
        <p:spPr>
          <a:xfrm>
            <a:off x="91440" y="1158840"/>
            <a:ext cx="3382920" cy="77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California is massive, so, naturally, it haves a lot.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393,46,023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>
            <a:off x="1463040" y="731520"/>
            <a:ext cx="201132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1. California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109800" y="2639520"/>
            <a:ext cx="3382920" cy="10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Florida is </a:t>
            </a:r>
            <a:r>
              <a:rPr b="0" lang="en-US" sz="1200" spc="-1" strike="sngStrike">
                <a:solidFill>
                  <a:srgbClr val="666666"/>
                </a:solidFill>
                <a:latin typeface="Noto Sans"/>
              </a:rPr>
              <a:t>massively deceptive</a:t>
            </a: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 deceptively massive, for now. This state is likely doomed to vestige.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21,216,924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1481400" y="2212200"/>
            <a:ext cx="201132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3. Florida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91440" y="4097880"/>
            <a:ext cx="3382920" cy="7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Pennsylvania is alright.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12,794,885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1143000" y="3670560"/>
            <a:ext cx="2331360" cy="44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5. Pennsylvania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>
            <a:off x="6672240" y="3314520"/>
            <a:ext cx="3382920" cy="13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New York is thicc with two Cs and a personality to match; this is the only explanation I can think of for how it convinced that many humans to live that close to one another.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19,514,849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"/>
          <p:cNvSpPr/>
          <p:nvPr/>
        </p:nvSpPr>
        <p:spPr>
          <a:xfrm>
            <a:off x="6672240" y="2887200"/>
            <a:ext cx="201132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ato Black"/>
              </a:rPr>
              <a:t>4. New York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6672240" y="1757160"/>
            <a:ext cx="3382920" cy="95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Texas is also massive, but, as we just saw, California is better. So Texas becomes our first loser.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28,635,442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>
            <a:off x="6672240" y="1329840"/>
            <a:ext cx="201132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2. Texas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7315200" y="228600"/>
            <a:ext cx="20570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The “Haves”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"/>
          <p:cNvSpPr/>
          <p:nvPr/>
        </p:nvSpPr>
        <p:spPr>
          <a:xfrm>
            <a:off x="5017680" y="798120"/>
            <a:ext cx="228240" cy="4114440"/>
          </a:xfrm>
          <a:prstGeom prst="upArrow">
            <a:avLst>
              <a:gd name="adj1" fmla="val 50000"/>
              <a:gd name="adj2" fmla="val 450000"/>
            </a:avLst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"/>
          <p:cNvSpPr/>
          <p:nvPr/>
        </p:nvSpPr>
        <p:spPr>
          <a:xfrm>
            <a:off x="91440" y="1158840"/>
            <a:ext cx="3382920" cy="95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 </a:t>
            </a: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It borders Canada so this strikes me as poor judgment on an epidemic level; my guess is aliens.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760,394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"/>
          <p:cNvSpPr/>
          <p:nvPr/>
        </p:nvSpPr>
        <p:spPr>
          <a:xfrm>
            <a:off x="1143000" y="731520"/>
            <a:ext cx="23313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46. North Dakota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>
            <a:off x="109800" y="2639520"/>
            <a:ext cx="3382920" cy="10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Is this a state?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701,974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228600" y="2212200"/>
            <a:ext cx="326412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48. District of Columbia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"/>
          <p:cNvSpPr/>
          <p:nvPr/>
        </p:nvSpPr>
        <p:spPr>
          <a:xfrm>
            <a:off x="91440" y="4097880"/>
            <a:ext cx="3382920" cy="7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Have you been here?... Me either.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581,348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"/>
          <p:cNvSpPr/>
          <p:nvPr/>
        </p:nvSpPr>
        <p:spPr>
          <a:xfrm>
            <a:off x="1463040" y="3670560"/>
            <a:ext cx="201132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50. Wyoming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"/>
          <p:cNvSpPr/>
          <p:nvPr/>
        </p:nvSpPr>
        <p:spPr>
          <a:xfrm>
            <a:off x="6672240" y="3314520"/>
            <a:ext cx="3382920" cy="16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Vermont also saw the greatest population stability from 2013 to 2020, losing only 1564 occupants. For this reason I formally propose that they change their state motto to “They come for the cheese and most of them stay for the cheese.”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624,340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6672240" y="2887200"/>
            <a:ext cx="201132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ato Black"/>
              </a:rPr>
              <a:t>49. Vermont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"/>
          <p:cNvSpPr/>
          <p:nvPr/>
        </p:nvSpPr>
        <p:spPr>
          <a:xfrm>
            <a:off x="6672240" y="1757160"/>
            <a:ext cx="3382920" cy="7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736,990 Americans traveled through Canada – and then past Canada – and opted not to correct their mistake.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"/>
          <p:cNvSpPr/>
          <p:nvPr/>
        </p:nvSpPr>
        <p:spPr>
          <a:xfrm>
            <a:off x="6672240" y="1329840"/>
            <a:ext cx="201132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47. Alaska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"/>
          <p:cNvSpPr/>
          <p:nvPr/>
        </p:nvSpPr>
        <p:spPr>
          <a:xfrm>
            <a:off x="6629400" y="228600"/>
            <a:ext cx="27428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The “Have-nots”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"/>
          <p:cNvSpPr/>
          <p:nvPr/>
        </p:nvSpPr>
        <p:spPr>
          <a:xfrm>
            <a:off x="5004000" y="986400"/>
            <a:ext cx="228240" cy="4114440"/>
          </a:xfrm>
          <a:prstGeom prst="downArrow">
            <a:avLst>
              <a:gd name="adj1" fmla="val 50000"/>
              <a:gd name="adj2" fmla="val 450000"/>
            </a:avLst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"/>
          <p:cNvSpPr/>
          <p:nvPr/>
        </p:nvSpPr>
        <p:spPr>
          <a:xfrm>
            <a:off x="953280" y="152424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Texas wins with a Texas-big influx of 2,996,069. Or whatever…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"/>
          <p:cNvSpPr/>
          <p:nvPr/>
        </p:nvSpPr>
        <p:spPr>
          <a:xfrm>
            <a:off x="1604520" y="1113840"/>
            <a:ext cx="15541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Texas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"/>
          <p:cNvSpPr/>
          <p:nvPr/>
        </p:nvSpPr>
        <p:spPr>
          <a:xfrm>
            <a:off x="2873520" y="403776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+2,125,768… Now why would that – OH. Boomers. Bout that time.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>
            <a:off x="3524760" y="3627360"/>
            <a:ext cx="15541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Florida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"/>
          <p:cNvSpPr/>
          <p:nvPr/>
        </p:nvSpPr>
        <p:spPr>
          <a:xfrm>
            <a:off x="6714000" y="408456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So it’s north but still south? Anyways +734,847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"/>
          <p:cNvSpPr/>
          <p:nvPr/>
        </p:nvSpPr>
        <p:spPr>
          <a:xfrm>
            <a:off x="7365240" y="3674160"/>
            <a:ext cx="2464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North Carolina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"/>
          <p:cNvSpPr/>
          <p:nvPr/>
        </p:nvSpPr>
        <p:spPr>
          <a:xfrm>
            <a:off x="5068080" y="152424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A solid influx of 1,686,842.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"/>
          <p:cNvSpPr/>
          <p:nvPr/>
        </p:nvSpPr>
        <p:spPr>
          <a:xfrm>
            <a:off x="5719320" y="1113840"/>
            <a:ext cx="182412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California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496080" y="51840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2416320" y="307872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02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4610880" y="57744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03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"/>
          <p:cNvSpPr/>
          <p:nvPr/>
        </p:nvSpPr>
        <p:spPr>
          <a:xfrm>
            <a:off x="6256800" y="313776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04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"/>
          <p:cNvSpPr/>
          <p:nvPr/>
        </p:nvSpPr>
        <p:spPr>
          <a:xfrm>
            <a:off x="8229600" y="255600"/>
            <a:ext cx="12470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Gainers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"/>
          <p:cNvSpPr/>
          <p:nvPr/>
        </p:nvSpPr>
        <p:spPr>
          <a:xfrm>
            <a:off x="953280" y="1524240"/>
            <a:ext cx="3200040" cy="14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Coming in as the biggest loser (-1) is Illinois with a loss of 132,390. My interpretation of this data is that the state is terrible.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"/>
          <p:cNvSpPr/>
          <p:nvPr/>
        </p:nvSpPr>
        <p:spPr>
          <a:xfrm>
            <a:off x="1604520" y="1113840"/>
            <a:ext cx="15541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Illinois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"/>
          <p:cNvSpPr/>
          <p:nvPr/>
        </p:nvSpPr>
        <p:spPr>
          <a:xfrm>
            <a:off x="2873520" y="4037760"/>
            <a:ext cx="3200040" cy="14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Coming in as the 2nd biggest loser (-2) with a loss of 46,193. This state is probably also terrible, but must be less terrible than Illinois.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3524760" y="3627360"/>
            <a:ext cx="241848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West Virginia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"/>
          <p:cNvSpPr/>
          <p:nvPr/>
        </p:nvSpPr>
        <p:spPr>
          <a:xfrm>
            <a:off x="6714000" y="408456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Cheeeeeeeesse...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>
            <a:off x="7365240" y="3674160"/>
            <a:ext cx="2464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Vermont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>
            <a:off x="5068080" y="152424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I drove through Connecticut while racing a winter storm once; it’s a beautiful state.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5719320" y="1113840"/>
            <a:ext cx="20527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Connecticut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>
            <a:off x="496080" y="51840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-1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>
            <a:off x="2416320" y="307872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-2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"/>
          <p:cNvSpPr/>
          <p:nvPr/>
        </p:nvSpPr>
        <p:spPr>
          <a:xfrm>
            <a:off x="4610880" y="57744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-3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"/>
          <p:cNvSpPr/>
          <p:nvPr/>
        </p:nvSpPr>
        <p:spPr>
          <a:xfrm>
            <a:off x="6256800" y="313776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-4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8229600" y="255600"/>
            <a:ext cx="14148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LOSERS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"/>
          <p:cNvSpPr/>
          <p:nvPr/>
        </p:nvSpPr>
        <p:spPr>
          <a:xfrm>
            <a:off x="457200" y="1546920"/>
            <a:ext cx="5120280" cy="16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I sincerely hope that everyone enjoyed this presentation.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TBD – will complete 4/21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365760" y="3670920"/>
            <a:ext cx="5120280" cy="12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Id volutpat lacus laoreet non curabitur gravida arcu. Felis bibendum ut tristique et egestas quis ipsum suspendisse. Quam viverra orci sagittis eu. Risus commodo viverra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"/>
          <p:cNvSpPr/>
          <p:nvPr/>
        </p:nvSpPr>
        <p:spPr>
          <a:xfrm>
            <a:off x="274320" y="365760"/>
            <a:ext cx="7269120" cy="8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Takeaways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5308560" y="5163120"/>
            <a:ext cx="2189160" cy="3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</a:rPr>
              <a:t>Photo by 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Lato"/>
                <a:hlinkClick r:id="rId1"/>
              </a:rPr>
              <a:t>Dave Hoefler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</a:rPr>
              <a:t> on 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Lato"/>
                <a:hlinkClick r:id="rId2"/>
              </a:rPr>
              <a:t>Unsplash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"/>
          <p:cNvSpPr/>
          <p:nvPr/>
        </p:nvSpPr>
        <p:spPr>
          <a:xfrm>
            <a:off x="5873400" y="1190520"/>
            <a:ext cx="4093920" cy="4093920"/>
          </a:xfrm>
          <a:custGeom>
            <a:avLst/>
            <a:gdLst>
              <a:gd name="textAreaLeft" fmla="*/ 0 w 4093920"/>
              <a:gd name="textAreaRight" fmla="*/ 4094280 w 4093920"/>
              <a:gd name="textAreaTop" fmla="*/ 0 h 4093920"/>
              <a:gd name="textAreaBottom" fmla="*/ 4094280 h 4093920"/>
            </a:gdLst>
            <a:ahLst/>
            <a:rect l="textAreaLeft" t="textAreaTop" r="textAreaRight" b="textAreaBottom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>
            <a:off x="4343400" y="5029200"/>
            <a:ext cx="2971440" cy="519840"/>
          </a:xfrm>
          <a:prstGeom prst="diamond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Application>LibreOffice/7.4.6.2$Windows_X86_64 LibreOffice_project/5b1f5509c2decdade7fda905e3e1429a67acd63d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2023-04-20T20:10:05Z</dcterms:created>
  <dc:creator/>
  <dc:description/>
  <dc:language>en-US</dc:language>
  <cp:lastModifiedBy/>
  <dcterms:modified xsi:type="dcterms:W3CDTF">2023-04-21T07:38:25Z</dcterms:modified>
  <cp:revision>5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