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slideMaster6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2.xml.rels" ContentType="application/vnd.openxmlformats-package.relationships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media/image1.jpeg" ContentType="image/jpeg"/>
  <Override PartName="/ppt/media/image2.png" ContentType="image/png"/>
  <Override PartName="/ppt/media/image3.jpeg" ContentType="image/jpeg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3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8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1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2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3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4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5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jpeg"/><Relationship Id="rId3" Type="http://schemas.openxmlformats.org/officeDocument/2006/relationships/image" Target="../media/image1.jpeg"/><Relationship Id="rId4" Type="http://schemas.openxmlformats.org/officeDocument/2006/relationships/image" Target="../media/image1.jpeg"/><Relationship Id="rId5" Type="http://schemas.openxmlformats.org/officeDocument/2006/relationships/image" Target="../media/image1.jpeg"/><Relationship Id="rId6" Type="http://schemas.openxmlformats.org/officeDocument/2006/relationships/image" Target="../media/image1.jpeg"/><Relationship Id="rId7" Type="http://schemas.openxmlformats.org/officeDocument/2006/relationships/image" Target="../media/image1.jpeg"/><Relationship Id="rId8" Type="http://schemas.openxmlformats.org/officeDocument/2006/relationships/image" Target="../media/image1.jpeg"/><Relationship Id="rId9" Type="http://schemas.openxmlformats.org/officeDocument/2006/relationships/image" Target="../media/image1.jpeg"/><Relationship Id="rId10" Type="http://schemas.openxmlformats.org/officeDocument/2006/relationships/image" Target="../media/image1.jpeg"/><Relationship Id="rId11" Type="http://schemas.openxmlformats.org/officeDocument/2006/relationships/image" Target="../media/image1.jpeg"/><Relationship Id="rId12" Type="http://schemas.openxmlformats.org/officeDocument/2006/relationships/image" Target="../media/image1.jpeg"/><Relationship Id="rId13" Type="http://schemas.openxmlformats.org/officeDocument/2006/relationships/image" Target="../media/image1.jpeg"/><Relationship Id="rId14" Type="http://schemas.openxmlformats.org/officeDocument/2006/relationships/image" Target="../media/image2.png"/><Relationship Id="rId15" Type="http://schemas.openxmlformats.org/officeDocument/2006/relationships/hyperlink" Target="https://icons8.com/illustrations/author/5ec7b0e101d0360016f3d1b3" TargetMode="External"/><Relationship Id="rId16" Type="http://schemas.openxmlformats.org/officeDocument/2006/relationships/hyperlink" Target="https://icons8.com/" TargetMode="External"/><Relationship Id="rId17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4.xml"/><Relationship Id="rId19" Type="http://schemas.openxmlformats.org/officeDocument/2006/relationships/slideLayout" Target="../slideLayouts/slideLayout15.xml"/><Relationship Id="rId20" Type="http://schemas.openxmlformats.org/officeDocument/2006/relationships/slideLayout" Target="../slideLayouts/slideLayout16.xml"/><Relationship Id="rId21" Type="http://schemas.openxmlformats.org/officeDocument/2006/relationships/slideLayout" Target="../slideLayouts/slideLayout17.xml"/><Relationship Id="rId22" Type="http://schemas.openxmlformats.org/officeDocument/2006/relationships/slideLayout" Target="../slideLayouts/slideLayout18.xml"/><Relationship Id="rId23" Type="http://schemas.openxmlformats.org/officeDocument/2006/relationships/slideLayout" Target="../slideLayouts/slideLayout19.xml"/><Relationship Id="rId24" Type="http://schemas.openxmlformats.org/officeDocument/2006/relationships/slideLayout" Target="../slideLayouts/slideLayout20.xml"/><Relationship Id="rId25" Type="http://schemas.openxmlformats.org/officeDocument/2006/relationships/slideLayout" Target="../slideLayouts/slideLayout21.xml"/><Relationship Id="rId26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4114800"/>
            <a:ext cx="10079640" cy="15548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grpSp>
        <p:nvGrpSpPr>
          <p:cNvPr id="1" name=""/>
          <p:cNvGrpSpPr/>
          <p:nvPr/>
        </p:nvGrpSpPr>
        <p:grpSpPr>
          <a:xfrm>
            <a:off x="0" y="0"/>
            <a:ext cx="10080360" cy="4114440"/>
            <a:chOff x="0" y="0"/>
            <a:chExt cx="10080360" cy="4114440"/>
          </a:xfrm>
        </p:grpSpPr>
        <p:sp>
          <p:nvSpPr>
            <p:cNvPr id="2" name=""/>
            <p:cNvSpPr/>
            <p:nvPr/>
          </p:nvSpPr>
          <p:spPr>
            <a:xfrm>
              <a:off x="0" y="0"/>
              <a:ext cx="10080360" cy="4114440"/>
            </a:xfrm>
            <a:prstGeom prst="rect">
              <a:avLst/>
            </a:prstGeom>
            <a:solidFill>
              <a:srgbClr val="e9ece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3" name=""/>
            <p:cNvSpPr/>
            <p:nvPr/>
          </p:nvSpPr>
          <p:spPr>
            <a:xfrm>
              <a:off x="0" y="1280160"/>
              <a:ext cx="1554120" cy="639720"/>
            </a:xfrm>
            <a:prstGeom prst="rect">
              <a:avLst/>
            </a:prstGeom>
            <a:solidFill>
              <a:srgbClr val="343a40">
                <a:alpha val="2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Noto Sans"/>
                <a:ea typeface="DejaVu Sans"/>
              </a:endParaRPr>
            </a:p>
          </p:txBody>
        </p:sp>
        <p:sp>
          <p:nvSpPr>
            <p:cNvPr id="4" name=""/>
            <p:cNvSpPr/>
            <p:nvPr/>
          </p:nvSpPr>
          <p:spPr>
            <a:xfrm>
              <a:off x="914400" y="1920240"/>
              <a:ext cx="1279800" cy="1828440"/>
            </a:xfrm>
            <a:prstGeom prst="rect">
              <a:avLst/>
            </a:prstGeom>
            <a:solidFill>
              <a:srgbClr val="ced4d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5" name=""/>
            <p:cNvSpPr/>
            <p:nvPr/>
          </p:nvSpPr>
          <p:spPr>
            <a:xfrm>
              <a:off x="2194560" y="548640"/>
              <a:ext cx="1279800" cy="1828440"/>
            </a:xfrm>
            <a:prstGeom prst="rect">
              <a:avLst/>
            </a:prstGeom>
            <a:solidFill>
              <a:srgbClr val="dee2e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6" name=""/>
            <p:cNvSpPr/>
            <p:nvPr/>
          </p:nvSpPr>
          <p:spPr>
            <a:xfrm>
              <a:off x="3474720" y="1188720"/>
              <a:ext cx="365400" cy="36540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7" name=""/>
            <p:cNvSpPr/>
            <p:nvPr/>
          </p:nvSpPr>
          <p:spPr>
            <a:xfrm>
              <a:off x="4206240" y="0"/>
              <a:ext cx="1462680" cy="914040"/>
            </a:xfrm>
            <a:prstGeom prst="rect">
              <a:avLst/>
            </a:prstGeom>
            <a:solidFill>
              <a:srgbClr val="6c757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8" name=""/>
            <p:cNvSpPr/>
            <p:nvPr/>
          </p:nvSpPr>
          <p:spPr>
            <a:xfrm>
              <a:off x="4663440" y="914400"/>
              <a:ext cx="1005480" cy="456840"/>
            </a:xfrm>
            <a:prstGeom prst="rect">
              <a:avLst/>
            </a:prstGeom>
            <a:solidFill>
              <a:srgbClr val="dee2e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9" name=""/>
            <p:cNvSpPr/>
            <p:nvPr/>
          </p:nvSpPr>
          <p:spPr>
            <a:xfrm>
              <a:off x="3474720" y="1737360"/>
              <a:ext cx="3108600" cy="1005480"/>
            </a:xfrm>
            <a:prstGeom prst="rect">
              <a:avLst/>
            </a:prstGeom>
            <a:solidFill>
              <a:srgbClr val="ced4d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10" name=""/>
            <p:cNvSpPr/>
            <p:nvPr/>
          </p:nvSpPr>
          <p:spPr>
            <a:xfrm>
              <a:off x="4114800" y="2743200"/>
              <a:ext cx="1462680" cy="100548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11" name=""/>
            <p:cNvSpPr/>
            <p:nvPr/>
          </p:nvSpPr>
          <p:spPr>
            <a:xfrm>
              <a:off x="6583680" y="1463040"/>
              <a:ext cx="1554120" cy="456840"/>
            </a:xfrm>
            <a:prstGeom prst="rect">
              <a:avLst/>
            </a:prstGeom>
            <a:solidFill>
              <a:srgbClr val="b2b2b2">
                <a:alpha val="6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12" name=""/>
            <p:cNvSpPr/>
            <p:nvPr/>
          </p:nvSpPr>
          <p:spPr>
            <a:xfrm>
              <a:off x="7315200" y="1920240"/>
              <a:ext cx="1462680" cy="1645560"/>
            </a:xfrm>
            <a:prstGeom prst="rect">
              <a:avLst/>
            </a:prstGeom>
            <a:solidFill>
              <a:srgbClr val="b2b2b2">
                <a:alpha val="3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13" name=""/>
            <p:cNvSpPr/>
            <p:nvPr/>
          </p:nvSpPr>
          <p:spPr>
            <a:xfrm>
              <a:off x="2743200" y="2377440"/>
              <a:ext cx="548280" cy="822600"/>
            </a:xfrm>
            <a:prstGeom prst="rect">
              <a:avLst/>
            </a:prstGeom>
            <a:solidFill>
              <a:srgbClr val="f4f4f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14" name=""/>
            <p:cNvSpPr/>
            <p:nvPr/>
          </p:nvSpPr>
          <p:spPr>
            <a:xfrm>
              <a:off x="8595360" y="0"/>
              <a:ext cx="1485000" cy="1462680"/>
            </a:xfrm>
            <a:prstGeom prst="rect">
              <a:avLst/>
            </a:prstGeom>
            <a:solidFill>
              <a:srgbClr val="ddddd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15" name=""/>
            <p:cNvSpPr/>
            <p:nvPr/>
          </p:nvSpPr>
          <p:spPr>
            <a:xfrm>
              <a:off x="6766560" y="0"/>
              <a:ext cx="273960" cy="1005480"/>
            </a:xfrm>
            <a:prstGeom prst="rect">
              <a:avLst/>
            </a:prstGeom>
            <a:solidFill>
              <a:srgbClr val="2f4550">
                <a:alpha val="5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16" name=""/>
            <p:cNvSpPr/>
            <p:nvPr/>
          </p:nvSpPr>
          <p:spPr>
            <a:xfrm>
              <a:off x="1554480" y="0"/>
              <a:ext cx="182520" cy="914040"/>
            </a:xfrm>
            <a:prstGeom prst="rect">
              <a:avLst/>
            </a:prstGeom>
            <a:solidFill>
              <a:srgbClr val="80808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17" name=""/>
            <p:cNvSpPr/>
            <p:nvPr/>
          </p:nvSpPr>
          <p:spPr>
            <a:xfrm>
              <a:off x="0" y="3017520"/>
              <a:ext cx="365400" cy="1096920"/>
            </a:xfrm>
            <a:prstGeom prst="rect">
              <a:avLst/>
            </a:prstGeom>
            <a:solidFill>
              <a:srgbClr val="f4f4f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18" name=""/>
            <p:cNvSpPr/>
            <p:nvPr/>
          </p:nvSpPr>
          <p:spPr>
            <a:xfrm>
              <a:off x="9601200" y="2560320"/>
              <a:ext cx="365400" cy="1554120"/>
            </a:xfrm>
            <a:prstGeom prst="rect">
              <a:avLst/>
            </a:prstGeom>
            <a:solidFill>
              <a:srgbClr val="b2b2b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19" name=""/>
            <p:cNvSpPr/>
            <p:nvPr/>
          </p:nvSpPr>
          <p:spPr>
            <a:xfrm>
              <a:off x="8778240" y="1828800"/>
              <a:ext cx="365400" cy="36540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</p:grpSp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"/>
          <p:cNvGrpSpPr/>
          <p:nvPr/>
        </p:nvGrpSpPr>
        <p:grpSpPr>
          <a:xfrm>
            <a:off x="8540280" y="5065560"/>
            <a:ext cx="1280160" cy="914400"/>
            <a:chOff x="8540280" y="5065560"/>
            <a:chExt cx="1280160" cy="914400"/>
          </a:xfrm>
        </p:grpSpPr>
        <p:grpSp>
          <p:nvGrpSpPr>
            <p:cNvPr id="59" name=""/>
            <p:cNvGrpSpPr/>
            <p:nvPr/>
          </p:nvGrpSpPr>
          <p:grpSpPr>
            <a:xfrm>
              <a:off x="8540280" y="5065560"/>
              <a:ext cx="1280160" cy="914400"/>
              <a:chOff x="8540280" y="5065560"/>
              <a:chExt cx="1280160" cy="914400"/>
            </a:xfrm>
          </p:grpSpPr>
          <p:sp>
            <p:nvSpPr>
              <p:cNvPr id="60" name=""/>
              <p:cNvSpPr/>
              <p:nvPr/>
            </p:nvSpPr>
            <p:spPr>
              <a:xfrm flipV="1" rot="21598800">
                <a:off x="9637560" y="5430960"/>
                <a:ext cx="182520" cy="182520"/>
              </a:xfrm>
              <a:prstGeom prst="ellipse">
                <a:avLst/>
              </a:prstGeom>
              <a:blipFill rotWithShape="0">
                <a:blip r:embed="rId2"/>
                <a:srcRect/>
                <a:tile tx="0" ty="0" sx="74468" sy="74468" algn="ctr"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61" name=""/>
              <p:cNvSpPr/>
              <p:nvPr/>
            </p:nvSpPr>
            <p:spPr>
              <a:xfrm flipV="1" rot="21598800">
                <a:off x="9271800" y="5430960"/>
                <a:ext cx="182520" cy="182520"/>
              </a:xfrm>
              <a:prstGeom prst="ellipse">
                <a:avLst/>
              </a:prstGeom>
              <a:blipFill rotWithShape="0">
                <a:blip r:embed="rId3"/>
                <a:srcRect/>
                <a:tile tx="0" ty="0" sx="74468" sy="74468" algn="ctr"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62" name=""/>
              <p:cNvSpPr/>
              <p:nvPr/>
            </p:nvSpPr>
            <p:spPr>
              <a:xfrm flipV="1" rot="21598800">
                <a:off x="8906400" y="5430960"/>
                <a:ext cx="182520" cy="182520"/>
              </a:xfrm>
              <a:prstGeom prst="ellipse">
                <a:avLst/>
              </a:prstGeom>
              <a:blipFill rotWithShape="0">
                <a:blip r:embed="rId4"/>
                <a:srcRect/>
                <a:tile tx="0" ty="0" sx="74468" sy="74468" algn="ctr"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63" name=""/>
              <p:cNvSpPr/>
              <p:nvPr/>
            </p:nvSpPr>
            <p:spPr>
              <a:xfrm flipV="1" rot="21598800">
                <a:off x="8540280" y="5431320"/>
                <a:ext cx="182520" cy="182520"/>
              </a:xfrm>
              <a:prstGeom prst="ellipse">
                <a:avLst/>
              </a:prstGeom>
              <a:blipFill rotWithShape="0">
                <a:blip r:embed="rId5"/>
                <a:srcRect/>
                <a:tile tx="0" ty="0" sx="74468" sy="74468" algn="ctr"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64" name=""/>
              <p:cNvSpPr/>
              <p:nvPr/>
            </p:nvSpPr>
            <p:spPr>
              <a:xfrm flipV="1" rot="21598800">
                <a:off x="8540280" y="5065200"/>
                <a:ext cx="182520" cy="182520"/>
              </a:xfrm>
              <a:prstGeom prst="ellipse">
                <a:avLst/>
              </a:prstGeom>
              <a:blipFill rotWithShape="0">
                <a:blip r:embed="rId6"/>
                <a:srcRect/>
                <a:tile tx="0" ty="0" sx="74468" sy="74468" algn="ctr"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65" name=""/>
              <p:cNvSpPr/>
              <p:nvPr/>
            </p:nvSpPr>
            <p:spPr>
              <a:xfrm flipV="1" rot="21598800">
                <a:off x="8906040" y="5065200"/>
                <a:ext cx="182520" cy="182520"/>
              </a:xfrm>
              <a:prstGeom prst="ellipse">
                <a:avLst/>
              </a:prstGeom>
              <a:blipFill rotWithShape="0">
                <a:blip r:embed="rId7"/>
                <a:srcRect/>
                <a:tile tx="0" ty="0" sx="74468" sy="74468" algn="ctr"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66" name=""/>
              <p:cNvSpPr/>
              <p:nvPr/>
            </p:nvSpPr>
            <p:spPr>
              <a:xfrm flipV="1" rot="21598800">
                <a:off x="9271800" y="5065560"/>
                <a:ext cx="182520" cy="182520"/>
              </a:xfrm>
              <a:prstGeom prst="ellipse">
                <a:avLst/>
              </a:prstGeom>
              <a:blipFill rotWithShape="0">
                <a:blip r:embed="rId8"/>
                <a:srcRect/>
                <a:tile tx="0" ty="0" sx="74468" sy="74468" algn="ctr"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67" name=""/>
              <p:cNvSpPr/>
              <p:nvPr/>
            </p:nvSpPr>
            <p:spPr>
              <a:xfrm flipV="1" rot="21598800">
                <a:off x="9637920" y="5065200"/>
                <a:ext cx="182520" cy="182520"/>
              </a:xfrm>
              <a:prstGeom prst="ellipse">
                <a:avLst/>
              </a:prstGeom>
              <a:blipFill rotWithShape="0">
                <a:blip r:embed="rId9"/>
                <a:srcRect/>
                <a:tile tx="0" ty="0" sx="74468" sy="74468" algn="ctr"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68" name=""/>
              <p:cNvSpPr/>
              <p:nvPr/>
            </p:nvSpPr>
            <p:spPr>
              <a:xfrm flipV="1" rot="21598800">
                <a:off x="9637560" y="5796720"/>
                <a:ext cx="182520" cy="182520"/>
              </a:xfrm>
              <a:prstGeom prst="ellipse">
                <a:avLst/>
              </a:prstGeom>
              <a:blipFill rotWithShape="0">
                <a:blip r:embed="rId10"/>
                <a:srcRect/>
                <a:tile tx="0" ty="0" sx="74468" sy="74468" algn="ctr"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69" name=""/>
              <p:cNvSpPr/>
              <p:nvPr/>
            </p:nvSpPr>
            <p:spPr>
              <a:xfrm flipV="1" rot="21598800">
                <a:off x="9272160" y="5797080"/>
                <a:ext cx="182520" cy="182520"/>
              </a:xfrm>
              <a:prstGeom prst="ellipse">
                <a:avLst/>
              </a:prstGeom>
              <a:blipFill rotWithShape="0">
                <a:blip r:embed="rId11"/>
                <a:srcRect/>
                <a:tile tx="0" ty="0" sx="74468" sy="74468" algn="ctr"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70" name=""/>
              <p:cNvSpPr/>
              <p:nvPr/>
            </p:nvSpPr>
            <p:spPr>
              <a:xfrm flipV="1" rot="21598800">
                <a:off x="8906040" y="5796720"/>
                <a:ext cx="182520" cy="182520"/>
              </a:xfrm>
              <a:prstGeom prst="ellipse">
                <a:avLst/>
              </a:prstGeom>
              <a:blipFill rotWithShape="0">
                <a:blip r:embed="rId12"/>
                <a:srcRect/>
                <a:tile tx="0" ty="0" sx="74468" sy="74468" algn="ctr"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71" name=""/>
              <p:cNvSpPr/>
              <p:nvPr/>
            </p:nvSpPr>
            <p:spPr>
              <a:xfrm flipV="1" rot="21598800">
                <a:off x="8540280" y="5796720"/>
                <a:ext cx="182520" cy="182520"/>
              </a:xfrm>
              <a:prstGeom prst="ellipse">
                <a:avLst/>
              </a:prstGeom>
              <a:blipFill rotWithShape="0">
                <a:blip r:embed="rId13"/>
                <a:srcRect/>
                <a:tile tx="0" ty="0" sx="74468" sy="74468" algn="ctr"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</p:grpSp>
      <p:sp>
        <p:nvSpPr>
          <p:cNvPr id="72" name=""/>
          <p:cNvSpPr/>
          <p:nvPr/>
        </p:nvSpPr>
        <p:spPr>
          <a:xfrm>
            <a:off x="1499760" y="1774080"/>
            <a:ext cx="2925720" cy="2925720"/>
          </a:xfrm>
          <a:prstGeom prst="ellipse">
            <a:avLst/>
          </a:prstGeom>
          <a:solidFill>
            <a:srgbClr val="cccccc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73" name=""/>
          <p:cNvSpPr/>
          <p:nvPr/>
        </p:nvSpPr>
        <p:spPr>
          <a:xfrm>
            <a:off x="1225080" y="1134360"/>
            <a:ext cx="1188720" cy="1188000"/>
          </a:xfrm>
          <a:prstGeom prst="ellipse">
            <a:avLst/>
          </a:prstGeom>
          <a:solidFill>
            <a:srgbClr val="cccccc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74" name=""/>
          <p:cNvSpPr/>
          <p:nvPr/>
        </p:nvSpPr>
        <p:spPr>
          <a:xfrm>
            <a:off x="3420000" y="4242960"/>
            <a:ext cx="639720" cy="639720"/>
          </a:xfrm>
          <a:prstGeom prst="ellipse">
            <a:avLst/>
          </a:prstGeom>
          <a:solidFill>
            <a:srgbClr val="cccccc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pic>
        <p:nvPicPr>
          <p:cNvPr id="75" name="" descr=""/>
          <p:cNvPicPr/>
          <p:nvPr/>
        </p:nvPicPr>
        <p:blipFill>
          <a:blip r:embed="rId14"/>
          <a:stretch/>
        </p:blipFill>
        <p:spPr>
          <a:xfrm>
            <a:off x="4349520" y="792360"/>
            <a:ext cx="5525640" cy="4145040"/>
          </a:xfrm>
          <a:prstGeom prst="rect">
            <a:avLst/>
          </a:prstGeom>
          <a:ln w="0">
            <a:noFill/>
          </a:ln>
        </p:spPr>
      </p:pic>
      <p:sp>
        <p:nvSpPr>
          <p:cNvPr id="76" name=""/>
          <p:cNvSpPr/>
          <p:nvPr/>
        </p:nvSpPr>
        <p:spPr>
          <a:xfrm>
            <a:off x="4846320" y="4846320"/>
            <a:ext cx="2132640" cy="38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1000" spc="-1" strike="noStrike">
                <a:solidFill>
                  <a:srgbClr val="000000"/>
                </a:solidFill>
                <a:latin typeface="Lato"/>
                <a:ea typeface="Noto Sans CJK SC"/>
              </a:rPr>
              <a:t>Illustrations  by </a:t>
            </a:r>
            <a:r>
              <a:rPr b="0" lang="en-US" sz="1000" spc="-1" strike="noStrike" u="sng">
                <a:solidFill>
                  <a:srgbClr val="0000ff"/>
                </a:solidFill>
                <a:uFillTx/>
                <a:latin typeface="Lato"/>
                <a:ea typeface="Noto Sans CJK SC"/>
                <a:hlinkClick r:id="rId15"/>
              </a:rPr>
              <a:t>Pixeltrue</a:t>
            </a:r>
            <a:r>
              <a:rPr b="0" lang="en-US" sz="1000" spc="-1" strike="noStrike">
                <a:solidFill>
                  <a:srgbClr val="000000"/>
                </a:solidFill>
                <a:latin typeface="Lato"/>
                <a:ea typeface="Noto Sans CJK SC"/>
              </a:rPr>
              <a:t> on </a:t>
            </a:r>
            <a:r>
              <a:rPr b="0" lang="en-US" sz="1000" spc="-1" strike="noStrike" u="sng">
                <a:solidFill>
                  <a:srgbClr val="0000ff"/>
                </a:solidFill>
                <a:uFillTx/>
                <a:latin typeface="Lato"/>
                <a:ea typeface="Noto Sans CJK SC"/>
                <a:hlinkClick r:id="rId16"/>
              </a:rPr>
              <a:t>icons8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17"/>
    <p:sldLayoutId id="2147483663" r:id="rId18"/>
    <p:sldLayoutId id="2147483664" r:id="rId19"/>
    <p:sldLayoutId id="2147483665" r:id="rId20"/>
    <p:sldLayoutId id="2147483666" r:id="rId21"/>
    <p:sldLayoutId id="2147483667" r:id="rId22"/>
    <p:sldLayoutId id="2147483668" r:id="rId23"/>
    <p:sldLayoutId id="2147483669" r:id="rId24"/>
    <p:sldLayoutId id="2147483670" r:id="rId25"/>
    <p:sldLayoutId id="2147483671" r:id="rId26"/>
    <p:sldLayoutId id="2147483672" r:id="rId27"/>
    <p:sldLayoutId id="2147483673" r:id="rId28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"/>
          <p:cNvSpPr/>
          <p:nvPr/>
        </p:nvSpPr>
        <p:spPr>
          <a:xfrm>
            <a:off x="2103480" y="3658320"/>
            <a:ext cx="1645560" cy="16455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6" name=""/>
          <p:cNvSpPr/>
          <p:nvPr/>
        </p:nvSpPr>
        <p:spPr>
          <a:xfrm>
            <a:off x="823320" y="-273240"/>
            <a:ext cx="2194200" cy="219420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7" name=""/>
          <p:cNvSpPr/>
          <p:nvPr/>
        </p:nvSpPr>
        <p:spPr>
          <a:xfrm>
            <a:off x="7955640" y="3109680"/>
            <a:ext cx="2194200" cy="219420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8" name=""/>
          <p:cNvSpPr/>
          <p:nvPr/>
        </p:nvSpPr>
        <p:spPr>
          <a:xfrm>
            <a:off x="9601560" y="915120"/>
            <a:ext cx="1645560" cy="16455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grpSp>
        <p:nvGrpSpPr>
          <p:cNvPr id="119" name=""/>
          <p:cNvGrpSpPr/>
          <p:nvPr/>
        </p:nvGrpSpPr>
        <p:grpSpPr>
          <a:xfrm>
            <a:off x="3917880" y="775800"/>
            <a:ext cx="2433240" cy="4338720"/>
            <a:chOff x="3917880" y="775800"/>
            <a:chExt cx="2433240" cy="4338720"/>
          </a:xfrm>
        </p:grpSpPr>
        <p:sp>
          <p:nvSpPr>
            <p:cNvPr id="120" name=""/>
            <p:cNvSpPr/>
            <p:nvPr/>
          </p:nvSpPr>
          <p:spPr>
            <a:xfrm flipH="1" flipV="1" rot="5330400">
              <a:off x="4853160" y="3378600"/>
              <a:ext cx="1371240" cy="1462680"/>
            </a:xfrm>
            <a:prstGeom prst="parallelogram">
              <a:avLst>
                <a:gd name="adj" fmla="val 50564"/>
              </a:avLst>
            </a:prstGeom>
            <a:solidFill>
              <a:srgbClr val="dee2e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1" name=""/>
            <p:cNvSpPr/>
            <p:nvPr/>
          </p:nvSpPr>
          <p:spPr>
            <a:xfrm flipH="1" flipV="1" rot="5330400">
              <a:off x="4022640" y="2340360"/>
              <a:ext cx="1371240" cy="1462680"/>
            </a:xfrm>
            <a:prstGeom prst="parallelogram">
              <a:avLst>
                <a:gd name="adj" fmla="val 50564"/>
              </a:avLst>
            </a:prstGeom>
            <a:solidFill>
              <a:srgbClr val="ced4d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2" name=""/>
            <p:cNvSpPr/>
            <p:nvPr/>
          </p:nvSpPr>
          <p:spPr>
            <a:xfrm flipH="1" flipV="1" rot="5330400">
              <a:off x="4919760" y="2076120"/>
              <a:ext cx="1371240" cy="1462680"/>
            </a:xfrm>
            <a:prstGeom prst="parallelogram">
              <a:avLst>
                <a:gd name="adj" fmla="val 50564"/>
              </a:avLst>
            </a:pr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3" name=""/>
            <p:cNvSpPr/>
            <p:nvPr/>
          </p:nvSpPr>
          <p:spPr>
            <a:xfrm flipH="1" flipV="1" rot="5330400">
              <a:off x="3976560" y="982440"/>
              <a:ext cx="1371240" cy="1462680"/>
            </a:xfrm>
            <a:prstGeom prst="parallelogram">
              <a:avLst>
                <a:gd name="adj" fmla="val 50564"/>
              </a:avLst>
            </a:prstGeom>
            <a:solidFill>
              <a:srgbClr val="6c757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4" name=""/>
            <p:cNvSpPr/>
            <p:nvPr/>
          </p:nvSpPr>
          <p:spPr>
            <a:xfrm flipH="1" flipV="1" rot="5330400">
              <a:off x="4910760" y="744480"/>
              <a:ext cx="1371240" cy="1462680"/>
            </a:xfrm>
            <a:prstGeom prst="parallelogram">
              <a:avLst>
                <a:gd name="adj" fmla="val 50564"/>
              </a:avLst>
            </a:prstGeom>
            <a:solidFill>
              <a:srgbClr val="343a4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125" name=""/>
            <p:cNvSpPr/>
            <p:nvPr/>
          </p:nvSpPr>
          <p:spPr>
            <a:xfrm flipH="1" flipV="1" rot="5330400">
              <a:off x="4031280" y="3682800"/>
              <a:ext cx="1371240" cy="1462680"/>
            </a:xfrm>
            <a:prstGeom prst="parallelogram">
              <a:avLst>
                <a:gd name="adj" fmla="val 50564"/>
              </a:avLst>
            </a:prstGeom>
            <a:solidFill>
              <a:srgbClr val="e9ece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"/>
          <p:cNvSpPr/>
          <p:nvPr/>
        </p:nvSpPr>
        <p:spPr>
          <a:xfrm>
            <a:off x="2103480" y="3658320"/>
            <a:ext cx="1645560" cy="16455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5" name=""/>
          <p:cNvSpPr/>
          <p:nvPr/>
        </p:nvSpPr>
        <p:spPr>
          <a:xfrm>
            <a:off x="823320" y="-273240"/>
            <a:ext cx="2194200" cy="219420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6" name=""/>
          <p:cNvSpPr/>
          <p:nvPr/>
        </p:nvSpPr>
        <p:spPr>
          <a:xfrm>
            <a:off x="7955640" y="3109680"/>
            <a:ext cx="2194200" cy="219420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7" name=""/>
          <p:cNvSpPr/>
          <p:nvPr/>
        </p:nvSpPr>
        <p:spPr>
          <a:xfrm>
            <a:off x="9601560" y="915120"/>
            <a:ext cx="1645560" cy="16455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grpSp>
        <p:nvGrpSpPr>
          <p:cNvPr id="168" name=""/>
          <p:cNvGrpSpPr/>
          <p:nvPr/>
        </p:nvGrpSpPr>
        <p:grpSpPr>
          <a:xfrm>
            <a:off x="3917880" y="775800"/>
            <a:ext cx="2433240" cy="4338720"/>
            <a:chOff x="3917880" y="775800"/>
            <a:chExt cx="2433240" cy="4338720"/>
          </a:xfrm>
        </p:grpSpPr>
        <p:sp>
          <p:nvSpPr>
            <p:cNvPr id="169" name=""/>
            <p:cNvSpPr/>
            <p:nvPr/>
          </p:nvSpPr>
          <p:spPr>
            <a:xfrm flipH="1" flipV="1" rot="5330400">
              <a:off x="4853160" y="3378600"/>
              <a:ext cx="1371240" cy="1462680"/>
            </a:xfrm>
            <a:prstGeom prst="parallelogram">
              <a:avLst>
                <a:gd name="adj" fmla="val 50564"/>
              </a:avLst>
            </a:prstGeom>
            <a:solidFill>
              <a:srgbClr val="dee2e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70" name=""/>
            <p:cNvSpPr/>
            <p:nvPr/>
          </p:nvSpPr>
          <p:spPr>
            <a:xfrm flipH="1" flipV="1" rot="5330400">
              <a:off x="4022640" y="2340360"/>
              <a:ext cx="1371240" cy="1462680"/>
            </a:xfrm>
            <a:prstGeom prst="parallelogram">
              <a:avLst>
                <a:gd name="adj" fmla="val 50564"/>
              </a:avLst>
            </a:prstGeom>
            <a:solidFill>
              <a:srgbClr val="ced4d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71" name=""/>
            <p:cNvSpPr/>
            <p:nvPr/>
          </p:nvSpPr>
          <p:spPr>
            <a:xfrm flipH="1" flipV="1" rot="5330400">
              <a:off x="4919760" y="2076120"/>
              <a:ext cx="1371240" cy="1462680"/>
            </a:xfrm>
            <a:prstGeom prst="parallelogram">
              <a:avLst>
                <a:gd name="adj" fmla="val 50564"/>
              </a:avLst>
            </a:pr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72" name=""/>
            <p:cNvSpPr/>
            <p:nvPr/>
          </p:nvSpPr>
          <p:spPr>
            <a:xfrm flipH="1" flipV="1" rot="5330400">
              <a:off x="3976560" y="982440"/>
              <a:ext cx="1371240" cy="1462680"/>
            </a:xfrm>
            <a:prstGeom prst="parallelogram">
              <a:avLst>
                <a:gd name="adj" fmla="val 50564"/>
              </a:avLst>
            </a:prstGeom>
            <a:solidFill>
              <a:srgbClr val="6c757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73" name=""/>
            <p:cNvSpPr/>
            <p:nvPr/>
          </p:nvSpPr>
          <p:spPr>
            <a:xfrm flipH="1" flipV="1" rot="5330400">
              <a:off x="4910760" y="744480"/>
              <a:ext cx="1371240" cy="1462680"/>
            </a:xfrm>
            <a:prstGeom prst="parallelogram">
              <a:avLst>
                <a:gd name="adj" fmla="val 50564"/>
              </a:avLst>
            </a:prstGeom>
            <a:solidFill>
              <a:srgbClr val="343a4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174" name=""/>
            <p:cNvSpPr/>
            <p:nvPr/>
          </p:nvSpPr>
          <p:spPr>
            <a:xfrm flipH="1" flipV="1" rot="5330400">
              <a:off x="4031280" y="3682800"/>
              <a:ext cx="1371240" cy="1462680"/>
            </a:xfrm>
            <a:prstGeom prst="parallelogram">
              <a:avLst>
                <a:gd name="adj" fmla="val 50564"/>
              </a:avLst>
            </a:prstGeom>
            <a:solidFill>
              <a:srgbClr val="e9ece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"/>
          <p:cNvSpPr/>
          <p:nvPr/>
        </p:nvSpPr>
        <p:spPr>
          <a:xfrm>
            <a:off x="6411960" y="1300320"/>
            <a:ext cx="861480" cy="18252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14" name=""/>
          <p:cNvSpPr/>
          <p:nvPr/>
        </p:nvSpPr>
        <p:spPr>
          <a:xfrm>
            <a:off x="5813280" y="3854880"/>
            <a:ext cx="861480" cy="18252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15" name=""/>
          <p:cNvSpPr/>
          <p:nvPr/>
        </p:nvSpPr>
        <p:spPr>
          <a:xfrm>
            <a:off x="7589520" y="2560320"/>
            <a:ext cx="2194200" cy="219420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16" name=""/>
          <p:cNvSpPr/>
          <p:nvPr/>
        </p:nvSpPr>
        <p:spPr>
          <a:xfrm>
            <a:off x="3200400" y="731520"/>
            <a:ext cx="1684440" cy="16455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17" name=""/>
          <p:cNvSpPr/>
          <p:nvPr/>
        </p:nvSpPr>
        <p:spPr>
          <a:xfrm>
            <a:off x="1424160" y="3489120"/>
            <a:ext cx="1684440" cy="16455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18" name=""/>
          <p:cNvSpPr/>
          <p:nvPr/>
        </p:nvSpPr>
        <p:spPr>
          <a:xfrm>
            <a:off x="700920" y="1900080"/>
            <a:ext cx="1401840" cy="1848600"/>
          </a:xfrm>
          <a:custGeom>
            <a:avLst/>
            <a:gdLst>
              <a:gd name="textAreaLeft" fmla="*/ 0 w 1401840"/>
              <a:gd name="textAreaRight" fmla="*/ 1402200 w 1401840"/>
              <a:gd name="textAreaTop" fmla="*/ 0 h 1848600"/>
              <a:gd name="textAreaBottom" fmla="*/ 1848960 h 1848600"/>
            </a:gdLst>
            <a:ahLst/>
            <a:rect l="textAreaLeft" t="textAreaTop" r="textAreaRight" b="textAreaBottom"/>
            <a:pathLst>
              <a:path fill="none" w="3895" h="5136">
                <a:moveTo>
                  <a:pt x="339" y="0"/>
                </a:moveTo>
                <a:cubicBezTo>
                  <a:pt x="-931" y="2540"/>
                  <a:pt x="1609" y="5588"/>
                  <a:pt x="3895" y="5080"/>
                </a:cubicBezTo>
              </a:path>
            </a:pathLst>
          </a:custGeom>
          <a:noFill/>
          <a:ln w="36720">
            <a:solidFill>
              <a:srgbClr val="666666"/>
            </a:solidFill>
            <a:custDash>
              <a:ds d="600000" sp="300000"/>
            </a:custDash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8360" rIns="108360" tIns="63360" bIns="6336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"/>
          <p:cNvSpPr/>
          <p:nvPr/>
        </p:nvSpPr>
        <p:spPr>
          <a:xfrm>
            <a:off x="3931920" y="2011680"/>
            <a:ext cx="975600" cy="1371240"/>
          </a:xfrm>
          <a:custGeom>
            <a:avLst/>
            <a:gdLst>
              <a:gd name="textAreaLeft" fmla="*/ 0 w 975600"/>
              <a:gd name="textAreaRight" fmla="*/ 975960 w 975600"/>
              <a:gd name="textAreaTop" fmla="*/ 0 h 1371240"/>
              <a:gd name="textAreaBottom" fmla="*/ 1371600 h 1371240"/>
            </a:gdLst>
            <a:ahLst/>
            <a:rect l="textAreaLeft" t="textAreaTop" r="textAreaRight" b="textAreaBottom"/>
            <a:pathLst>
              <a:path fill="none" w="2711" h="3810">
                <a:moveTo>
                  <a:pt x="0" y="3810"/>
                </a:moveTo>
                <a:cubicBezTo>
                  <a:pt x="762" y="3048"/>
                  <a:pt x="1271" y="3556"/>
                  <a:pt x="1270" y="2795"/>
                </a:cubicBezTo>
                <a:cubicBezTo>
                  <a:pt x="1270" y="2032"/>
                  <a:pt x="3301" y="2286"/>
                  <a:pt x="2540" y="3048"/>
                </a:cubicBezTo>
                <a:cubicBezTo>
                  <a:pt x="1778" y="3810"/>
                  <a:pt x="1524" y="508"/>
                  <a:pt x="2540" y="0"/>
                </a:cubicBezTo>
              </a:path>
            </a:pathLst>
          </a:custGeom>
          <a:noFill/>
          <a:ln w="36720">
            <a:solidFill>
              <a:srgbClr val="666666"/>
            </a:solidFill>
            <a:custDash>
              <a:ds d="600000" sp="300000"/>
            </a:custDash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8360" rIns="108360" tIns="63360" bIns="6336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"/>
          <p:cNvSpPr/>
          <p:nvPr/>
        </p:nvSpPr>
        <p:spPr>
          <a:xfrm>
            <a:off x="7724880" y="2103120"/>
            <a:ext cx="778680" cy="1462680"/>
          </a:xfrm>
          <a:custGeom>
            <a:avLst/>
            <a:gdLst>
              <a:gd name="textAreaLeft" fmla="*/ 0 w 778680"/>
              <a:gd name="textAreaRight" fmla="*/ 779040 w 778680"/>
              <a:gd name="textAreaTop" fmla="*/ 0 h 1462680"/>
              <a:gd name="textAreaBottom" fmla="*/ 1463040 h 1462680"/>
            </a:gdLst>
            <a:ahLst/>
            <a:rect l="textAreaLeft" t="textAreaTop" r="textAreaRight" b="textAreaBottom"/>
            <a:pathLst>
              <a:path fill="none" w="2164" h="4064">
                <a:moveTo>
                  <a:pt x="132" y="4064"/>
                </a:moveTo>
                <a:cubicBezTo>
                  <a:pt x="-630" y="3301"/>
                  <a:pt x="2164" y="3555"/>
                  <a:pt x="2164" y="2794"/>
                </a:cubicBezTo>
                <a:cubicBezTo>
                  <a:pt x="2164" y="2032"/>
                  <a:pt x="-630" y="1778"/>
                  <a:pt x="132" y="2540"/>
                </a:cubicBezTo>
                <a:cubicBezTo>
                  <a:pt x="894" y="3302"/>
                  <a:pt x="1910" y="508"/>
                  <a:pt x="894" y="0"/>
                </a:cubicBezTo>
              </a:path>
            </a:pathLst>
          </a:custGeom>
          <a:noFill/>
          <a:ln w="36720">
            <a:solidFill>
              <a:srgbClr val="666666"/>
            </a:solidFill>
            <a:custDash>
              <a:ds d="600000" sp="300000"/>
            </a:custDash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8360" rIns="108360" tIns="63360" bIns="6336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"/>
          <p:cNvSpPr/>
          <p:nvPr/>
        </p:nvSpPr>
        <p:spPr>
          <a:xfrm>
            <a:off x="1424160" y="4754880"/>
            <a:ext cx="861480" cy="18252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22" name=""/>
          <p:cNvSpPr/>
          <p:nvPr/>
        </p:nvSpPr>
        <p:spPr>
          <a:xfrm>
            <a:off x="2887200" y="1300320"/>
            <a:ext cx="861480" cy="18252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"/>
          <p:cNvSpPr/>
          <p:nvPr/>
        </p:nvSpPr>
        <p:spPr>
          <a:xfrm rot="18876000">
            <a:off x="8645760" y="-405360"/>
            <a:ext cx="2895120" cy="2895120"/>
          </a:xfrm>
          <a:prstGeom prst="rect">
            <a:avLst/>
          </a:prstGeom>
          <a:solidFill>
            <a:srgbClr val="ced4d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62" name=""/>
          <p:cNvSpPr/>
          <p:nvPr/>
        </p:nvSpPr>
        <p:spPr>
          <a:xfrm rot="18876000">
            <a:off x="8665920" y="3983040"/>
            <a:ext cx="2895120" cy="2895120"/>
          </a:xfrm>
          <a:prstGeom prst="rect">
            <a:avLst/>
          </a:prstGeom>
          <a:solidFill>
            <a:srgbClr val="ced4d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63" name=""/>
          <p:cNvSpPr/>
          <p:nvPr/>
        </p:nvSpPr>
        <p:spPr>
          <a:xfrm rot="18964800">
            <a:off x="993960" y="5915880"/>
            <a:ext cx="2588400" cy="73116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64" name=""/>
          <p:cNvSpPr/>
          <p:nvPr/>
        </p:nvSpPr>
        <p:spPr>
          <a:xfrm rot="18964800">
            <a:off x="-1296720" y="5513760"/>
            <a:ext cx="2588400" cy="73116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65" name=""/>
          <p:cNvSpPr/>
          <p:nvPr/>
        </p:nvSpPr>
        <p:spPr>
          <a:xfrm rot="18964800">
            <a:off x="3682080" y="339480"/>
            <a:ext cx="3457440" cy="92196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66" name=""/>
          <p:cNvSpPr/>
          <p:nvPr/>
        </p:nvSpPr>
        <p:spPr>
          <a:xfrm rot="18964800">
            <a:off x="1445760" y="-758160"/>
            <a:ext cx="2588400" cy="73116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67" name=""/>
          <p:cNvSpPr/>
          <p:nvPr/>
        </p:nvSpPr>
        <p:spPr>
          <a:xfrm rot="18964800">
            <a:off x="-727200" y="3295080"/>
            <a:ext cx="2588400" cy="51264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hyperlink" Target="https://unsplash.com/@johnwestrock?utm_source=unsplash&amp;utm_medium=referral&amp;utm_content=creditCopyText" TargetMode="External"/><Relationship Id="rId2" Type="http://schemas.openxmlformats.org/officeDocument/2006/relationships/hyperlink" Target="https://unsplash.com/s/photos/landscape?utm_source=unsplash&amp;utm_medium=referral&amp;utm_content=creditCopyText" TargetMode="External"/><Relationship Id="rId3" Type="http://schemas.openxmlformats.org/officeDocument/2006/relationships/image" Target="../media/image3.jpeg"/><Relationship Id="rId4" Type="http://schemas.openxmlformats.org/officeDocument/2006/relationships/slideLayout" Target="../slideLayouts/slideLayout6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"/>
          <p:cNvSpPr/>
          <p:nvPr/>
        </p:nvSpPr>
        <p:spPr>
          <a:xfrm>
            <a:off x="2286000" y="4515120"/>
            <a:ext cx="4607640" cy="97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Noto Sans"/>
              </a:rPr>
              <a:t>State Population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An (subjective) Analysis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" name=""/>
          <p:cNvSpPr/>
          <p:nvPr/>
        </p:nvSpPr>
        <p:spPr>
          <a:xfrm>
            <a:off x="7315200" y="4629240"/>
            <a:ext cx="2377080" cy="49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Noto Sans"/>
              </a:rPr>
              <a:t>Aggregated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Noto Sans"/>
              </a:rPr>
              <a:t>20 April 2023</a:t>
            </a:r>
            <a:endParaRPr b="0" lang="en-US" sz="10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8" name=""/>
          <p:cNvSpPr/>
          <p:nvPr/>
        </p:nvSpPr>
        <p:spPr>
          <a:xfrm>
            <a:off x="7132320" y="4375440"/>
            <a:ext cx="360" cy="1005840"/>
          </a:xfrm>
          <a:prstGeom prst="line">
            <a:avLst/>
          </a:prstGeom>
          <a:ln w="54720">
            <a:solidFill>
              <a:srgbClr val="9999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7360" rIns="117360" tIns="72360" bIns="7236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TextShape 2"/>
          <p:cNvSpPr/>
          <p:nvPr/>
        </p:nvSpPr>
        <p:spPr>
          <a:xfrm>
            <a:off x="460080" y="2137680"/>
            <a:ext cx="5665680" cy="200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The “Haves”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The “Have-nots”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Gainers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Losers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Takeaways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TextShape 1"/>
          <p:cNvSpPr/>
          <p:nvPr/>
        </p:nvSpPr>
        <p:spPr>
          <a:xfrm>
            <a:off x="274320" y="1180800"/>
            <a:ext cx="384012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Noto Sans"/>
                <a:ea typeface="DejaVu Sans"/>
              </a:rPr>
              <a:t>What we will cover...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1" name=""/>
          <p:cNvSpPr/>
          <p:nvPr/>
        </p:nvSpPr>
        <p:spPr>
          <a:xfrm>
            <a:off x="4800600" y="4800600"/>
            <a:ext cx="2057040" cy="456840"/>
          </a:xfrm>
          <a:prstGeom prst="ellipse">
            <a:avLst/>
          </a:prstGeom>
          <a:solidFill>
            <a:srgbClr val="eeeee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"/>
          <p:cNvSpPr/>
          <p:nvPr/>
        </p:nvSpPr>
        <p:spPr>
          <a:xfrm>
            <a:off x="91440" y="1158840"/>
            <a:ext cx="3382920" cy="776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1200" spc="-1" strike="noStrike">
                <a:solidFill>
                  <a:srgbClr val="666666"/>
                </a:solidFill>
                <a:latin typeface="Noto Sans"/>
              </a:rPr>
              <a:t>California is massive, so, naturally, it haves a lot.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1200" spc="-1" strike="noStrike">
                <a:solidFill>
                  <a:srgbClr val="666666"/>
                </a:solidFill>
                <a:latin typeface="Noto Sans"/>
              </a:rPr>
              <a:t>393,46,023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3" name=""/>
          <p:cNvSpPr/>
          <p:nvPr/>
        </p:nvSpPr>
        <p:spPr>
          <a:xfrm>
            <a:off x="1463040" y="731520"/>
            <a:ext cx="2011320" cy="41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Noto Sans"/>
              </a:rPr>
              <a:t>1. California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4" name=""/>
          <p:cNvSpPr/>
          <p:nvPr/>
        </p:nvSpPr>
        <p:spPr>
          <a:xfrm>
            <a:off x="109800" y="2639520"/>
            <a:ext cx="3382920" cy="106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1200" spc="-1" strike="noStrike">
                <a:solidFill>
                  <a:srgbClr val="666666"/>
                </a:solidFill>
                <a:latin typeface="Noto Sans"/>
              </a:rPr>
              <a:t>Florida is </a:t>
            </a:r>
            <a:r>
              <a:rPr b="0" lang="en-US" sz="1200" spc="-1" strike="sngStrike">
                <a:solidFill>
                  <a:srgbClr val="666666"/>
                </a:solidFill>
                <a:latin typeface="Noto Sans"/>
              </a:rPr>
              <a:t>massively deceptive</a:t>
            </a:r>
            <a:r>
              <a:rPr b="0" lang="en-US" sz="1200" spc="-1" strike="noStrike">
                <a:solidFill>
                  <a:srgbClr val="666666"/>
                </a:solidFill>
                <a:latin typeface="Noto Sans"/>
              </a:rPr>
              <a:t> deceptively massive, for now. This state is likely doomed to vestige.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1200" spc="-1" strike="noStrike">
                <a:solidFill>
                  <a:srgbClr val="666666"/>
                </a:solidFill>
                <a:latin typeface="Noto Sans"/>
              </a:rPr>
              <a:t>21,216,924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5" name=""/>
          <p:cNvSpPr/>
          <p:nvPr/>
        </p:nvSpPr>
        <p:spPr>
          <a:xfrm>
            <a:off x="1481400" y="2212200"/>
            <a:ext cx="2011320" cy="41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Noto Sans"/>
              </a:rPr>
              <a:t>3. Florida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6" name=""/>
          <p:cNvSpPr/>
          <p:nvPr/>
        </p:nvSpPr>
        <p:spPr>
          <a:xfrm>
            <a:off x="91440" y="4097880"/>
            <a:ext cx="3382920" cy="74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1200" spc="-1" strike="noStrike">
                <a:solidFill>
                  <a:srgbClr val="666666"/>
                </a:solidFill>
                <a:latin typeface="Noto Sans"/>
              </a:rPr>
              <a:t>Pennsylvania is alright.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1200" spc="-1" strike="noStrike">
                <a:solidFill>
                  <a:srgbClr val="666666"/>
                </a:solidFill>
                <a:latin typeface="Noto Sans"/>
              </a:rPr>
              <a:t>12,794,885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7" name=""/>
          <p:cNvSpPr/>
          <p:nvPr/>
        </p:nvSpPr>
        <p:spPr>
          <a:xfrm>
            <a:off x="1143000" y="3670560"/>
            <a:ext cx="2331360" cy="44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Noto Sans"/>
              </a:rPr>
              <a:t>5. Pennsylvania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8" name=""/>
          <p:cNvSpPr/>
          <p:nvPr/>
        </p:nvSpPr>
        <p:spPr>
          <a:xfrm>
            <a:off x="6672240" y="3314520"/>
            <a:ext cx="3382920" cy="131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1200" spc="-1" strike="noStrike">
                <a:solidFill>
                  <a:srgbClr val="666666"/>
                </a:solidFill>
                <a:latin typeface="Noto Sans"/>
              </a:rPr>
              <a:t>New York is thicc with two Cs and a personality to match; this is the only explanation I can think of for how it convinced that many humans to live that close to one another.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1200" spc="-1" strike="noStrike">
                <a:solidFill>
                  <a:srgbClr val="666666"/>
                </a:solidFill>
                <a:latin typeface="Noto Sans"/>
              </a:rPr>
              <a:t>19,514,849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9" name=""/>
          <p:cNvSpPr/>
          <p:nvPr/>
        </p:nvSpPr>
        <p:spPr>
          <a:xfrm>
            <a:off x="6672240" y="2887200"/>
            <a:ext cx="2011320" cy="41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Lato Black"/>
              </a:rPr>
              <a:t>4. New York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0" name=""/>
          <p:cNvSpPr/>
          <p:nvPr/>
        </p:nvSpPr>
        <p:spPr>
          <a:xfrm>
            <a:off x="6672240" y="1757160"/>
            <a:ext cx="3382920" cy="955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1200" spc="-1" strike="noStrike">
                <a:solidFill>
                  <a:srgbClr val="666666"/>
                </a:solidFill>
                <a:latin typeface="Noto Sans"/>
              </a:rPr>
              <a:t>Texas is also massive, but, as we just saw, California is better. So Texas becomes our first loser.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1200" spc="-1" strike="noStrike">
                <a:solidFill>
                  <a:srgbClr val="666666"/>
                </a:solidFill>
                <a:latin typeface="Noto Sans"/>
              </a:rPr>
              <a:t>28,635,442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1" name=""/>
          <p:cNvSpPr/>
          <p:nvPr/>
        </p:nvSpPr>
        <p:spPr>
          <a:xfrm>
            <a:off x="6672240" y="1329840"/>
            <a:ext cx="2011320" cy="41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Noto Sans"/>
              </a:rPr>
              <a:t>2. Texas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2" name=""/>
          <p:cNvSpPr/>
          <p:nvPr/>
        </p:nvSpPr>
        <p:spPr>
          <a:xfrm>
            <a:off x="7315200" y="228600"/>
            <a:ext cx="205704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 u="sng">
                <a:solidFill>
                  <a:srgbClr val="000000"/>
                </a:solidFill>
                <a:uFillTx/>
                <a:latin typeface="Arial"/>
              </a:rPr>
              <a:t>The “Haves”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3" name=""/>
          <p:cNvSpPr/>
          <p:nvPr/>
        </p:nvSpPr>
        <p:spPr>
          <a:xfrm>
            <a:off x="5017680" y="798120"/>
            <a:ext cx="228240" cy="4114440"/>
          </a:xfrm>
          <a:prstGeom prst="upArrow">
            <a:avLst>
              <a:gd name="adj1" fmla="val 50000"/>
              <a:gd name="adj2" fmla="val 450000"/>
            </a:avLst>
          </a:prstGeom>
          <a:solidFill>
            <a:srgbClr val="00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"/>
          <p:cNvSpPr/>
          <p:nvPr/>
        </p:nvSpPr>
        <p:spPr>
          <a:xfrm>
            <a:off x="91440" y="1158840"/>
            <a:ext cx="3382920" cy="955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1200" spc="-1" strike="noStrike">
                <a:solidFill>
                  <a:srgbClr val="666666"/>
                </a:solidFill>
                <a:latin typeface="Noto Sans"/>
              </a:rPr>
              <a:t> </a:t>
            </a:r>
            <a:r>
              <a:rPr b="0" lang="en-US" sz="1200" spc="-1" strike="noStrike">
                <a:solidFill>
                  <a:srgbClr val="666666"/>
                </a:solidFill>
                <a:latin typeface="Noto Sans"/>
              </a:rPr>
              <a:t>It borders Canada so this strikes me as poor judgment on an epidemic level; my guess is aliens.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1200" spc="-1" strike="noStrike">
                <a:solidFill>
                  <a:srgbClr val="666666"/>
                </a:solidFill>
                <a:latin typeface="Noto Sans"/>
              </a:rPr>
              <a:t>760,394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5" name=""/>
          <p:cNvSpPr/>
          <p:nvPr/>
        </p:nvSpPr>
        <p:spPr>
          <a:xfrm>
            <a:off x="1143000" y="731520"/>
            <a:ext cx="2331360" cy="41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Noto Sans"/>
              </a:rPr>
              <a:t>46. North Dakota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6" name=""/>
          <p:cNvSpPr/>
          <p:nvPr/>
        </p:nvSpPr>
        <p:spPr>
          <a:xfrm>
            <a:off x="109800" y="2639520"/>
            <a:ext cx="3382920" cy="106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1200" spc="-1" strike="noStrike">
                <a:solidFill>
                  <a:srgbClr val="666666"/>
                </a:solidFill>
                <a:latin typeface="Noto Sans"/>
              </a:rPr>
              <a:t>Is this a state?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1200" spc="-1" strike="noStrike">
                <a:solidFill>
                  <a:srgbClr val="666666"/>
                </a:solidFill>
                <a:latin typeface="Noto Sans"/>
              </a:rPr>
              <a:t>701,974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7" name=""/>
          <p:cNvSpPr/>
          <p:nvPr/>
        </p:nvSpPr>
        <p:spPr>
          <a:xfrm>
            <a:off x="228600" y="2212200"/>
            <a:ext cx="3264120" cy="41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Noto Sans"/>
              </a:rPr>
              <a:t>48. District of Columbia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8" name=""/>
          <p:cNvSpPr/>
          <p:nvPr/>
        </p:nvSpPr>
        <p:spPr>
          <a:xfrm>
            <a:off x="91440" y="4097880"/>
            <a:ext cx="3382920" cy="74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1200" spc="-1" strike="noStrike">
                <a:solidFill>
                  <a:srgbClr val="666666"/>
                </a:solidFill>
                <a:latin typeface="Noto Sans"/>
              </a:rPr>
              <a:t>Have you been here?... Me either.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1200" spc="-1" strike="noStrike">
                <a:solidFill>
                  <a:srgbClr val="666666"/>
                </a:solidFill>
                <a:latin typeface="Noto Sans"/>
              </a:rPr>
              <a:t>581,348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9" name=""/>
          <p:cNvSpPr/>
          <p:nvPr/>
        </p:nvSpPr>
        <p:spPr>
          <a:xfrm>
            <a:off x="1463040" y="3670560"/>
            <a:ext cx="2011320" cy="41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Noto Sans"/>
              </a:rPr>
              <a:t>50. Wyoming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0" name=""/>
          <p:cNvSpPr/>
          <p:nvPr/>
        </p:nvSpPr>
        <p:spPr>
          <a:xfrm>
            <a:off x="6672240" y="3314520"/>
            <a:ext cx="3382920" cy="166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1200" spc="-1" strike="noStrike">
                <a:solidFill>
                  <a:srgbClr val="666666"/>
                </a:solidFill>
                <a:latin typeface="Noto Sans"/>
              </a:rPr>
              <a:t>Vermont also saw the greatest population stability from 2013 to 2020, losing only 1564 occupants. For this reason I formally propose that they change their state motto to “They come for the cheese and most of them stay for the cheese.”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1200" spc="-1" strike="noStrike">
                <a:solidFill>
                  <a:srgbClr val="666666"/>
                </a:solidFill>
                <a:latin typeface="Noto Sans"/>
              </a:rPr>
              <a:t>624,340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1" name=""/>
          <p:cNvSpPr/>
          <p:nvPr/>
        </p:nvSpPr>
        <p:spPr>
          <a:xfrm>
            <a:off x="6672240" y="2887200"/>
            <a:ext cx="2011320" cy="41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Lato Black"/>
              </a:rPr>
              <a:t>49. Vermont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2" name=""/>
          <p:cNvSpPr/>
          <p:nvPr/>
        </p:nvSpPr>
        <p:spPr>
          <a:xfrm>
            <a:off x="6672240" y="1757160"/>
            <a:ext cx="3382920" cy="74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1200" spc="-1" strike="noStrike">
                <a:solidFill>
                  <a:srgbClr val="666666"/>
                </a:solidFill>
                <a:latin typeface="Noto Sans"/>
              </a:rPr>
              <a:t>736,990 Americans traveled through Canada – and then past Canada – and opted not to correct their mistake.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3" name=""/>
          <p:cNvSpPr/>
          <p:nvPr/>
        </p:nvSpPr>
        <p:spPr>
          <a:xfrm>
            <a:off x="6672240" y="1329840"/>
            <a:ext cx="2011320" cy="41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Noto Sans"/>
              </a:rPr>
              <a:t>47. Alaska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4" name=""/>
          <p:cNvSpPr/>
          <p:nvPr/>
        </p:nvSpPr>
        <p:spPr>
          <a:xfrm>
            <a:off x="6629400" y="228600"/>
            <a:ext cx="274284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 u="sng">
                <a:solidFill>
                  <a:srgbClr val="000000"/>
                </a:solidFill>
                <a:uFillTx/>
                <a:latin typeface="Arial"/>
              </a:rPr>
              <a:t>The “Have-nots”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5" name=""/>
          <p:cNvSpPr/>
          <p:nvPr/>
        </p:nvSpPr>
        <p:spPr>
          <a:xfrm>
            <a:off x="5004000" y="986400"/>
            <a:ext cx="228240" cy="4114440"/>
          </a:xfrm>
          <a:prstGeom prst="downArrow">
            <a:avLst>
              <a:gd name="adj1" fmla="val 50000"/>
              <a:gd name="adj2" fmla="val 450000"/>
            </a:avLst>
          </a:prstGeom>
          <a:solidFill>
            <a:srgbClr val="00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"/>
          <p:cNvSpPr/>
          <p:nvPr/>
        </p:nvSpPr>
        <p:spPr>
          <a:xfrm>
            <a:off x="953280" y="1524240"/>
            <a:ext cx="3200040" cy="113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666666"/>
                </a:solidFill>
                <a:latin typeface="Noto Sans"/>
              </a:rPr>
              <a:t>Texas wins with a Texas-big influx of 2,996,069. Or whatever… 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7" name=""/>
          <p:cNvSpPr/>
          <p:nvPr/>
        </p:nvSpPr>
        <p:spPr>
          <a:xfrm>
            <a:off x="1604520" y="1113840"/>
            <a:ext cx="1554120" cy="48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Noto Sans"/>
              </a:rPr>
              <a:t>Texas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" name=""/>
          <p:cNvSpPr/>
          <p:nvPr/>
        </p:nvSpPr>
        <p:spPr>
          <a:xfrm>
            <a:off x="2873520" y="4037760"/>
            <a:ext cx="3200040" cy="113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666666"/>
                </a:solidFill>
                <a:latin typeface="Noto Sans"/>
              </a:rPr>
              <a:t>+2,125,768… Now why would that – OH. Boomers. Bout that time.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9" name=""/>
          <p:cNvSpPr/>
          <p:nvPr/>
        </p:nvSpPr>
        <p:spPr>
          <a:xfrm>
            <a:off x="3524760" y="3627360"/>
            <a:ext cx="1554120" cy="48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Noto Sans"/>
              </a:rPr>
              <a:t>Florida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0" name=""/>
          <p:cNvSpPr/>
          <p:nvPr/>
        </p:nvSpPr>
        <p:spPr>
          <a:xfrm>
            <a:off x="6714000" y="4084560"/>
            <a:ext cx="3200040" cy="113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666666"/>
                </a:solidFill>
                <a:latin typeface="Noto Sans"/>
              </a:rPr>
              <a:t>So it’s north but still south? Anyways +734,847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1" name=""/>
          <p:cNvSpPr/>
          <p:nvPr/>
        </p:nvSpPr>
        <p:spPr>
          <a:xfrm>
            <a:off x="7365240" y="3674160"/>
            <a:ext cx="2464200" cy="48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Noto Sans"/>
              </a:rPr>
              <a:t>North Carolina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2" name=""/>
          <p:cNvSpPr/>
          <p:nvPr/>
        </p:nvSpPr>
        <p:spPr>
          <a:xfrm>
            <a:off x="5068080" y="1524240"/>
            <a:ext cx="3200040" cy="113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666666"/>
                </a:solidFill>
                <a:latin typeface="Noto Sans"/>
              </a:rPr>
              <a:t>A solid influx of 1,686,842. 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3" name=""/>
          <p:cNvSpPr/>
          <p:nvPr/>
        </p:nvSpPr>
        <p:spPr>
          <a:xfrm>
            <a:off x="5719320" y="1113840"/>
            <a:ext cx="1824120" cy="48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Noto Sans"/>
              </a:rPr>
              <a:t>California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4" name=""/>
          <p:cNvSpPr/>
          <p:nvPr/>
        </p:nvSpPr>
        <p:spPr>
          <a:xfrm>
            <a:off x="496080" y="518400"/>
            <a:ext cx="1096920" cy="112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Noto Sans"/>
              </a:rPr>
              <a:t>01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5" name=""/>
          <p:cNvSpPr/>
          <p:nvPr/>
        </p:nvSpPr>
        <p:spPr>
          <a:xfrm>
            <a:off x="2416320" y="3078720"/>
            <a:ext cx="1096920" cy="112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Noto Sans"/>
              </a:rPr>
              <a:t>02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6" name=""/>
          <p:cNvSpPr/>
          <p:nvPr/>
        </p:nvSpPr>
        <p:spPr>
          <a:xfrm>
            <a:off x="4610880" y="577440"/>
            <a:ext cx="1096920" cy="112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Noto Sans"/>
              </a:rPr>
              <a:t>03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7" name=""/>
          <p:cNvSpPr/>
          <p:nvPr/>
        </p:nvSpPr>
        <p:spPr>
          <a:xfrm>
            <a:off x="6256800" y="3137760"/>
            <a:ext cx="1096920" cy="112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Noto Sans"/>
              </a:rPr>
              <a:t>04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8" name=""/>
          <p:cNvSpPr/>
          <p:nvPr/>
        </p:nvSpPr>
        <p:spPr>
          <a:xfrm>
            <a:off x="8229600" y="255600"/>
            <a:ext cx="1247040" cy="42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 u="sng">
                <a:solidFill>
                  <a:srgbClr val="000000"/>
                </a:solidFill>
                <a:uFillTx/>
                <a:latin typeface="Arial"/>
              </a:rPr>
              <a:t>Gainers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"/>
          <p:cNvSpPr/>
          <p:nvPr/>
        </p:nvSpPr>
        <p:spPr>
          <a:xfrm>
            <a:off x="953280" y="1524240"/>
            <a:ext cx="3200040" cy="144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666666"/>
                </a:solidFill>
                <a:latin typeface="Noto Sans"/>
              </a:rPr>
              <a:t>Coming in as the biggest loser (-1) is Illinois with a loss of 132,390. My interpretation of this data is that the state is terrible. 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0" name=""/>
          <p:cNvSpPr/>
          <p:nvPr/>
        </p:nvSpPr>
        <p:spPr>
          <a:xfrm>
            <a:off x="1604520" y="1113840"/>
            <a:ext cx="1554120" cy="48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Noto Sans"/>
              </a:rPr>
              <a:t>Illinois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1" name=""/>
          <p:cNvSpPr/>
          <p:nvPr/>
        </p:nvSpPr>
        <p:spPr>
          <a:xfrm>
            <a:off x="2873520" y="4037760"/>
            <a:ext cx="3200040" cy="143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666666"/>
                </a:solidFill>
                <a:latin typeface="Noto Sans"/>
              </a:rPr>
              <a:t>Coming in as the 2nd biggest loser (-2) with a loss of 46,193. This state is probably also terrible, but must be less terrible than Illinois.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2" name=""/>
          <p:cNvSpPr/>
          <p:nvPr/>
        </p:nvSpPr>
        <p:spPr>
          <a:xfrm>
            <a:off x="3524760" y="3627360"/>
            <a:ext cx="2418480" cy="48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Noto Sans"/>
              </a:rPr>
              <a:t>West Virginia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3" name=""/>
          <p:cNvSpPr/>
          <p:nvPr/>
        </p:nvSpPr>
        <p:spPr>
          <a:xfrm>
            <a:off x="6714000" y="4084560"/>
            <a:ext cx="3200040" cy="113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666666"/>
                </a:solidFill>
                <a:latin typeface="Noto Sans"/>
              </a:rPr>
              <a:t>Cheeeeeeeesse...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4" name=""/>
          <p:cNvSpPr/>
          <p:nvPr/>
        </p:nvSpPr>
        <p:spPr>
          <a:xfrm>
            <a:off x="7365240" y="3674160"/>
            <a:ext cx="2464200" cy="48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Noto Sans"/>
              </a:rPr>
              <a:t>Vermont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5" name=""/>
          <p:cNvSpPr/>
          <p:nvPr/>
        </p:nvSpPr>
        <p:spPr>
          <a:xfrm>
            <a:off x="5068080" y="1524240"/>
            <a:ext cx="3200040" cy="113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666666"/>
                </a:solidFill>
                <a:latin typeface="Noto Sans"/>
              </a:rPr>
              <a:t>I drove through Connecticut while racing a winter storm once; it’s a beautiful state.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6" name=""/>
          <p:cNvSpPr/>
          <p:nvPr/>
        </p:nvSpPr>
        <p:spPr>
          <a:xfrm>
            <a:off x="5719320" y="1113840"/>
            <a:ext cx="2052720" cy="48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Noto Sans"/>
              </a:rPr>
              <a:t>Connecticut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7" name=""/>
          <p:cNvSpPr/>
          <p:nvPr/>
        </p:nvSpPr>
        <p:spPr>
          <a:xfrm>
            <a:off x="496080" y="518400"/>
            <a:ext cx="1096920" cy="112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Noto Sans"/>
              </a:rPr>
              <a:t>-1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8" name=""/>
          <p:cNvSpPr/>
          <p:nvPr/>
        </p:nvSpPr>
        <p:spPr>
          <a:xfrm>
            <a:off x="2416320" y="3078720"/>
            <a:ext cx="1096920" cy="112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Noto Sans"/>
              </a:rPr>
              <a:t>-2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9" name=""/>
          <p:cNvSpPr/>
          <p:nvPr/>
        </p:nvSpPr>
        <p:spPr>
          <a:xfrm>
            <a:off x="4610880" y="577440"/>
            <a:ext cx="1096920" cy="112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Noto Sans"/>
              </a:rPr>
              <a:t>-3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0" name=""/>
          <p:cNvSpPr/>
          <p:nvPr/>
        </p:nvSpPr>
        <p:spPr>
          <a:xfrm>
            <a:off x="6256800" y="3137760"/>
            <a:ext cx="1096920" cy="112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Noto Sans"/>
              </a:rPr>
              <a:t>-4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1" name=""/>
          <p:cNvSpPr/>
          <p:nvPr/>
        </p:nvSpPr>
        <p:spPr>
          <a:xfrm>
            <a:off x="8229600" y="255600"/>
            <a:ext cx="1414800" cy="42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 u="sng">
                <a:solidFill>
                  <a:srgbClr val="000000"/>
                </a:solidFill>
                <a:uFillTx/>
                <a:latin typeface="Arial"/>
              </a:rPr>
              <a:t>LOSERS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"/>
          <p:cNvSpPr/>
          <p:nvPr/>
        </p:nvSpPr>
        <p:spPr>
          <a:xfrm>
            <a:off x="457200" y="1546920"/>
            <a:ext cx="5120280" cy="165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666666"/>
                </a:solidFill>
                <a:latin typeface="Noto Sans"/>
              </a:rPr>
              <a:t>I sincerely hope that everyone enjoyed this presentation.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666666"/>
                </a:solidFill>
                <a:latin typeface="Noto Sans"/>
              </a:rPr>
              <a:t>TBD – will complete 4/21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3" name=""/>
          <p:cNvSpPr/>
          <p:nvPr/>
        </p:nvSpPr>
        <p:spPr>
          <a:xfrm>
            <a:off x="365760" y="3670920"/>
            <a:ext cx="5120280" cy="120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</a:pPr>
            <a:r>
              <a:rPr b="0" lang="en-US" sz="1500" spc="-1" strike="noStrike">
                <a:solidFill>
                  <a:srgbClr val="666666"/>
                </a:solidFill>
                <a:latin typeface="Noto Sans"/>
              </a:rPr>
              <a:t>Id volutpat lacus laoreet non curabitur gravida arcu. Felis bibendum ut tristique et egestas quis ipsum suspendisse. Quam viverra orci sagittis eu. Risus commodo viverra 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4" name=""/>
          <p:cNvSpPr/>
          <p:nvPr/>
        </p:nvSpPr>
        <p:spPr>
          <a:xfrm>
            <a:off x="274320" y="365760"/>
            <a:ext cx="7269120" cy="87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Noto Sans"/>
              </a:rPr>
              <a:t>Takeaways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5" name=""/>
          <p:cNvSpPr/>
          <p:nvPr/>
        </p:nvSpPr>
        <p:spPr>
          <a:xfrm>
            <a:off x="5308560" y="5163120"/>
            <a:ext cx="2189160" cy="38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Lato"/>
              </a:rPr>
              <a:t>Photo by </a:t>
            </a:r>
            <a:r>
              <a:rPr b="0" lang="en-US" sz="1000" spc="-1" strike="noStrike" u="sng">
                <a:solidFill>
                  <a:srgbClr val="0000ff"/>
                </a:solidFill>
                <a:uFillTx/>
                <a:latin typeface="Lato"/>
                <a:hlinkClick r:id="rId1"/>
              </a:rPr>
              <a:t>Dave Hoefler</a:t>
            </a:r>
            <a:r>
              <a:rPr b="0" lang="en-US" sz="1000" spc="-1" strike="noStrike">
                <a:solidFill>
                  <a:srgbClr val="000000"/>
                </a:solidFill>
                <a:latin typeface="Lato"/>
              </a:rPr>
              <a:t> on </a:t>
            </a:r>
            <a:r>
              <a:rPr b="0" lang="en-US" sz="1000" spc="-1" strike="noStrike" u="sng">
                <a:solidFill>
                  <a:srgbClr val="0000ff"/>
                </a:solidFill>
                <a:uFillTx/>
                <a:latin typeface="Lato"/>
                <a:hlinkClick r:id="rId2"/>
              </a:rPr>
              <a:t>Unsplash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6" name=""/>
          <p:cNvSpPr/>
          <p:nvPr/>
        </p:nvSpPr>
        <p:spPr>
          <a:xfrm>
            <a:off x="5873400" y="1190520"/>
            <a:ext cx="4093920" cy="4093920"/>
          </a:xfrm>
          <a:custGeom>
            <a:avLst/>
            <a:gdLst>
              <a:gd name="textAreaLeft" fmla="*/ 0 w 4093920"/>
              <a:gd name="textAreaRight" fmla="*/ 4094280 w 4093920"/>
              <a:gd name="textAreaTop" fmla="*/ 0 h 4093920"/>
              <a:gd name="textAreaBottom" fmla="*/ 4094280 h 4093920"/>
            </a:gdLst>
            <a:ahLst/>
            <a:rect l="textAreaLeft" t="textAreaTop" r="textAreaRight" b="textAreaBottom"/>
            <a:pathLst>
              <a:path w="11373" h="11373">
                <a:moveTo>
                  <a:pt x="0" y="5726"/>
                </a:moveTo>
                <a:lnTo>
                  <a:pt x="5646" y="0"/>
                </a:lnTo>
                <a:lnTo>
                  <a:pt x="11373" y="5648"/>
                </a:lnTo>
                <a:lnTo>
                  <a:pt x="5727" y="11373"/>
                </a:lnTo>
                <a:lnTo>
                  <a:pt x="5725" y="11373"/>
                </a:lnTo>
                <a:lnTo>
                  <a:pt x="0" y="5728"/>
                </a:lnTo>
                <a:lnTo>
                  <a:pt x="0" y="5726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7" name=""/>
          <p:cNvSpPr/>
          <p:nvPr/>
        </p:nvSpPr>
        <p:spPr>
          <a:xfrm>
            <a:off x="4343400" y="5029200"/>
            <a:ext cx="2971440" cy="519840"/>
          </a:xfrm>
          <a:prstGeom prst="diamond">
            <a:avLst/>
          </a:prstGeom>
          <a:solidFill>
            <a:srgbClr val="eeeee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236</TotalTime>
  <Application>LibreOffice/7.4.6.2$Windows_X86_64 LibreOffice_project/5b1f5509c2decdade7fda905e3e1429a67acd63d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2023-04-20T20:10:05Z</dcterms:created>
  <dc:creator/>
  <dc:description/>
  <dc:language>en-US</dc:language>
  <cp:lastModifiedBy/>
  <dcterms:modified xsi:type="dcterms:W3CDTF">2023-04-21T08:10:28Z</dcterms:modified>
  <cp:revision>6</cp:revision>
  <dc:subject/>
  <dc:title>Grey Elegant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