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906000" cy="6858000" type="A4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758" y="226"/>
      </p:cViewPr>
      <p:guideLst>
        <p:guide orient="horz" pos="2115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7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94269" y="1555314"/>
            <a:ext cx="4251841" cy="460876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645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5159700" y="1555395"/>
            <a:ext cx="4247100" cy="460857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645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94325" y="774098"/>
            <a:ext cx="8915401" cy="548348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74025" y="2484314"/>
            <a:ext cx="7961850" cy="1018927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242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974025" y="3560849"/>
            <a:ext cx="7961850" cy="471659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970" spc="108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3245" y="871764"/>
            <a:ext cx="1629692" cy="26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970"/>
          </a:p>
        </p:txBody>
      </p:sp>
      <p:sp>
        <p:nvSpPr>
          <p:cNvPr id="5" name="文本框 4"/>
          <p:cNvSpPr txBox="1"/>
          <p:nvPr/>
        </p:nvSpPr>
        <p:spPr>
          <a:xfrm>
            <a:off x="493423" y="169131"/>
            <a:ext cx="4161704" cy="6516370"/>
          </a:xfrm>
          <a:prstGeom prst="rect">
            <a:avLst/>
          </a:prstGeom>
          <a:noFill/>
          <a:ln w="50800" cmpd="thickThin">
            <a:solidFill>
              <a:schemeClr val="tx1">
                <a:alpha val="9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70" dirty="0">
                <a:ln w="12700" cmpd="sng">
                  <a:noFill/>
                  <a:prstDash val="solid"/>
                </a:ln>
              </a:rPr>
              <a:t>               </a:t>
            </a:r>
            <a:r>
              <a:rPr lang="en-US" altLang="zh-CN" sz="1935" dirty="0">
                <a:ln w="12700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 sz="970" dirty="0">
              <a:ln w="12700" cmpd="sng">
                <a:noFill/>
                <a:prstDash val="solid"/>
              </a:ln>
            </a:endParaRPr>
          </a:p>
          <a:p>
            <a:pPr>
              <a:lnSpc>
                <a:spcPct val="150000"/>
              </a:lnSpc>
            </a:pPr>
            <a:endParaRPr lang="zh-CN" altLang="en-US" sz="755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1075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1075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1075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名称：</a:t>
            </a:r>
            <a:r>
              <a:rPr lang="zh-CN" altLang="en-US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浮筒  </a:t>
            </a:r>
            <a:r>
              <a:rPr lang="zh-CN" altLang="en-US" sz="160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材质</a:t>
            </a:r>
            <a:r>
              <a:rPr lang="en-US" altLang="zh-CN" sz="160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HDPE  </a:t>
            </a:r>
            <a:r>
              <a:rPr lang="zh-CN" altLang="en-US" sz="160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endParaRPr lang="zh-CN" altLang="en-US" sz="1600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规格：</a:t>
            </a:r>
            <a:r>
              <a:rPr lang="zh-CN" altLang="en-US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500*500*400mm </a:t>
            </a:r>
            <a:r>
              <a:rPr lang="zh-CN" altLang="en-US" sz="160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重量：</a:t>
            </a:r>
            <a:r>
              <a:rPr lang="zh-CN" altLang="en-US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7KG±0.2 </a:t>
            </a:r>
            <a:r>
              <a:rPr lang="zh-CN" altLang="en-US" sz="160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1600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数量：</a:t>
            </a:r>
            <a:r>
              <a:rPr lang="zh-CN" altLang="en-US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5200</a:t>
            </a:r>
            <a:r>
              <a:rPr lang="zh-CN" altLang="en-US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zh-CN" altLang="en-US" sz="160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外观：</a:t>
            </a:r>
            <a:r>
              <a:rPr lang="zh-CN" altLang="en-US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平整 </a:t>
            </a:r>
            <a:r>
              <a:rPr lang="zh-CN" altLang="en-US" sz="160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1600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检验员：</a:t>
            </a:r>
            <a:r>
              <a:rPr lang="zh-CN" altLang="en-US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0</a:t>
            </a:r>
            <a:r>
              <a:rPr lang="en-US" altLang="zh-CN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160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endParaRPr lang="zh-CN" altLang="en-US" sz="1600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检验日期：</a:t>
            </a:r>
            <a:r>
              <a:rPr lang="zh-CN" altLang="en-US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202</a:t>
            </a:r>
            <a:r>
              <a:rPr lang="en-US" altLang="zh-CN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08</a:t>
            </a:r>
            <a:endParaRPr lang="zh-CN" altLang="en-US" sz="1600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97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970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ln w="12700" cmpd="sng">
                <a:noFill/>
                <a:prstDash val="solid"/>
              </a:ln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400" dirty="0">
                <a:ln w="12700" cmpd="sng">
                  <a:noFill/>
                  <a:prstDash val="solid"/>
                </a:ln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产品经检验合格，准予出厂！</a:t>
            </a:r>
            <a:endParaRPr lang="en-US" altLang="zh-CN" sz="970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altLang="zh-CN" sz="970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altLang="zh-CN" sz="970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altLang="zh-CN" sz="970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altLang="zh-CN" sz="970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970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n w="12700" cmpd="sng">
                  <a:noFill/>
                  <a:prstDash val="solid"/>
                </a:ln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单位：苏州伯利恒水上设施工程有限公司</a:t>
            </a:r>
            <a:endParaRPr lang="zh-CN" altLang="en-US" sz="1200" dirty="0">
              <a:ln w="12700" cmpd="sng">
                <a:noFill/>
                <a:prstDash val="solid"/>
              </a:ln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n w="12700" cmpd="sng">
                  <a:noFill/>
                  <a:prstDash val="solid"/>
                </a:ln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地址：苏州市吴中区香山街道孙武路2011号1503室</a:t>
            </a:r>
            <a:endParaRPr lang="zh-CN" altLang="en-US" sz="1200" dirty="0">
              <a:ln w="12700" cmpd="sng">
                <a:noFill/>
                <a:prstDash val="solid"/>
              </a:ln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6" name="图片 5" descr="公司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046" y="235663"/>
            <a:ext cx="1184754" cy="11032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93386" y="441978"/>
            <a:ext cx="2712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合格证</a:t>
            </a:r>
            <a:endParaRPr lang="zh-CN" altLang="zh-CN" sz="4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84358" y="3463677"/>
            <a:ext cx="1629692" cy="26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97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rcRect l="15406" t="15331" r="18029" b="15939"/>
          <a:stretch>
            <a:fillRect/>
          </a:stretch>
        </p:blipFill>
        <p:spPr>
          <a:xfrm>
            <a:off x="1090677" y="3833927"/>
            <a:ext cx="847638" cy="84679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5710697" y="871764"/>
            <a:ext cx="1629692" cy="26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970"/>
          </a:p>
        </p:txBody>
      </p:sp>
      <p:sp>
        <p:nvSpPr>
          <p:cNvPr id="29" name="文本框 28"/>
          <p:cNvSpPr txBox="1"/>
          <p:nvPr/>
        </p:nvSpPr>
        <p:spPr>
          <a:xfrm>
            <a:off x="5250875" y="169131"/>
            <a:ext cx="4161704" cy="6516370"/>
          </a:xfrm>
          <a:prstGeom prst="rect">
            <a:avLst/>
          </a:prstGeom>
          <a:noFill/>
          <a:ln w="50800" cmpd="thickThin">
            <a:solidFill>
              <a:schemeClr val="tx1">
                <a:alpha val="9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70" dirty="0">
                <a:ln w="12700" cmpd="sng">
                  <a:noFill/>
                  <a:prstDash val="solid"/>
                </a:ln>
              </a:rPr>
              <a:t>               </a:t>
            </a:r>
            <a:r>
              <a:rPr lang="en-US" altLang="zh-CN" sz="1935" dirty="0">
                <a:ln w="12700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 sz="970" dirty="0">
              <a:ln w="12700" cmpd="sng">
                <a:noFill/>
                <a:prstDash val="solid"/>
              </a:ln>
            </a:endParaRPr>
          </a:p>
          <a:p>
            <a:pPr>
              <a:lnSpc>
                <a:spcPct val="150000"/>
              </a:lnSpc>
            </a:pPr>
            <a:endParaRPr lang="zh-CN" altLang="en-US" sz="755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1075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1075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1075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名称：</a:t>
            </a:r>
            <a:r>
              <a:rPr lang="zh-CN" altLang="en-US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浮筒  </a:t>
            </a:r>
            <a:r>
              <a:rPr lang="zh-CN" altLang="en-US" sz="160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材质</a:t>
            </a:r>
            <a:r>
              <a:rPr lang="en-US" altLang="zh-CN" sz="160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HDPE  </a:t>
            </a:r>
            <a:r>
              <a:rPr lang="zh-CN" altLang="en-US" sz="160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endParaRPr lang="zh-CN" altLang="en-US" sz="1600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规格：</a:t>
            </a:r>
            <a:r>
              <a:rPr lang="zh-CN" altLang="en-US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500*500*400mm </a:t>
            </a:r>
            <a:r>
              <a:rPr lang="zh-CN" altLang="en-US" sz="160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重量：</a:t>
            </a:r>
            <a:r>
              <a:rPr lang="zh-CN" altLang="en-US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7KG±0.2 </a:t>
            </a:r>
            <a:r>
              <a:rPr lang="zh-CN" altLang="en-US" sz="160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1600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数量：</a:t>
            </a:r>
            <a:r>
              <a:rPr lang="zh-CN" altLang="en-US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5200</a:t>
            </a:r>
            <a:r>
              <a:rPr lang="zh-CN" altLang="en-US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zh-CN" altLang="en-US" sz="160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外观：</a:t>
            </a:r>
            <a:r>
              <a:rPr lang="zh-CN" altLang="en-US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平整 </a:t>
            </a:r>
            <a:r>
              <a:rPr lang="zh-CN" altLang="en-US" sz="160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1600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检验员：</a:t>
            </a:r>
            <a:r>
              <a:rPr lang="zh-CN" altLang="en-US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0</a:t>
            </a:r>
            <a:r>
              <a:rPr lang="en-US" altLang="zh-CN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160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endParaRPr lang="zh-CN" altLang="en-US" sz="1600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检验日期：</a:t>
            </a:r>
            <a:r>
              <a:rPr lang="zh-CN" altLang="en-US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202</a:t>
            </a:r>
            <a:r>
              <a:rPr lang="en-US" altLang="zh-CN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600" u="sng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08</a:t>
            </a:r>
            <a:endParaRPr lang="zh-CN" altLang="en-US" sz="1600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970" dirty="0">
                <a:ln w="12700" cmpd="sng">
                  <a:noFill/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970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ln w="12700" cmpd="sng">
                <a:noFill/>
                <a:prstDash val="solid"/>
              </a:ln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400" dirty="0">
                <a:ln w="12700" cmpd="sng">
                  <a:noFill/>
                  <a:prstDash val="solid"/>
                </a:ln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产品经检验合格，准予出厂！</a:t>
            </a:r>
            <a:endParaRPr lang="en-US" altLang="zh-CN" sz="970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altLang="zh-CN" sz="970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altLang="zh-CN" sz="970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altLang="zh-CN" sz="970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altLang="zh-CN" sz="970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970" dirty="0">
              <a:ln w="12700" cmpd="sng">
                <a:noFill/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n w="12700" cmpd="sng">
                  <a:noFill/>
                  <a:prstDash val="solid"/>
                </a:ln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单位：苏州伯利恒水上设施工程有限公司</a:t>
            </a:r>
            <a:endParaRPr lang="zh-CN" altLang="en-US" sz="1200" dirty="0">
              <a:ln w="12700" cmpd="sng">
                <a:noFill/>
                <a:prstDash val="solid"/>
              </a:ln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n w="12700" cmpd="sng">
                  <a:noFill/>
                  <a:prstDash val="solid"/>
                </a:ln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地址：苏州市吴中区香山街道孙武路2011号1503室</a:t>
            </a:r>
            <a:endParaRPr lang="zh-CN" altLang="en-US" sz="1200" dirty="0">
              <a:ln w="12700" cmpd="sng">
                <a:noFill/>
                <a:prstDash val="solid"/>
              </a:ln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30" name="图片 29" descr="公司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1498" y="235663"/>
            <a:ext cx="1184754" cy="1103253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6850838" y="441978"/>
            <a:ext cx="2712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合格证</a:t>
            </a:r>
            <a:endParaRPr lang="zh-CN" altLang="zh-CN" sz="4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41810" y="3463677"/>
            <a:ext cx="1629692" cy="26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97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rcRect l="15406" t="15331" r="18029" b="15939"/>
          <a:stretch>
            <a:fillRect/>
          </a:stretch>
        </p:blipFill>
        <p:spPr>
          <a:xfrm>
            <a:off x="5848129" y="3833927"/>
            <a:ext cx="847638" cy="8467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.xml><?xml version="1.0" encoding="utf-8"?>
<p:tagLst xmlns:p="http://schemas.openxmlformats.org/presentationml/2006/main">
  <p:tag name="COMMONDATA" val="eyJoZGlkIjoiZDk5YzM4MGUxYzY1ZmI2NWVmZjRjYTQyYTZiMGIyNzUifQ=="/>
  <p:tag name="KSO_WPP_MARK_KEY" val="b183d378-2872-46a8-ae86-5af50d426328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356</Words>
  <Application>WPS 演示</Application>
  <PresentationFormat>A4 纸张(210x297 毫米)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黑体</vt:lpstr>
      <vt:lpstr>Calibri</vt:lpstr>
      <vt:lpstr>等线</vt:lpstr>
      <vt:lpstr>微软雅黑</vt:lpstr>
      <vt:lpstr>Arial Unicode MS</vt:lpstr>
      <vt:lpstr>等线 Light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浮生兮若梦</cp:lastModifiedBy>
  <cp:revision>187</cp:revision>
  <cp:lastPrinted>2023-09-05T06:00:00Z</cp:lastPrinted>
  <dcterms:created xsi:type="dcterms:W3CDTF">2019-06-19T02:08:00Z</dcterms:created>
  <dcterms:modified xsi:type="dcterms:W3CDTF">2023-09-06T03:42:46Z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9D34D05BE29441F2813758FF7EE35A6B</vt:lpwstr>
  </property>
</Properties>
</file>