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CS132 Group 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en-US" altLang="zh-CN" dirty="0"/>
          </a:p>
          <a:p>
            <a:r>
              <a:rPr lang="en-US" altLang="zh-CN" dirty="0"/>
              <a:t>Huarong Path Game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37379" y="5310886"/>
            <a:ext cx="3287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Requirement   </a:t>
            </a:r>
            <a:r>
              <a:rPr lang="zh-CN" altLang="en-US" sz="1600" dirty="0"/>
              <a:t>王       祎</a:t>
            </a:r>
            <a:endParaRPr lang="en-US" altLang="zh-CN" sz="1600" dirty="0"/>
          </a:p>
          <a:p>
            <a:pPr algn="r"/>
            <a:r>
              <a:rPr lang="en-US" altLang="zh-CN" sz="1600" dirty="0"/>
              <a:t>Development    </a:t>
            </a:r>
            <a:r>
              <a:rPr lang="zh-CN" altLang="en-US" sz="1600" dirty="0"/>
              <a:t>陈      放</a:t>
            </a:r>
            <a:endParaRPr lang="en-US" altLang="zh-CN" sz="1600" dirty="0"/>
          </a:p>
          <a:p>
            <a:pPr algn="r"/>
            <a:r>
              <a:rPr lang="en-US" altLang="zh-CN" sz="1600" dirty="0"/>
              <a:t>Validation    </a:t>
            </a:r>
            <a:r>
              <a:rPr lang="zh-CN" altLang="en-US" sz="1600" dirty="0"/>
              <a:t>张 斯 涵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Class Diagram</a:t>
            </a:r>
            <a:br>
              <a:rPr lang="en-US" altLang="zh-CN" dirty="0"/>
            </a:br>
            <a:r>
              <a:rPr lang="en-US" altLang="zh-CN" sz="2400" dirty="0"/>
              <a:t>System  </a:t>
            </a:r>
            <a:r>
              <a:rPr lang="en-US" altLang="zh-CN" sz="2400" dirty="0" err="1"/>
              <a:t>Architechture</a:t>
            </a:r>
            <a:endParaRPr lang="zh-CN" altLang="en-US" sz="2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3065" y="814590"/>
            <a:ext cx="6217929" cy="566218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Cases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8087" y="649688"/>
            <a:ext cx="6430184" cy="555862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Diagram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5297" y="450936"/>
            <a:ext cx="5216294" cy="595612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Interface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6806" y="888855"/>
            <a:ext cx="6885024" cy="5080289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15" y="285850"/>
            <a:ext cx="6534150" cy="583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Interface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6806" y="888855"/>
            <a:ext cx="6885024" cy="508028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714500"/>
            <a:ext cx="597217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Tree Analysis</a:t>
            </a:r>
            <a:endParaRPr 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36360" y="1870075"/>
            <a:ext cx="3905250" cy="3117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Uppaal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735" y="803275"/>
            <a:ext cx="7620000" cy="5248910"/>
          </a:xfrm>
        </p:spPr>
        <p:txBody>
          <a:bodyPr/>
          <a:lstStyle/>
          <a:p>
            <a:r>
              <a:rPr lang="zh-CN" altLang="en-US"/>
              <a:t>E&lt;&gt; game.Victory</a:t>
            </a:r>
            <a:r>
              <a:rPr lang="en-US" altLang="zh-CN"/>
              <a:t>%Game has at least one solution.</a:t>
            </a:r>
            <a:endParaRPr lang="en-US" altLang="zh-CN"/>
          </a:p>
          <a:p>
            <a:r>
              <a:rPr lang="en-US" altLang="zh-CN"/>
              <a:t>A[] forall block.inBound%every chess must be always in bound.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10,&quot;width&quot;:6150}"/>
</p:tagLst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{AB974D18-9908-49A1-ADCE-49017743298C}tf16401371</Template>
  <TotalTime>0</TotalTime>
  <Words>344</Words>
  <Application>WPS 演示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Rockwell</vt:lpstr>
      <vt:lpstr>微软雅黑</vt:lpstr>
      <vt:lpstr>Arial Unicode MS</vt:lpstr>
      <vt:lpstr>Calibri</vt:lpstr>
      <vt:lpstr>地图集</vt:lpstr>
      <vt:lpstr>CS132 Group 14</vt:lpstr>
      <vt:lpstr>Class Diagram System  Architechture</vt:lpstr>
      <vt:lpstr>User Cases</vt:lpstr>
      <vt:lpstr>Activity Diagram</vt:lpstr>
      <vt:lpstr>User Interface</vt:lpstr>
      <vt:lpstr>User Interface</vt:lpstr>
      <vt:lpstr>Test Cases</vt:lpstr>
      <vt:lpstr>Test Cases</vt:lpstr>
      <vt:lpstr>Test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CS132 Group 14</dc:title>
  <dc:creator>祎 王</dc:creator>
  <cp:lastModifiedBy>67353</cp:lastModifiedBy>
  <cp:revision>6</cp:revision>
  <dcterms:created xsi:type="dcterms:W3CDTF">2020-06-21T10:12:00Z</dcterms:created>
  <dcterms:modified xsi:type="dcterms:W3CDTF">2020-06-21T19:47:49Z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