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60" r:id="rId3"/>
    <p:sldId id="258" r:id="rId4"/>
    <p:sldId id="259" r:id="rId5"/>
    <p:sldId id="284" r:id="rId6"/>
    <p:sldId id="345" r:id="rId7"/>
    <p:sldId id="285" r:id="rId8"/>
    <p:sldId id="286" r:id="rId9"/>
    <p:sldId id="262" r:id="rId10"/>
    <p:sldId id="264" r:id="rId11"/>
    <p:sldId id="287" r:id="rId12"/>
    <p:sldId id="267" r:id="rId13"/>
    <p:sldId id="268" r:id="rId14"/>
    <p:sldId id="269" r:id="rId15"/>
    <p:sldId id="271" r:id="rId16"/>
    <p:sldId id="302" r:id="rId17"/>
    <p:sldId id="274" r:id="rId18"/>
    <p:sldId id="276" r:id="rId19"/>
    <p:sldId id="277" r:id="rId20"/>
    <p:sldId id="278" r:id="rId21"/>
    <p:sldId id="279" r:id="rId22"/>
    <p:sldId id="280" r:id="rId23"/>
    <p:sldId id="288" r:id="rId24"/>
    <p:sldId id="292" r:id="rId25"/>
    <p:sldId id="281" r:id="rId26"/>
    <p:sldId id="282" r:id="rId27"/>
    <p:sldId id="340" r:id="rId28"/>
    <p:sldId id="341" r:id="rId29"/>
    <p:sldId id="339" r:id="rId30"/>
    <p:sldId id="293" r:id="rId31"/>
    <p:sldId id="290" r:id="rId32"/>
    <p:sldId id="291" r:id="rId33"/>
    <p:sldId id="343" r:id="rId34"/>
    <p:sldId id="344" r:id="rId35"/>
    <p:sldId id="294" r:id="rId36"/>
    <p:sldId id="295" r:id="rId37"/>
    <p:sldId id="296" r:id="rId38"/>
    <p:sldId id="297" r:id="rId39"/>
    <p:sldId id="298" r:id="rId40"/>
    <p:sldId id="301" r:id="rId41"/>
    <p:sldId id="299" r:id="rId42"/>
    <p:sldId id="304" r:id="rId43"/>
    <p:sldId id="303" r:id="rId44"/>
    <p:sldId id="338" r:id="rId45"/>
    <p:sldId id="315" r:id="rId46"/>
    <p:sldId id="317" r:id="rId47"/>
    <p:sldId id="319" r:id="rId48"/>
    <p:sldId id="316" r:id="rId49"/>
    <p:sldId id="320" r:id="rId50"/>
    <p:sldId id="318" r:id="rId51"/>
    <p:sldId id="321" r:id="rId52"/>
    <p:sldId id="323" r:id="rId53"/>
    <p:sldId id="324" r:id="rId54"/>
    <p:sldId id="325" r:id="rId55"/>
    <p:sldId id="326" r:id="rId56"/>
    <p:sldId id="337" r:id="rId57"/>
    <p:sldId id="336" r:id="rId58"/>
    <p:sldId id="342" r:id="rId59"/>
    <p:sldId id="335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BD80D-2DC4-4D6B-93C0-945643DF44B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DB76E-441F-48C5-ACB3-76AC4F443FF0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9EF979AC-7612-43AC-A14D-135B47BC9407}" type="parTrans" cxnId="{26DBDC20-0AF9-40D8-A847-246E22E73B42}">
      <dgm:prSet/>
      <dgm:spPr/>
      <dgm:t>
        <a:bodyPr/>
        <a:lstStyle/>
        <a:p>
          <a:endParaRPr lang="en-US"/>
        </a:p>
      </dgm:t>
    </dgm:pt>
    <dgm:pt modelId="{9A951D58-DE74-4C66-A25B-1264E38B79A9}" type="sibTrans" cxnId="{26DBDC20-0AF9-40D8-A847-246E22E73B42}">
      <dgm:prSet/>
      <dgm:spPr/>
      <dgm:t>
        <a:bodyPr/>
        <a:lstStyle/>
        <a:p>
          <a:endParaRPr lang="en-US"/>
        </a:p>
      </dgm:t>
    </dgm:pt>
    <dgm:pt modelId="{B01A8A26-0591-4C7F-80C4-2A0C9247CADC}">
      <dgm:prSet phldrT="[Text]"/>
      <dgm:spPr/>
      <dgm:t>
        <a:bodyPr/>
        <a:lstStyle/>
        <a:p>
          <a:r>
            <a:rPr lang="en-US" dirty="0" smtClean="0"/>
            <a:t>Boys</a:t>
          </a:r>
          <a:endParaRPr lang="en-US" dirty="0"/>
        </a:p>
      </dgm:t>
    </dgm:pt>
    <dgm:pt modelId="{FC6F2831-36E6-4781-A900-0D22C4A4527E}" type="parTrans" cxnId="{210D93B9-DF53-4F6E-A3EC-63E26EBC6CF2}">
      <dgm:prSet/>
      <dgm:spPr/>
      <dgm:t>
        <a:bodyPr/>
        <a:lstStyle/>
        <a:p>
          <a:endParaRPr lang="en-US"/>
        </a:p>
      </dgm:t>
    </dgm:pt>
    <dgm:pt modelId="{EFCBC799-2B66-4598-8B3D-C0DD6A4127BB}" type="sibTrans" cxnId="{210D93B9-DF53-4F6E-A3EC-63E26EBC6CF2}">
      <dgm:prSet/>
      <dgm:spPr/>
      <dgm:t>
        <a:bodyPr/>
        <a:lstStyle/>
        <a:p>
          <a:endParaRPr lang="en-US"/>
        </a:p>
      </dgm:t>
    </dgm:pt>
    <dgm:pt modelId="{AC60D5E3-567C-480F-BD68-9BADCD5D64E8}">
      <dgm:prSet phldrT="[Text]"/>
      <dgm:spPr/>
      <dgm:t>
        <a:bodyPr/>
        <a:lstStyle/>
        <a:p>
          <a:r>
            <a:rPr lang="en-US" dirty="0" smtClean="0"/>
            <a:t>Adult</a:t>
          </a:r>
          <a:endParaRPr lang="en-US" dirty="0"/>
        </a:p>
      </dgm:t>
    </dgm:pt>
    <dgm:pt modelId="{2D07EF2A-47AD-4F63-B1C3-1FA40CBDED4E}" type="parTrans" cxnId="{C0CA7D88-424C-4BC5-8EBF-D1C6735F208F}">
      <dgm:prSet/>
      <dgm:spPr/>
      <dgm:t>
        <a:bodyPr/>
        <a:lstStyle/>
        <a:p>
          <a:endParaRPr lang="en-US"/>
        </a:p>
      </dgm:t>
    </dgm:pt>
    <dgm:pt modelId="{6A8A1D18-06F6-4081-9048-1FCCEACAAD99}" type="sibTrans" cxnId="{C0CA7D88-424C-4BC5-8EBF-D1C6735F208F}">
      <dgm:prSet/>
      <dgm:spPr/>
      <dgm:t>
        <a:bodyPr/>
        <a:lstStyle/>
        <a:p>
          <a:endParaRPr lang="en-US"/>
        </a:p>
      </dgm:t>
    </dgm:pt>
    <dgm:pt modelId="{368598F1-DE80-4D4F-BCE9-D0497F19BEF1}">
      <dgm:prSet/>
      <dgm:spPr/>
      <dgm:t>
        <a:bodyPr/>
        <a:lstStyle/>
        <a:p>
          <a:r>
            <a:rPr lang="en-US" dirty="0" smtClean="0"/>
            <a:t>Men's</a:t>
          </a:r>
          <a:endParaRPr lang="en-US" dirty="0"/>
        </a:p>
      </dgm:t>
    </dgm:pt>
    <dgm:pt modelId="{D9101673-FAF2-4BCD-A890-52C3CEC1DFFA}" type="parTrans" cxnId="{B1D5FCBE-FDEC-48D6-BA47-2031C0AD4E9B}">
      <dgm:prSet/>
      <dgm:spPr/>
      <dgm:t>
        <a:bodyPr/>
        <a:lstStyle/>
        <a:p>
          <a:endParaRPr lang="en-US"/>
        </a:p>
      </dgm:t>
    </dgm:pt>
    <dgm:pt modelId="{A467A8A6-D76C-4BBA-BFB4-B377DC51D569}" type="sibTrans" cxnId="{B1D5FCBE-FDEC-48D6-BA47-2031C0AD4E9B}">
      <dgm:prSet/>
      <dgm:spPr/>
      <dgm:t>
        <a:bodyPr/>
        <a:lstStyle/>
        <a:p>
          <a:endParaRPr lang="en-US"/>
        </a:p>
      </dgm:t>
    </dgm:pt>
    <dgm:pt modelId="{A5A14932-8F31-49CD-8C02-0FF953E2BBF3}">
      <dgm:prSet phldrT="[Text]"/>
      <dgm:spPr/>
      <dgm:t>
        <a:bodyPr/>
        <a:lstStyle/>
        <a:p>
          <a:r>
            <a:rPr lang="en-US" dirty="0" smtClean="0"/>
            <a:t>Male</a:t>
          </a:r>
          <a:endParaRPr lang="en-US" dirty="0"/>
        </a:p>
      </dgm:t>
    </dgm:pt>
    <dgm:pt modelId="{18973DF5-8554-4891-9877-C9E2E2742CDA}" type="sibTrans" cxnId="{6346FB96-242D-4F1F-94D6-72FD4E0473D7}">
      <dgm:prSet/>
      <dgm:spPr/>
      <dgm:t>
        <a:bodyPr/>
        <a:lstStyle/>
        <a:p>
          <a:endParaRPr lang="en-US"/>
        </a:p>
      </dgm:t>
    </dgm:pt>
    <dgm:pt modelId="{4DDFD4A8-BB79-4AFB-89DA-D4A55A2126FB}" type="parTrans" cxnId="{6346FB96-242D-4F1F-94D6-72FD4E0473D7}">
      <dgm:prSet/>
      <dgm:spPr/>
      <dgm:t>
        <a:bodyPr/>
        <a:lstStyle/>
        <a:p>
          <a:endParaRPr lang="en-US"/>
        </a:p>
      </dgm:t>
    </dgm:pt>
    <dgm:pt modelId="{9C1A8074-D005-4E09-B53C-2B8444F2E59A}">
      <dgm:prSet/>
      <dgm:spPr/>
      <dgm:t>
        <a:bodyPr/>
        <a:lstStyle/>
        <a:p>
          <a:r>
            <a:rPr lang="en-US" dirty="0" smtClean="0"/>
            <a:t>Female</a:t>
          </a:r>
          <a:endParaRPr lang="en-US" dirty="0"/>
        </a:p>
      </dgm:t>
    </dgm:pt>
    <dgm:pt modelId="{817FF004-4D61-43B3-9B10-3C05D4E2F040}" type="parTrans" cxnId="{49C2B662-C3F7-4AA1-9FA1-1955BB81CB0D}">
      <dgm:prSet/>
      <dgm:spPr/>
      <dgm:t>
        <a:bodyPr/>
        <a:lstStyle/>
        <a:p>
          <a:endParaRPr lang="en-US"/>
        </a:p>
      </dgm:t>
    </dgm:pt>
    <dgm:pt modelId="{635D95F2-08E2-46C9-BFE5-A44D4B71A8B2}" type="sibTrans" cxnId="{49C2B662-C3F7-4AA1-9FA1-1955BB81CB0D}">
      <dgm:prSet/>
      <dgm:spPr/>
      <dgm:t>
        <a:bodyPr/>
        <a:lstStyle/>
        <a:p>
          <a:endParaRPr lang="en-US"/>
        </a:p>
      </dgm:t>
    </dgm:pt>
    <dgm:pt modelId="{DA73F69F-595B-4A54-BCBD-C7F212134D93}">
      <dgm:prSet/>
      <dgm:spPr/>
      <dgm:t>
        <a:bodyPr/>
        <a:lstStyle/>
        <a:p>
          <a:r>
            <a:rPr lang="en-US" dirty="0" smtClean="0"/>
            <a:t>Unisex</a:t>
          </a:r>
          <a:endParaRPr lang="en-US" dirty="0"/>
        </a:p>
      </dgm:t>
    </dgm:pt>
    <dgm:pt modelId="{80C486D1-3EBA-43B4-8767-1F8D305B08AB}" type="parTrans" cxnId="{DD8C2968-98A2-421E-9CAE-4CC8B9F74B1F}">
      <dgm:prSet/>
      <dgm:spPr/>
      <dgm:t>
        <a:bodyPr/>
        <a:lstStyle/>
        <a:p>
          <a:endParaRPr lang="en-US"/>
        </a:p>
      </dgm:t>
    </dgm:pt>
    <dgm:pt modelId="{0705A120-28BE-4F08-8A1C-4C71B7B8B749}" type="sibTrans" cxnId="{DD8C2968-98A2-421E-9CAE-4CC8B9F74B1F}">
      <dgm:prSet/>
      <dgm:spPr/>
      <dgm:t>
        <a:bodyPr/>
        <a:lstStyle/>
        <a:p>
          <a:endParaRPr lang="en-US"/>
        </a:p>
      </dgm:t>
    </dgm:pt>
    <dgm:pt modelId="{EBB5F034-5536-45A3-9C6A-2B3136426350}">
      <dgm:prSet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BEF6649E-2151-4B54-ACC2-7523E7783E88}" type="parTrans" cxnId="{F70151F9-BCBE-4876-A16C-89D2E151F902}">
      <dgm:prSet/>
      <dgm:spPr/>
      <dgm:t>
        <a:bodyPr/>
        <a:lstStyle/>
        <a:p>
          <a:endParaRPr lang="en-US"/>
        </a:p>
      </dgm:t>
    </dgm:pt>
    <dgm:pt modelId="{FD9381BF-0C3A-4CF7-92C9-F30DA937E6E2}" type="sibTrans" cxnId="{F70151F9-BCBE-4876-A16C-89D2E151F902}">
      <dgm:prSet/>
      <dgm:spPr/>
      <dgm:t>
        <a:bodyPr/>
        <a:lstStyle/>
        <a:p>
          <a:endParaRPr lang="en-US"/>
        </a:p>
      </dgm:t>
    </dgm:pt>
    <dgm:pt modelId="{CCDEAB2F-2365-4493-BB22-C6A2C716224E}">
      <dgm:prSet/>
      <dgm:spPr/>
      <dgm:t>
        <a:bodyPr/>
        <a:lstStyle/>
        <a:p>
          <a:r>
            <a:rPr lang="en-US" dirty="0" smtClean="0"/>
            <a:t>Adult</a:t>
          </a:r>
          <a:endParaRPr lang="en-US" dirty="0"/>
        </a:p>
      </dgm:t>
    </dgm:pt>
    <dgm:pt modelId="{DB1EA38A-1603-42C0-B9F2-D60D14927F44}" type="parTrans" cxnId="{5EED26F4-154F-4FEC-A8F3-FE985A167F0D}">
      <dgm:prSet/>
      <dgm:spPr/>
      <dgm:t>
        <a:bodyPr/>
        <a:lstStyle/>
        <a:p>
          <a:endParaRPr lang="en-US"/>
        </a:p>
      </dgm:t>
    </dgm:pt>
    <dgm:pt modelId="{BE11ACDC-E207-4440-911E-7C10D110B7B3}" type="sibTrans" cxnId="{5EED26F4-154F-4FEC-A8F3-FE985A167F0D}">
      <dgm:prSet/>
      <dgm:spPr/>
      <dgm:t>
        <a:bodyPr/>
        <a:lstStyle/>
        <a:p>
          <a:endParaRPr lang="en-US"/>
        </a:p>
      </dgm:t>
    </dgm:pt>
    <dgm:pt modelId="{2D67F83F-45EE-45DE-8E1C-71CE439F8426}">
      <dgm:prSet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21ADC66F-5BEB-4C1E-A8EF-94B4D30C7D46}" type="parTrans" cxnId="{76359F87-8773-48C3-9C88-04315337FCE0}">
      <dgm:prSet/>
      <dgm:spPr/>
      <dgm:t>
        <a:bodyPr/>
        <a:lstStyle/>
        <a:p>
          <a:endParaRPr lang="en-US"/>
        </a:p>
      </dgm:t>
    </dgm:pt>
    <dgm:pt modelId="{8A3B8B34-DF20-4AA4-8610-464CCD86528B}" type="sibTrans" cxnId="{76359F87-8773-48C3-9C88-04315337FCE0}">
      <dgm:prSet/>
      <dgm:spPr/>
      <dgm:t>
        <a:bodyPr/>
        <a:lstStyle/>
        <a:p>
          <a:endParaRPr lang="en-US"/>
        </a:p>
      </dgm:t>
    </dgm:pt>
    <dgm:pt modelId="{6D4EA6B1-7E04-4A2B-A102-1FACF673F409}">
      <dgm:prSet/>
      <dgm:spPr/>
      <dgm:t>
        <a:bodyPr/>
        <a:lstStyle/>
        <a:p>
          <a:r>
            <a:rPr lang="en-US" dirty="0" smtClean="0"/>
            <a:t>Adult</a:t>
          </a:r>
          <a:endParaRPr lang="en-US" dirty="0"/>
        </a:p>
      </dgm:t>
    </dgm:pt>
    <dgm:pt modelId="{CE85476C-A703-4A19-AC90-4FAFE6A8A208}" type="parTrans" cxnId="{7870C269-5148-4189-8C40-AB0A69DB9DDE}">
      <dgm:prSet/>
      <dgm:spPr/>
      <dgm:t>
        <a:bodyPr/>
        <a:lstStyle/>
        <a:p>
          <a:endParaRPr lang="en-US"/>
        </a:p>
      </dgm:t>
    </dgm:pt>
    <dgm:pt modelId="{B2A728FD-A59A-4E37-87DB-2582F6FEE098}" type="sibTrans" cxnId="{7870C269-5148-4189-8C40-AB0A69DB9DDE}">
      <dgm:prSet/>
      <dgm:spPr/>
      <dgm:t>
        <a:bodyPr/>
        <a:lstStyle/>
        <a:p>
          <a:endParaRPr lang="en-US"/>
        </a:p>
      </dgm:t>
    </dgm:pt>
    <dgm:pt modelId="{4E0952D6-4014-4D58-A704-B4CCA967CC1C}">
      <dgm:prSet/>
      <dgm:spPr/>
      <dgm:t>
        <a:bodyPr/>
        <a:lstStyle/>
        <a:p>
          <a:r>
            <a:rPr lang="en-US" dirty="0" smtClean="0"/>
            <a:t>Girls</a:t>
          </a:r>
          <a:endParaRPr lang="en-US" dirty="0"/>
        </a:p>
      </dgm:t>
    </dgm:pt>
    <dgm:pt modelId="{6F198996-D866-4B60-9495-4BE33A4D8F63}" type="parTrans" cxnId="{73D39881-F16B-4BA4-9077-B38691A38A82}">
      <dgm:prSet/>
      <dgm:spPr/>
      <dgm:t>
        <a:bodyPr/>
        <a:lstStyle/>
        <a:p>
          <a:endParaRPr lang="en-US"/>
        </a:p>
      </dgm:t>
    </dgm:pt>
    <dgm:pt modelId="{DD4D8678-AFB0-45F1-A058-0AD09E2789B0}" type="sibTrans" cxnId="{73D39881-F16B-4BA4-9077-B38691A38A82}">
      <dgm:prSet/>
      <dgm:spPr/>
      <dgm:t>
        <a:bodyPr/>
        <a:lstStyle/>
        <a:p>
          <a:endParaRPr lang="en-US"/>
        </a:p>
      </dgm:t>
    </dgm:pt>
    <dgm:pt modelId="{97E35147-5BC0-46C7-82F1-396FC8E4B22E}">
      <dgm:prSet/>
      <dgm:spPr/>
      <dgm:t>
        <a:bodyPr/>
        <a:lstStyle/>
        <a:p>
          <a:r>
            <a:rPr lang="en-US" dirty="0" smtClean="0"/>
            <a:t>Women's</a:t>
          </a:r>
          <a:endParaRPr lang="en-US" dirty="0"/>
        </a:p>
      </dgm:t>
    </dgm:pt>
    <dgm:pt modelId="{FC515C1A-8B3B-419B-A37C-64896CB74ADF}" type="parTrans" cxnId="{7C22C77B-2431-47DF-98DF-624D2589CD02}">
      <dgm:prSet/>
      <dgm:spPr/>
      <dgm:t>
        <a:bodyPr/>
        <a:lstStyle/>
        <a:p>
          <a:endParaRPr lang="en-US"/>
        </a:p>
      </dgm:t>
    </dgm:pt>
    <dgm:pt modelId="{56353597-E504-4DD6-A384-F9771332D722}" type="sibTrans" cxnId="{7C22C77B-2431-47DF-98DF-624D2589CD02}">
      <dgm:prSet/>
      <dgm:spPr/>
      <dgm:t>
        <a:bodyPr/>
        <a:lstStyle/>
        <a:p>
          <a:endParaRPr lang="en-US"/>
        </a:p>
      </dgm:t>
    </dgm:pt>
    <dgm:pt modelId="{F151B331-9DE9-469B-9AB1-70B5CDBC3EFA}">
      <dgm:prSet/>
      <dgm:spPr/>
      <dgm:t>
        <a:bodyPr/>
        <a:lstStyle/>
        <a:p>
          <a:r>
            <a:rPr lang="en-US" dirty="0" smtClean="0"/>
            <a:t>Kid’s</a:t>
          </a:r>
        </a:p>
        <a:p>
          <a:r>
            <a:rPr lang="en-US" dirty="0" smtClean="0"/>
            <a:t>Unisex</a:t>
          </a:r>
          <a:endParaRPr lang="en-US" dirty="0"/>
        </a:p>
      </dgm:t>
    </dgm:pt>
    <dgm:pt modelId="{26754866-A5A6-4AD0-ABD1-94CF838F6085}" type="parTrans" cxnId="{C15B8DFB-8456-4CD5-B009-3E25ABCDBA22}">
      <dgm:prSet/>
      <dgm:spPr/>
      <dgm:t>
        <a:bodyPr/>
        <a:lstStyle/>
        <a:p>
          <a:endParaRPr lang="en-US"/>
        </a:p>
      </dgm:t>
    </dgm:pt>
    <dgm:pt modelId="{2641118F-6EBD-42AB-9C2F-31F3298023EB}" type="sibTrans" cxnId="{C15B8DFB-8456-4CD5-B009-3E25ABCDBA22}">
      <dgm:prSet/>
      <dgm:spPr/>
      <dgm:t>
        <a:bodyPr/>
        <a:lstStyle/>
        <a:p>
          <a:endParaRPr lang="en-US"/>
        </a:p>
      </dgm:t>
    </dgm:pt>
    <dgm:pt modelId="{1EB9DB5C-787A-462C-A000-721C41AB7AA9}">
      <dgm:prSet/>
      <dgm:spPr/>
      <dgm:t>
        <a:bodyPr/>
        <a:lstStyle/>
        <a:p>
          <a:r>
            <a:rPr lang="en-US" dirty="0" smtClean="0"/>
            <a:t>Unisex</a:t>
          </a:r>
          <a:endParaRPr lang="en-US" dirty="0"/>
        </a:p>
      </dgm:t>
    </dgm:pt>
    <dgm:pt modelId="{A88C17E5-9537-4FB0-8A66-91A7A66982A1}" type="parTrans" cxnId="{B3314EB3-2E73-4164-B754-C0FE4120326A}">
      <dgm:prSet/>
      <dgm:spPr/>
      <dgm:t>
        <a:bodyPr/>
        <a:lstStyle/>
        <a:p>
          <a:endParaRPr lang="en-US"/>
        </a:p>
      </dgm:t>
    </dgm:pt>
    <dgm:pt modelId="{15E185D5-B6A8-4767-8250-FCA6E4AC8B92}" type="sibTrans" cxnId="{B3314EB3-2E73-4164-B754-C0FE4120326A}">
      <dgm:prSet/>
      <dgm:spPr/>
      <dgm:t>
        <a:bodyPr/>
        <a:lstStyle/>
        <a:p>
          <a:endParaRPr lang="en-US"/>
        </a:p>
      </dgm:t>
    </dgm:pt>
    <dgm:pt modelId="{0EDE25E3-89DF-4750-B824-A9AF39058D90}">
      <dgm:prSet phldrT="[Text]"/>
      <dgm:spPr/>
      <dgm:t>
        <a:bodyPr/>
        <a:lstStyle/>
        <a:p>
          <a:r>
            <a:rPr lang="en-US" dirty="0" smtClean="0"/>
            <a:t>Gender</a:t>
          </a:r>
          <a:endParaRPr lang="en-US" dirty="0"/>
        </a:p>
      </dgm:t>
    </dgm:pt>
    <dgm:pt modelId="{C4B5C0C7-82A7-453A-82C5-18B75632DB7B}" type="parTrans" cxnId="{115957E7-27C7-4FF9-B68F-7A48A1C2C3F6}">
      <dgm:prSet/>
      <dgm:spPr/>
      <dgm:t>
        <a:bodyPr/>
        <a:lstStyle/>
        <a:p>
          <a:endParaRPr lang="en-US"/>
        </a:p>
      </dgm:t>
    </dgm:pt>
    <dgm:pt modelId="{67521E8A-3930-4F6C-96C2-570BCC105257}" type="sibTrans" cxnId="{115957E7-27C7-4FF9-B68F-7A48A1C2C3F6}">
      <dgm:prSet/>
      <dgm:spPr/>
      <dgm:t>
        <a:bodyPr/>
        <a:lstStyle/>
        <a:p>
          <a:endParaRPr lang="en-US"/>
        </a:p>
      </dgm:t>
    </dgm:pt>
    <dgm:pt modelId="{F2045E02-7025-4D70-BB1D-70AA448044E3}" type="pres">
      <dgm:prSet presAssocID="{BF6BD80D-2DC4-4D6B-93C0-945643DF44B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2832B0-2EA9-497E-9E3C-AEB0A33B9D36}" type="pres">
      <dgm:prSet presAssocID="{0EDE25E3-89DF-4750-B824-A9AF39058D90}" presName="root1" presStyleCnt="0"/>
      <dgm:spPr/>
    </dgm:pt>
    <dgm:pt modelId="{4FAF1CCC-C6C3-45DC-A949-B9DAE54215AA}" type="pres">
      <dgm:prSet presAssocID="{0EDE25E3-89DF-4750-B824-A9AF39058D90}" presName="LevelOneTextNode" presStyleLbl="node0" presStyleIdx="0" presStyleCnt="1" custLinFactNeighborX="-37757" custLinFactNeighborY="36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A428A5-BEF8-4B0B-8176-8C10377A2376}" type="pres">
      <dgm:prSet presAssocID="{0EDE25E3-89DF-4750-B824-A9AF39058D90}" presName="level2hierChild" presStyleCnt="0"/>
      <dgm:spPr/>
    </dgm:pt>
    <dgm:pt modelId="{2A83F006-BF6C-40E6-A4A0-20B1399FDE55}" type="pres">
      <dgm:prSet presAssocID="{4DDFD4A8-BB79-4AFB-89DA-D4A55A2126F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923A29C-DEE1-4748-AD3E-3C7BCF06C49B}" type="pres">
      <dgm:prSet presAssocID="{4DDFD4A8-BB79-4AFB-89DA-D4A55A2126F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64D7F0F-196D-41A7-BC92-67A87FBFCA0A}" type="pres">
      <dgm:prSet presAssocID="{A5A14932-8F31-49CD-8C02-0FF953E2BBF3}" presName="root2" presStyleCnt="0"/>
      <dgm:spPr/>
    </dgm:pt>
    <dgm:pt modelId="{FCE18C6D-408E-469B-92AC-817B5F8F5453}" type="pres">
      <dgm:prSet presAssocID="{A5A14932-8F31-49CD-8C02-0FF953E2BBF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96028-5426-4EA8-A2DB-7B43F8848E0C}" type="pres">
      <dgm:prSet presAssocID="{A5A14932-8F31-49CD-8C02-0FF953E2BBF3}" presName="level3hierChild" presStyleCnt="0"/>
      <dgm:spPr/>
    </dgm:pt>
    <dgm:pt modelId="{AA6535A4-D85A-4515-82BB-FC6068EAF53F}" type="pres">
      <dgm:prSet presAssocID="{9EF979AC-7612-43AC-A14D-135B47BC9407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50F05A63-F8E4-4849-8506-4365F01FAC75}" type="pres">
      <dgm:prSet presAssocID="{9EF979AC-7612-43AC-A14D-135B47BC9407}" presName="connTx" presStyleLbl="parChTrans1D3" presStyleIdx="0" presStyleCnt="6"/>
      <dgm:spPr/>
      <dgm:t>
        <a:bodyPr/>
        <a:lstStyle/>
        <a:p>
          <a:endParaRPr lang="en-US"/>
        </a:p>
      </dgm:t>
    </dgm:pt>
    <dgm:pt modelId="{E8EDC959-16B9-44A1-AE44-61980B2F8669}" type="pres">
      <dgm:prSet presAssocID="{603DB76E-441F-48C5-ACB3-76AC4F443FF0}" presName="root2" presStyleCnt="0"/>
      <dgm:spPr/>
    </dgm:pt>
    <dgm:pt modelId="{51E2B029-63CB-441F-9A50-30D4DD025789}" type="pres">
      <dgm:prSet presAssocID="{603DB76E-441F-48C5-ACB3-76AC4F443FF0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CFEAAC-D27F-488C-85CF-3E4205885C4E}" type="pres">
      <dgm:prSet presAssocID="{603DB76E-441F-48C5-ACB3-76AC4F443FF0}" presName="level3hierChild" presStyleCnt="0"/>
      <dgm:spPr/>
    </dgm:pt>
    <dgm:pt modelId="{87BBBDB6-C7C1-415C-86AC-B318727B128D}" type="pres">
      <dgm:prSet presAssocID="{FC6F2831-36E6-4781-A900-0D22C4A4527E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D3A1B931-67FF-466E-B960-74EDB7197AD3}" type="pres">
      <dgm:prSet presAssocID="{FC6F2831-36E6-4781-A900-0D22C4A4527E}" presName="connTx" presStyleLbl="parChTrans1D4" presStyleIdx="0" presStyleCnt="6"/>
      <dgm:spPr/>
      <dgm:t>
        <a:bodyPr/>
        <a:lstStyle/>
        <a:p>
          <a:endParaRPr lang="en-US"/>
        </a:p>
      </dgm:t>
    </dgm:pt>
    <dgm:pt modelId="{08FD4EC2-4BCB-424B-BB29-FF1720DFF43E}" type="pres">
      <dgm:prSet presAssocID="{B01A8A26-0591-4C7F-80C4-2A0C9247CADC}" presName="root2" presStyleCnt="0"/>
      <dgm:spPr/>
    </dgm:pt>
    <dgm:pt modelId="{7232AB21-AA7D-4816-80C5-7F995A2331E9}" type="pres">
      <dgm:prSet presAssocID="{B01A8A26-0591-4C7F-80C4-2A0C9247CADC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C5F20-7CA9-437A-8E25-3DE407464B6D}" type="pres">
      <dgm:prSet presAssocID="{B01A8A26-0591-4C7F-80C4-2A0C9247CADC}" presName="level3hierChild" presStyleCnt="0"/>
      <dgm:spPr/>
    </dgm:pt>
    <dgm:pt modelId="{8E7FF246-AF8C-4FF4-9875-8C451CA571F0}" type="pres">
      <dgm:prSet presAssocID="{2D07EF2A-47AD-4F63-B1C3-1FA40CBDED4E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EE34F2B5-7170-4185-AF50-C61BE70272E3}" type="pres">
      <dgm:prSet presAssocID="{2D07EF2A-47AD-4F63-B1C3-1FA40CBDED4E}" presName="connTx" presStyleLbl="parChTrans1D3" presStyleIdx="1" presStyleCnt="6"/>
      <dgm:spPr/>
      <dgm:t>
        <a:bodyPr/>
        <a:lstStyle/>
        <a:p>
          <a:endParaRPr lang="en-US"/>
        </a:p>
      </dgm:t>
    </dgm:pt>
    <dgm:pt modelId="{5F2BF8B0-0DDE-4846-9B15-C2A01CAC12A2}" type="pres">
      <dgm:prSet presAssocID="{AC60D5E3-567C-480F-BD68-9BADCD5D64E8}" presName="root2" presStyleCnt="0"/>
      <dgm:spPr/>
    </dgm:pt>
    <dgm:pt modelId="{1053757A-781B-4D45-8037-BB23172986D1}" type="pres">
      <dgm:prSet presAssocID="{AC60D5E3-567C-480F-BD68-9BADCD5D64E8}" presName="LevelTwoTextNode" presStyleLbl="node3" presStyleIdx="1" presStyleCnt="6" custLinFactNeighborX="-2863" custLinFactNeighborY="-8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5953D-9717-49D8-83A1-395BC97DF021}" type="pres">
      <dgm:prSet presAssocID="{AC60D5E3-567C-480F-BD68-9BADCD5D64E8}" presName="level3hierChild" presStyleCnt="0"/>
      <dgm:spPr/>
    </dgm:pt>
    <dgm:pt modelId="{5DE3B375-6A8D-4366-947D-05CCDD8BDC07}" type="pres">
      <dgm:prSet presAssocID="{D9101673-FAF2-4BCD-A890-52C3CEC1DFFA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2A3EA889-4AE4-4BD3-A414-441EBA30C5AE}" type="pres">
      <dgm:prSet presAssocID="{D9101673-FAF2-4BCD-A890-52C3CEC1DFFA}" presName="connTx" presStyleLbl="parChTrans1D4" presStyleIdx="1" presStyleCnt="6"/>
      <dgm:spPr/>
      <dgm:t>
        <a:bodyPr/>
        <a:lstStyle/>
        <a:p>
          <a:endParaRPr lang="en-US"/>
        </a:p>
      </dgm:t>
    </dgm:pt>
    <dgm:pt modelId="{44CA328C-EB08-433B-94F5-B87DF99266B1}" type="pres">
      <dgm:prSet presAssocID="{368598F1-DE80-4D4F-BCE9-D0497F19BEF1}" presName="root2" presStyleCnt="0"/>
      <dgm:spPr/>
    </dgm:pt>
    <dgm:pt modelId="{7145E51E-B591-4EDF-83FB-B374661A98A5}" type="pres">
      <dgm:prSet presAssocID="{368598F1-DE80-4D4F-BCE9-D0497F19BEF1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3F078B-55F9-496C-B02B-8A5179A7A307}" type="pres">
      <dgm:prSet presAssocID="{368598F1-DE80-4D4F-BCE9-D0497F19BEF1}" presName="level3hierChild" presStyleCnt="0"/>
      <dgm:spPr/>
    </dgm:pt>
    <dgm:pt modelId="{A7F53736-554E-4225-AEDA-041BC17152C5}" type="pres">
      <dgm:prSet presAssocID="{817FF004-4D61-43B3-9B10-3C05D4E2F04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CEB72A6-1535-4401-8411-9B36D981241F}" type="pres">
      <dgm:prSet presAssocID="{817FF004-4D61-43B3-9B10-3C05D4E2F04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97A7FBF-4920-4EDF-B902-BA2B9A052C21}" type="pres">
      <dgm:prSet presAssocID="{9C1A8074-D005-4E09-B53C-2B8444F2E59A}" presName="root2" presStyleCnt="0"/>
      <dgm:spPr/>
    </dgm:pt>
    <dgm:pt modelId="{98C3C1A8-9AD3-4A54-8BE1-90FCEE7BC345}" type="pres">
      <dgm:prSet presAssocID="{9C1A8074-D005-4E09-B53C-2B8444F2E59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33823F-BA8A-4156-934E-75E8B2A5D188}" type="pres">
      <dgm:prSet presAssocID="{9C1A8074-D005-4E09-B53C-2B8444F2E59A}" presName="level3hierChild" presStyleCnt="0"/>
      <dgm:spPr/>
    </dgm:pt>
    <dgm:pt modelId="{1A813179-8AEF-4069-AD37-64D005365AB7}" type="pres">
      <dgm:prSet presAssocID="{BEF6649E-2151-4B54-ACC2-7523E7783E88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E44AC6D7-3707-4A7A-A3BA-1CB32AA0AFBB}" type="pres">
      <dgm:prSet presAssocID="{BEF6649E-2151-4B54-ACC2-7523E7783E88}" presName="connTx" presStyleLbl="parChTrans1D3" presStyleIdx="2" presStyleCnt="6"/>
      <dgm:spPr/>
      <dgm:t>
        <a:bodyPr/>
        <a:lstStyle/>
        <a:p>
          <a:endParaRPr lang="en-US"/>
        </a:p>
      </dgm:t>
    </dgm:pt>
    <dgm:pt modelId="{E1ED07BB-7855-4EDC-92CB-406CC200FA0E}" type="pres">
      <dgm:prSet presAssocID="{EBB5F034-5536-45A3-9C6A-2B3136426350}" presName="root2" presStyleCnt="0"/>
      <dgm:spPr/>
    </dgm:pt>
    <dgm:pt modelId="{EE7C378B-22CD-40EE-A30E-B029734025BF}" type="pres">
      <dgm:prSet presAssocID="{EBB5F034-5536-45A3-9C6A-2B3136426350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1269A-AE3B-427D-A240-003D0DADDBF3}" type="pres">
      <dgm:prSet presAssocID="{EBB5F034-5536-45A3-9C6A-2B3136426350}" presName="level3hierChild" presStyleCnt="0"/>
      <dgm:spPr/>
    </dgm:pt>
    <dgm:pt modelId="{D3D4D48D-BC74-4105-B40C-39EA95A7DFFD}" type="pres">
      <dgm:prSet presAssocID="{6F198996-D866-4B60-9495-4BE33A4D8F63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84515929-9F33-4A0F-B4DA-5CDD687B3B36}" type="pres">
      <dgm:prSet presAssocID="{6F198996-D866-4B60-9495-4BE33A4D8F63}" presName="connTx" presStyleLbl="parChTrans1D4" presStyleIdx="2" presStyleCnt="6"/>
      <dgm:spPr/>
      <dgm:t>
        <a:bodyPr/>
        <a:lstStyle/>
        <a:p>
          <a:endParaRPr lang="en-US"/>
        </a:p>
      </dgm:t>
    </dgm:pt>
    <dgm:pt modelId="{36C0E0D4-CC04-4AD5-915A-887787E93E6B}" type="pres">
      <dgm:prSet presAssocID="{4E0952D6-4014-4D58-A704-B4CCA967CC1C}" presName="root2" presStyleCnt="0"/>
      <dgm:spPr/>
    </dgm:pt>
    <dgm:pt modelId="{E10DEC0D-7482-474F-A3A9-4F5E6D19E2F6}" type="pres">
      <dgm:prSet presAssocID="{4E0952D6-4014-4D58-A704-B4CCA967CC1C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E5B9F8-792E-4FDE-8CDC-FC63366658AC}" type="pres">
      <dgm:prSet presAssocID="{4E0952D6-4014-4D58-A704-B4CCA967CC1C}" presName="level3hierChild" presStyleCnt="0"/>
      <dgm:spPr/>
    </dgm:pt>
    <dgm:pt modelId="{17B8CB4A-4980-475A-A066-3CB45BD56C9A}" type="pres">
      <dgm:prSet presAssocID="{DB1EA38A-1603-42C0-B9F2-D60D14927F44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6192098B-4745-4CF3-AA9C-524488CDC242}" type="pres">
      <dgm:prSet presAssocID="{DB1EA38A-1603-42C0-B9F2-D60D14927F44}" presName="connTx" presStyleLbl="parChTrans1D3" presStyleIdx="3" presStyleCnt="6"/>
      <dgm:spPr/>
      <dgm:t>
        <a:bodyPr/>
        <a:lstStyle/>
        <a:p>
          <a:endParaRPr lang="en-US"/>
        </a:p>
      </dgm:t>
    </dgm:pt>
    <dgm:pt modelId="{BB81466A-A11B-46C4-A2A2-322AF2F744A1}" type="pres">
      <dgm:prSet presAssocID="{CCDEAB2F-2365-4493-BB22-C6A2C716224E}" presName="root2" presStyleCnt="0"/>
      <dgm:spPr/>
    </dgm:pt>
    <dgm:pt modelId="{3C64C53B-21A4-4EB5-9A29-FCF5AAA292DF}" type="pres">
      <dgm:prSet presAssocID="{CCDEAB2F-2365-4493-BB22-C6A2C716224E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78430-4377-441E-B425-7A9E41F40BA0}" type="pres">
      <dgm:prSet presAssocID="{CCDEAB2F-2365-4493-BB22-C6A2C716224E}" presName="level3hierChild" presStyleCnt="0"/>
      <dgm:spPr/>
    </dgm:pt>
    <dgm:pt modelId="{F02028C0-ED0F-4286-8980-17EA9EE97A74}" type="pres">
      <dgm:prSet presAssocID="{FC515C1A-8B3B-419B-A37C-64896CB74ADF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4E76B418-E411-4ABC-A14F-D5B4EC430D59}" type="pres">
      <dgm:prSet presAssocID="{FC515C1A-8B3B-419B-A37C-64896CB74ADF}" presName="connTx" presStyleLbl="parChTrans1D4" presStyleIdx="3" presStyleCnt="6"/>
      <dgm:spPr/>
      <dgm:t>
        <a:bodyPr/>
        <a:lstStyle/>
        <a:p>
          <a:endParaRPr lang="en-US"/>
        </a:p>
      </dgm:t>
    </dgm:pt>
    <dgm:pt modelId="{8B24F3CE-F54E-419F-A80C-A415A8AC58A5}" type="pres">
      <dgm:prSet presAssocID="{97E35147-5BC0-46C7-82F1-396FC8E4B22E}" presName="root2" presStyleCnt="0"/>
      <dgm:spPr/>
    </dgm:pt>
    <dgm:pt modelId="{69253E63-427C-4483-935F-EBED2DC01FFB}" type="pres">
      <dgm:prSet presAssocID="{97E35147-5BC0-46C7-82F1-396FC8E4B22E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BCF11-1E54-484F-8C28-3C7319090CFC}" type="pres">
      <dgm:prSet presAssocID="{97E35147-5BC0-46C7-82F1-396FC8E4B22E}" presName="level3hierChild" presStyleCnt="0"/>
      <dgm:spPr/>
    </dgm:pt>
    <dgm:pt modelId="{753577E4-1D1D-4A6A-A1F8-3D59B1000F67}" type="pres">
      <dgm:prSet presAssocID="{80C486D1-3EBA-43B4-8767-1F8D305B08A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0001944-B996-4A35-971B-DBEF966D282F}" type="pres">
      <dgm:prSet presAssocID="{80C486D1-3EBA-43B4-8767-1F8D305B08A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0D94455-091D-442A-87B6-EFB81D2F95F0}" type="pres">
      <dgm:prSet presAssocID="{DA73F69F-595B-4A54-BCBD-C7F212134D93}" presName="root2" presStyleCnt="0"/>
      <dgm:spPr/>
    </dgm:pt>
    <dgm:pt modelId="{8A85E298-91CA-45D4-A56D-62170E110F40}" type="pres">
      <dgm:prSet presAssocID="{DA73F69F-595B-4A54-BCBD-C7F212134D9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775EF-9B96-4F91-BE47-B7A81D83708D}" type="pres">
      <dgm:prSet presAssocID="{DA73F69F-595B-4A54-BCBD-C7F212134D93}" presName="level3hierChild" presStyleCnt="0"/>
      <dgm:spPr/>
    </dgm:pt>
    <dgm:pt modelId="{46CA46D8-23CE-4D8A-93EE-2D1375A15F1B}" type="pres">
      <dgm:prSet presAssocID="{21ADC66F-5BEB-4C1E-A8EF-94B4D30C7D46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6DBABEAA-27B5-443B-ADAB-5A9DC8F9AA95}" type="pres">
      <dgm:prSet presAssocID="{21ADC66F-5BEB-4C1E-A8EF-94B4D30C7D46}" presName="connTx" presStyleLbl="parChTrans1D3" presStyleIdx="4" presStyleCnt="6"/>
      <dgm:spPr/>
      <dgm:t>
        <a:bodyPr/>
        <a:lstStyle/>
        <a:p>
          <a:endParaRPr lang="en-US"/>
        </a:p>
      </dgm:t>
    </dgm:pt>
    <dgm:pt modelId="{AA44043F-7A54-4C2B-A59B-6630189FC54C}" type="pres">
      <dgm:prSet presAssocID="{2D67F83F-45EE-45DE-8E1C-71CE439F8426}" presName="root2" presStyleCnt="0"/>
      <dgm:spPr/>
    </dgm:pt>
    <dgm:pt modelId="{CF91E7A3-54DB-4A7F-99D0-BC25F01C2C5A}" type="pres">
      <dgm:prSet presAssocID="{2D67F83F-45EE-45DE-8E1C-71CE439F8426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E4654-F747-4698-B0B7-0D9E347A2586}" type="pres">
      <dgm:prSet presAssocID="{2D67F83F-45EE-45DE-8E1C-71CE439F8426}" presName="level3hierChild" presStyleCnt="0"/>
      <dgm:spPr/>
    </dgm:pt>
    <dgm:pt modelId="{47E9ABBA-25D6-4FD0-8775-4A3356F8F002}" type="pres">
      <dgm:prSet presAssocID="{26754866-A5A6-4AD0-ABD1-94CF838F6085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9BA88D40-A479-4C44-97E6-D37F88741529}" type="pres">
      <dgm:prSet presAssocID="{26754866-A5A6-4AD0-ABD1-94CF838F6085}" presName="connTx" presStyleLbl="parChTrans1D4" presStyleIdx="4" presStyleCnt="6"/>
      <dgm:spPr/>
      <dgm:t>
        <a:bodyPr/>
        <a:lstStyle/>
        <a:p>
          <a:endParaRPr lang="en-US"/>
        </a:p>
      </dgm:t>
    </dgm:pt>
    <dgm:pt modelId="{9DE4EAF2-59E2-4156-B1F9-3FDFEF040F3F}" type="pres">
      <dgm:prSet presAssocID="{F151B331-9DE9-469B-9AB1-70B5CDBC3EFA}" presName="root2" presStyleCnt="0"/>
      <dgm:spPr/>
    </dgm:pt>
    <dgm:pt modelId="{C5668B08-673C-4A2D-A5B8-8BF243EAEE9A}" type="pres">
      <dgm:prSet presAssocID="{F151B331-9DE9-469B-9AB1-70B5CDBC3EFA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9E9F73-4DF3-42E9-9E07-695D4A3E99FD}" type="pres">
      <dgm:prSet presAssocID="{F151B331-9DE9-469B-9AB1-70B5CDBC3EFA}" presName="level3hierChild" presStyleCnt="0"/>
      <dgm:spPr/>
    </dgm:pt>
    <dgm:pt modelId="{E4FEACCD-FB23-4583-9B9C-1042E6F82A85}" type="pres">
      <dgm:prSet presAssocID="{CE85476C-A703-4A19-AC90-4FAFE6A8A208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3F7EC4CB-F0BE-4CBC-B276-65D3EC258FC7}" type="pres">
      <dgm:prSet presAssocID="{CE85476C-A703-4A19-AC90-4FAFE6A8A208}" presName="connTx" presStyleLbl="parChTrans1D3" presStyleIdx="5" presStyleCnt="6"/>
      <dgm:spPr/>
      <dgm:t>
        <a:bodyPr/>
        <a:lstStyle/>
        <a:p>
          <a:endParaRPr lang="en-US"/>
        </a:p>
      </dgm:t>
    </dgm:pt>
    <dgm:pt modelId="{8E642912-0836-4365-A0AC-A57BABFBD004}" type="pres">
      <dgm:prSet presAssocID="{6D4EA6B1-7E04-4A2B-A102-1FACF673F409}" presName="root2" presStyleCnt="0"/>
      <dgm:spPr/>
    </dgm:pt>
    <dgm:pt modelId="{8B0F028B-68EF-48A8-9102-5BE859A00F53}" type="pres">
      <dgm:prSet presAssocID="{6D4EA6B1-7E04-4A2B-A102-1FACF673F409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DD4F98-D160-4DC8-88EF-6E3DB8E53650}" type="pres">
      <dgm:prSet presAssocID="{6D4EA6B1-7E04-4A2B-A102-1FACF673F409}" presName="level3hierChild" presStyleCnt="0"/>
      <dgm:spPr/>
    </dgm:pt>
    <dgm:pt modelId="{F6EF2357-CA90-40CF-96BA-25A967A3E0FF}" type="pres">
      <dgm:prSet presAssocID="{A88C17E5-9537-4FB0-8A66-91A7A66982A1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B97DE801-2481-4B58-AEF1-E6071DFF862E}" type="pres">
      <dgm:prSet presAssocID="{A88C17E5-9537-4FB0-8A66-91A7A66982A1}" presName="connTx" presStyleLbl="parChTrans1D4" presStyleIdx="5" presStyleCnt="6"/>
      <dgm:spPr/>
      <dgm:t>
        <a:bodyPr/>
        <a:lstStyle/>
        <a:p>
          <a:endParaRPr lang="en-US"/>
        </a:p>
      </dgm:t>
    </dgm:pt>
    <dgm:pt modelId="{4FAEC0B1-C97D-44AE-AF3D-1F80B7AC6C41}" type="pres">
      <dgm:prSet presAssocID="{1EB9DB5C-787A-462C-A000-721C41AB7AA9}" presName="root2" presStyleCnt="0"/>
      <dgm:spPr/>
    </dgm:pt>
    <dgm:pt modelId="{BF291D55-B895-4519-9862-00D765B9E6D7}" type="pres">
      <dgm:prSet presAssocID="{1EB9DB5C-787A-462C-A000-721C41AB7AA9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7CC51-A200-4503-B502-1EF5AC9741D0}" type="pres">
      <dgm:prSet presAssocID="{1EB9DB5C-787A-462C-A000-721C41AB7AA9}" presName="level3hierChild" presStyleCnt="0"/>
      <dgm:spPr/>
    </dgm:pt>
  </dgm:ptLst>
  <dgm:cxnLst>
    <dgm:cxn modelId="{B3314EB3-2E73-4164-B754-C0FE4120326A}" srcId="{6D4EA6B1-7E04-4A2B-A102-1FACF673F409}" destId="{1EB9DB5C-787A-462C-A000-721C41AB7AA9}" srcOrd="0" destOrd="0" parTransId="{A88C17E5-9537-4FB0-8A66-91A7A66982A1}" sibTransId="{15E185D5-B6A8-4767-8250-FCA6E4AC8B92}"/>
    <dgm:cxn modelId="{D11CB6DB-A370-4501-8A80-10B97F7BD59E}" type="presOf" srcId="{26754866-A5A6-4AD0-ABD1-94CF838F6085}" destId="{47E9ABBA-25D6-4FD0-8775-4A3356F8F002}" srcOrd="0" destOrd="0" presId="urn:microsoft.com/office/officeart/2005/8/layout/hierarchy2"/>
    <dgm:cxn modelId="{7D83EF2D-F52E-4486-A72D-EE9F4023834E}" type="presOf" srcId="{9EF979AC-7612-43AC-A14D-135B47BC9407}" destId="{AA6535A4-D85A-4515-82BB-FC6068EAF53F}" srcOrd="0" destOrd="0" presId="urn:microsoft.com/office/officeart/2005/8/layout/hierarchy2"/>
    <dgm:cxn modelId="{7C22C77B-2431-47DF-98DF-624D2589CD02}" srcId="{CCDEAB2F-2365-4493-BB22-C6A2C716224E}" destId="{97E35147-5BC0-46C7-82F1-396FC8E4B22E}" srcOrd="0" destOrd="0" parTransId="{FC515C1A-8B3B-419B-A37C-64896CB74ADF}" sibTransId="{56353597-E504-4DD6-A384-F9771332D722}"/>
    <dgm:cxn modelId="{6346FB96-242D-4F1F-94D6-72FD4E0473D7}" srcId="{0EDE25E3-89DF-4750-B824-A9AF39058D90}" destId="{A5A14932-8F31-49CD-8C02-0FF953E2BBF3}" srcOrd="0" destOrd="0" parTransId="{4DDFD4A8-BB79-4AFB-89DA-D4A55A2126FB}" sibTransId="{18973DF5-8554-4891-9877-C9E2E2742CDA}"/>
    <dgm:cxn modelId="{F8CD1624-B7A6-4F20-A60C-DFF340F62506}" type="presOf" srcId="{DB1EA38A-1603-42C0-B9F2-D60D14927F44}" destId="{17B8CB4A-4980-475A-A066-3CB45BD56C9A}" srcOrd="0" destOrd="0" presId="urn:microsoft.com/office/officeart/2005/8/layout/hierarchy2"/>
    <dgm:cxn modelId="{D0E72E82-7D20-4750-966E-AC3B14C67A48}" type="presOf" srcId="{2D07EF2A-47AD-4F63-B1C3-1FA40CBDED4E}" destId="{EE34F2B5-7170-4185-AF50-C61BE70272E3}" srcOrd="1" destOrd="0" presId="urn:microsoft.com/office/officeart/2005/8/layout/hierarchy2"/>
    <dgm:cxn modelId="{7543F3F2-4682-4B4D-822E-CBC34BD21DE4}" type="presOf" srcId="{368598F1-DE80-4D4F-BCE9-D0497F19BEF1}" destId="{7145E51E-B591-4EDF-83FB-B374661A98A5}" srcOrd="0" destOrd="0" presId="urn:microsoft.com/office/officeart/2005/8/layout/hierarchy2"/>
    <dgm:cxn modelId="{F56056D2-23ED-4142-98EB-CB2D93E5FA73}" type="presOf" srcId="{817FF004-4D61-43B3-9B10-3C05D4E2F040}" destId="{FCEB72A6-1535-4401-8411-9B36D981241F}" srcOrd="1" destOrd="0" presId="urn:microsoft.com/office/officeart/2005/8/layout/hierarchy2"/>
    <dgm:cxn modelId="{92E1B2D3-7185-4A0F-8EE8-4FFC99137264}" type="presOf" srcId="{2D67F83F-45EE-45DE-8E1C-71CE439F8426}" destId="{CF91E7A3-54DB-4A7F-99D0-BC25F01C2C5A}" srcOrd="0" destOrd="0" presId="urn:microsoft.com/office/officeart/2005/8/layout/hierarchy2"/>
    <dgm:cxn modelId="{6011F057-D030-4AAD-AA76-B0BA14CDA24B}" type="presOf" srcId="{D9101673-FAF2-4BCD-A890-52C3CEC1DFFA}" destId="{2A3EA889-4AE4-4BD3-A414-441EBA30C5AE}" srcOrd="1" destOrd="0" presId="urn:microsoft.com/office/officeart/2005/8/layout/hierarchy2"/>
    <dgm:cxn modelId="{C2F5FD25-33BC-40B8-B19D-ACE69B521796}" type="presOf" srcId="{817FF004-4D61-43B3-9B10-3C05D4E2F040}" destId="{A7F53736-554E-4225-AEDA-041BC17152C5}" srcOrd="0" destOrd="0" presId="urn:microsoft.com/office/officeart/2005/8/layout/hierarchy2"/>
    <dgm:cxn modelId="{33950034-3AEF-4E29-B7A8-898DE66556B4}" type="presOf" srcId="{EBB5F034-5536-45A3-9C6A-2B3136426350}" destId="{EE7C378B-22CD-40EE-A30E-B029734025BF}" srcOrd="0" destOrd="0" presId="urn:microsoft.com/office/officeart/2005/8/layout/hierarchy2"/>
    <dgm:cxn modelId="{C50D87BB-B7D8-42DC-97E5-B35EDF6EB191}" type="presOf" srcId="{21ADC66F-5BEB-4C1E-A8EF-94B4D30C7D46}" destId="{6DBABEAA-27B5-443B-ADAB-5A9DC8F9AA95}" srcOrd="1" destOrd="0" presId="urn:microsoft.com/office/officeart/2005/8/layout/hierarchy2"/>
    <dgm:cxn modelId="{A9DAE0EE-94DE-4337-A8E2-E4BBF730D3BC}" type="presOf" srcId="{F151B331-9DE9-469B-9AB1-70B5CDBC3EFA}" destId="{C5668B08-673C-4A2D-A5B8-8BF243EAEE9A}" srcOrd="0" destOrd="0" presId="urn:microsoft.com/office/officeart/2005/8/layout/hierarchy2"/>
    <dgm:cxn modelId="{76359F87-8773-48C3-9C88-04315337FCE0}" srcId="{DA73F69F-595B-4A54-BCBD-C7F212134D93}" destId="{2D67F83F-45EE-45DE-8E1C-71CE439F8426}" srcOrd="0" destOrd="0" parTransId="{21ADC66F-5BEB-4C1E-A8EF-94B4D30C7D46}" sibTransId="{8A3B8B34-DF20-4AA4-8610-464CCD86528B}"/>
    <dgm:cxn modelId="{A11EFE33-09C7-44A3-B0F1-38DC7000E231}" type="presOf" srcId="{9C1A8074-D005-4E09-B53C-2B8444F2E59A}" destId="{98C3C1A8-9AD3-4A54-8BE1-90FCEE7BC345}" srcOrd="0" destOrd="0" presId="urn:microsoft.com/office/officeart/2005/8/layout/hierarchy2"/>
    <dgm:cxn modelId="{BD67D205-5022-425A-94FE-6D0F2156DAB6}" type="presOf" srcId="{0EDE25E3-89DF-4750-B824-A9AF39058D90}" destId="{4FAF1CCC-C6C3-45DC-A949-B9DAE54215AA}" srcOrd="0" destOrd="0" presId="urn:microsoft.com/office/officeart/2005/8/layout/hierarchy2"/>
    <dgm:cxn modelId="{6C5AF2F2-0440-4997-BCFE-0C80D59A0BDE}" type="presOf" srcId="{4DDFD4A8-BB79-4AFB-89DA-D4A55A2126FB}" destId="{5923A29C-DEE1-4748-AD3E-3C7BCF06C49B}" srcOrd="1" destOrd="0" presId="urn:microsoft.com/office/officeart/2005/8/layout/hierarchy2"/>
    <dgm:cxn modelId="{73D39881-F16B-4BA4-9077-B38691A38A82}" srcId="{EBB5F034-5536-45A3-9C6A-2B3136426350}" destId="{4E0952D6-4014-4D58-A704-B4CCA967CC1C}" srcOrd="0" destOrd="0" parTransId="{6F198996-D866-4B60-9495-4BE33A4D8F63}" sibTransId="{DD4D8678-AFB0-45F1-A058-0AD09E2789B0}"/>
    <dgm:cxn modelId="{8BCE9AAF-B179-48E5-9D20-DE56CBCD8DD5}" type="presOf" srcId="{BEF6649E-2151-4B54-ACC2-7523E7783E88}" destId="{1A813179-8AEF-4069-AD37-64D005365AB7}" srcOrd="0" destOrd="0" presId="urn:microsoft.com/office/officeart/2005/8/layout/hierarchy2"/>
    <dgm:cxn modelId="{D61F6F0B-D5D6-4CE6-885B-FDCE68DA0085}" type="presOf" srcId="{BEF6649E-2151-4B54-ACC2-7523E7783E88}" destId="{E44AC6D7-3707-4A7A-A3BA-1CB32AA0AFBB}" srcOrd="1" destOrd="0" presId="urn:microsoft.com/office/officeart/2005/8/layout/hierarchy2"/>
    <dgm:cxn modelId="{49C2B662-C3F7-4AA1-9FA1-1955BB81CB0D}" srcId="{0EDE25E3-89DF-4750-B824-A9AF39058D90}" destId="{9C1A8074-D005-4E09-B53C-2B8444F2E59A}" srcOrd="1" destOrd="0" parTransId="{817FF004-4D61-43B3-9B10-3C05D4E2F040}" sibTransId="{635D95F2-08E2-46C9-BFE5-A44D4B71A8B2}"/>
    <dgm:cxn modelId="{C15B8DFB-8456-4CD5-B009-3E25ABCDBA22}" srcId="{2D67F83F-45EE-45DE-8E1C-71CE439F8426}" destId="{F151B331-9DE9-469B-9AB1-70B5CDBC3EFA}" srcOrd="0" destOrd="0" parTransId="{26754866-A5A6-4AD0-ABD1-94CF838F6085}" sibTransId="{2641118F-6EBD-42AB-9C2F-31F3298023EB}"/>
    <dgm:cxn modelId="{D6B6C1A6-D59B-4B13-83F3-CC1A198BEBE7}" type="presOf" srcId="{9EF979AC-7612-43AC-A14D-135B47BC9407}" destId="{50F05A63-F8E4-4849-8506-4365F01FAC75}" srcOrd="1" destOrd="0" presId="urn:microsoft.com/office/officeart/2005/8/layout/hierarchy2"/>
    <dgm:cxn modelId="{8155EBD4-94ED-4DB6-84CE-59D31F593D6F}" type="presOf" srcId="{97E35147-5BC0-46C7-82F1-396FC8E4B22E}" destId="{69253E63-427C-4483-935F-EBED2DC01FFB}" srcOrd="0" destOrd="0" presId="urn:microsoft.com/office/officeart/2005/8/layout/hierarchy2"/>
    <dgm:cxn modelId="{02ECD07A-0A9E-419F-87F0-6FE89891DF9D}" type="presOf" srcId="{FC6F2831-36E6-4781-A900-0D22C4A4527E}" destId="{D3A1B931-67FF-466E-B960-74EDB7197AD3}" srcOrd="1" destOrd="0" presId="urn:microsoft.com/office/officeart/2005/8/layout/hierarchy2"/>
    <dgm:cxn modelId="{DD8C2968-98A2-421E-9CAE-4CC8B9F74B1F}" srcId="{0EDE25E3-89DF-4750-B824-A9AF39058D90}" destId="{DA73F69F-595B-4A54-BCBD-C7F212134D93}" srcOrd="2" destOrd="0" parTransId="{80C486D1-3EBA-43B4-8767-1F8D305B08AB}" sibTransId="{0705A120-28BE-4F08-8A1C-4C71B7B8B749}"/>
    <dgm:cxn modelId="{EDFAC54D-E014-479C-AA31-A638A8D495FB}" type="presOf" srcId="{FC515C1A-8B3B-419B-A37C-64896CB74ADF}" destId="{4E76B418-E411-4ABC-A14F-D5B4EC430D59}" srcOrd="1" destOrd="0" presId="urn:microsoft.com/office/officeart/2005/8/layout/hierarchy2"/>
    <dgm:cxn modelId="{DA754F71-789A-4DBA-9DD2-D49C512B5AE4}" type="presOf" srcId="{2D07EF2A-47AD-4F63-B1C3-1FA40CBDED4E}" destId="{8E7FF246-AF8C-4FF4-9875-8C451CA571F0}" srcOrd="0" destOrd="0" presId="urn:microsoft.com/office/officeart/2005/8/layout/hierarchy2"/>
    <dgm:cxn modelId="{9452C38A-FD34-458F-9BA5-279A5B9B9137}" type="presOf" srcId="{A88C17E5-9537-4FB0-8A66-91A7A66982A1}" destId="{B97DE801-2481-4B58-AEF1-E6071DFF862E}" srcOrd="1" destOrd="0" presId="urn:microsoft.com/office/officeart/2005/8/layout/hierarchy2"/>
    <dgm:cxn modelId="{E1213230-AB6B-4B6C-B398-CD07B7725A28}" type="presOf" srcId="{FC515C1A-8B3B-419B-A37C-64896CB74ADF}" destId="{F02028C0-ED0F-4286-8980-17EA9EE97A74}" srcOrd="0" destOrd="0" presId="urn:microsoft.com/office/officeart/2005/8/layout/hierarchy2"/>
    <dgm:cxn modelId="{32C5E348-5642-42A5-A515-CC661BE041E1}" type="presOf" srcId="{CCDEAB2F-2365-4493-BB22-C6A2C716224E}" destId="{3C64C53B-21A4-4EB5-9A29-FCF5AAA292DF}" srcOrd="0" destOrd="0" presId="urn:microsoft.com/office/officeart/2005/8/layout/hierarchy2"/>
    <dgm:cxn modelId="{B1D5FCBE-FDEC-48D6-BA47-2031C0AD4E9B}" srcId="{AC60D5E3-567C-480F-BD68-9BADCD5D64E8}" destId="{368598F1-DE80-4D4F-BCE9-D0497F19BEF1}" srcOrd="0" destOrd="0" parTransId="{D9101673-FAF2-4BCD-A890-52C3CEC1DFFA}" sibTransId="{A467A8A6-D76C-4BBA-BFB4-B377DC51D569}"/>
    <dgm:cxn modelId="{903C35EB-BE96-41A1-86EC-D636B79FE0FA}" type="presOf" srcId="{AC60D5E3-567C-480F-BD68-9BADCD5D64E8}" destId="{1053757A-781B-4D45-8037-BB23172986D1}" srcOrd="0" destOrd="0" presId="urn:microsoft.com/office/officeart/2005/8/layout/hierarchy2"/>
    <dgm:cxn modelId="{9FF61E23-8460-4A6F-97B7-9D1BC77F5F7A}" type="presOf" srcId="{DB1EA38A-1603-42C0-B9F2-D60D14927F44}" destId="{6192098B-4745-4CF3-AA9C-524488CDC242}" srcOrd="1" destOrd="0" presId="urn:microsoft.com/office/officeart/2005/8/layout/hierarchy2"/>
    <dgm:cxn modelId="{B43080E4-5866-4970-ACF0-81C625197817}" type="presOf" srcId="{A5A14932-8F31-49CD-8C02-0FF953E2BBF3}" destId="{FCE18C6D-408E-469B-92AC-817B5F8F5453}" srcOrd="0" destOrd="0" presId="urn:microsoft.com/office/officeart/2005/8/layout/hierarchy2"/>
    <dgm:cxn modelId="{F70151F9-BCBE-4876-A16C-89D2E151F902}" srcId="{9C1A8074-D005-4E09-B53C-2B8444F2E59A}" destId="{EBB5F034-5536-45A3-9C6A-2B3136426350}" srcOrd="0" destOrd="0" parTransId="{BEF6649E-2151-4B54-ACC2-7523E7783E88}" sibTransId="{FD9381BF-0C3A-4CF7-92C9-F30DA937E6E2}"/>
    <dgm:cxn modelId="{210D93B9-DF53-4F6E-A3EC-63E26EBC6CF2}" srcId="{603DB76E-441F-48C5-ACB3-76AC4F443FF0}" destId="{B01A8A26-0591-4C7F-80C4-2A0C9247CADC}" srcOrd="0" destOrd="0" parTransId="{FC6F2831-36E6-4781-A900-0D22C4A4527E}" sibTransId="{EFCBC799-2B66-4598-8B3D-C0DD6A4127BB}"/>
    <dgm:cxn modelId="{C0CA7D88-424C-4BC5-8EBF-D1C6735F208F}" srcId="{A5A14932-8F31-49CD-8C02-0FF953E2BBF3}" destId="{AC60D5E3-567C-480F-BD68-9BADCD5D64E8}" srcOrd="1" destOrd="0" parTransId="{2D07EF2A-47AD-4F63-B1C3-1FA40CBDED4E}" sibTransId="{6A8A1D18-06F6-4081-9048-1FCCEACAAD99}"/>
    <dgm:cxn modelId="{7FFAAF8D-E17D-4F76-BA1B-B2322EF29208}" type="presOf" srcId="{4DDFD4A8-BB79-4AFB-89DA-D4A55A2126FB}" destId="{2A83F006-BF6C-40E6-A4A0-20B1399FDE55}" srcOrd="0" destOrd="0" presId="urn:microsoft.com/office/officeart/2005/8/layout/hierarchy2"/>
    <dgm:cxn modelId="{FFBC033B-0CC7-4F95-8DB1-8FB7A0374B8A}" type="presOf" srcId="{4E0952D6-4014-4D58-A704-B4CCA967CC1C}" destId="{E10DEC0D-7482-474F-A3A9-4F5E6D19E2F6}" srcOrd="0" destOrd="0" presId="urn:microsoft.com/office/officeart/2005/8/layout/hierarchy2"/>
    <dgm:cxn modelId="{71FA39E4-6C9F-450A-9BDF-0AA3FE592101}" type="presOf" srcId="{B01A8A26-0591-4C7F-80C4-2A0C9247CADC}" destId="{7232AB21-AA7D-4816-80C5-7F995A2331E9}" srcOrd="0" destOrd="0" presId="urn:microsoft.com/office/officeart/2005/8/layout/hierarchy2"/>
    <dgm:cxn modelId="{4BD7B430-82C9-440A-AE4D-DA9F4E3CE059}" type="presOf" srcId="{1EB9DB5C-787A-462C-A000-721C41AB7AA9}" destId="{BF291D55-B895-4519-9862-00D765B9E6D7}" srcOrd="0" destOrd="0" presId="urn:microsoft.com/office/officeart/2005/8/layout/hierarchy2"/>
    <dgm:cxn modelId="{8C83869F-F98A-4C83-88D6-DE33436FE420}" type="presOf" srcId="{6D4EA6B1-7E04-4A2B-A102-1FACF673F409}" destId="{8B0F028B-68EF-48A8-9102-5BE859A00F53}" srcOrd="0" destOrd="0" presId="urn:microsoft.com/office/officeart/2005/8/layout/hierarchy2"/>
    <dgm:cxn modelId="{08CC49AD-E363-450D-ACE5-D0E6096DBD18}" type="presOf" srcId="{CE85476C-A703-4A19-AC90-4FAFE6A8A208}" destId="{E4FEACCD-FB23-4583-9B9C-1042E6F82A85}" srcOrd="0" destOrd="0" presId="urn:microsoft.com/office/officeart/2005/8/layout/hierarchy2"/>
    <dgm:cxn modelId="{0B401923-9495-423A-90A6-D5D27E73D52C}" type="presOf" srcId="{603DB76E-441F-48C5-ACB3-76AC4F443FF0}" destId="{51E2B029-63CB-441F-9A50-30D4DD025789}" srcOrd="0" destOrd="0" presId="urn:microsoft.com/office/officeart/2005/8/layout/hierarchy2"/>
    <dgm:cxn modelId="{16E4E29B-997C-4FAA-976B-4D7BEB324F84}" type="presOf" srcId="{D9101673-FAF2-4BCD-A890-52C3CEC1DFFA}" destId="{5DE3B375-6A8D-4366-947D-05CCDD8BDC07}" srcOrd="0" destOrd="0" presId="urn:microsoft.com/office/officeart/2005/8/layout/hierarchy2"/>
    <dgm:cxn modelId="{D45D06F3-0E66-4D4D-9E17-6EBD0D39B522}" type="presOf" srcId="{CE85476C-A703-4A19-AC90-4FAFE6A8A208}" destId="{3F7EC4CB-F0BE-4CBC-B276-65D3EC258FC7}" srcOrd="1" destOrd="0" presId="urn:microsoft.com/office/officeart/2005/8/layout/hierarchy2"/>
    <dgm:cxn modelId="{115957E7-27C7-4FF9-B68F-7A48A1C2C3F6}" srcId="{BF6BD80D-2DC4-4D6B-93C0-945643DF44BD}" destId="{0EDE25E3-89DF-4750-B824-A9AF39058D90}" srcOrd="0" destOrd="0" parTransId="{C4B5C0C7-82A7-453A-82C5-18B75632DB7B}" sibTransId="{67521E8A-3930-4F6C-96C2-570BCC105257}"/>
    <dgm:cxn modelId="{5C699C07-7CE6-4D88-BC5F-9B2E6E54C413}" type="presOf" srcId="{DA73F69F-595B-4A54-BCBD-C7F212134D93}" destId="{8A85E298-91CA-45D4-A56D-62170E110F40}" srcOrd="0" destOrd="0" presId="urn:microsoft.com/office/officeart/2005/8/layout/hierarchy2"/>
    <dgm:cxn modelId="{4C9C2796-CA09-42FE-85BB-1170C53E95CF}" type="presOf" srcId="{FC6F2831-36E6-4781-A900-0D22C4A4527E}" destId="{87BBBDB6-C7C1-415C-86AC-B318727B128D}" srcOrd="0" destOrd="0" presId="urn:microsoft.com/office/officeart/2005/8/layout/hierarchy2"/>
    <dgm:cxn modelId="{14F55730-E9CF-4B71-9E7C-73A7894771E9}" type="presOf" srcId="{6F198996-D866-4B60-9495-4BE33A4D8F63}" destId="{84515929-9F33-4A0F-B4DA-5CDD687B3B36}" srcOrd="1" destOrd="0" presId="urn:microsoft.com/office/officeart/2005/8/layout/hierarchy2"/>
    <dgm:cxn modelId="{F313BA34-F813-4CD2-BC29-0EBCAEA506E9}" type="presOf" srcId="{6F198996-D866-4B60-9495-4BE33A4D8F63}" destId="{D3D4D48D-BC74-4105-B40C-39EA95A7DFFD}" srcOrd="0" destOrd="0" presId="urn:microsoft.com/office/officeart/2005/8/layout/hierarchy2"/>
    <dgm:cxn modelId="{4B5A58B4-C492-4523-893A-E0CC0C923168}" type="presOf" srcId="{BF6BD80D-2DC4-4D6B-93C0-945643DF44BD}" destId="{F2045E02-7025-4D70-BB1D-70AA448044E3}" srcOrd="0" destOrd="0" presId="urn:microsoft.com/office/officeart/2005/8/layout/hierarchy2"/>
    <dgm:cxn modelId="{84D4BF68-C796-4B9C-A1A4-90E63A007492}" type="presOf" srcId="{21ADC66F-5BEB-4C1E-A8EF-94B4D30C7D46}" destId="{46CA46D8-23CE-4D8A-93EE-2D1375A15F1B}" srcOrd="0" destOrd="0" presId="urn:microsoft.com/office/officeart/2005/8/layout/hierarchy2"/>
    <dgm:cxn modelId="{C8E6F113-89BB-4191-B779-3B27921AD820}" type="presOf" srcId="{26754866-A5A6-4AD0-ABD1-94CF838F6085}" destId="{9BA88D40-A479-4C44-97E6-D37F88741529}" srcOrd="1" destOrd="0" presId="urn:microsoft.com/office/officeart/2005/8/layout/hierarchy2"/>
    <dgm:cxn modelId="{D5075969-8311-42FF-A597-9AEEAA343656}" type="presOf" srcId="{80C486D1-3EBA-43B4-8767-1F8D305B08AB}" destId="{20001944-B996-4A35-971B-DBEF966D282F}" srcOrd="1" destOrd="0" presId="urn:microsoft.com/office/officeart/2005/8/layout/hierarchy2"/>
    <dgm:cxn modelId="{5EED26F4-154F-4FEC-A8F3-FE985A167F0D}" srcId="{9C1A8074-D005-4E09-B53C-2B8444F2E59A}" destId="{CCDEAB2F-2365-4493-BB22-C6A2C716224E}" srcOrd="1" destOrd="0" parTransId="{DB1EA38A-1603-42C0-B9F2-D60D14927F44}" sibTransId="{BE11ACDC-E207-4440-911E-7C10D110B7B3}"/>
    <dgm:cxn modelId="{9CD2F57B-DD39-4F32-8621-A407F6F1254A}" type="presOf" srcId="{A88C17E5-9537-4FB0-8A66-91A7A66982A1}" destId="{F6EF2357-CA90-40CF-96BA-25A967A3E0FF}" srcOrd="0" destOrd="0" presId="urn:microsoft.com/office/officeart/2005/8/layout/hierarchy2"/>
    <dgm:cxn modelId="{26DBDC20-0AF9-40D8-A847-246E22E73B42}" srcId="{A5A14932-8F31-49CD-8C02-0FF953E2BBF3}" destId="{603DB76E-441F-48C5-ACB3-76AC4F443FF0}" srcOrd="0" destOrd="0" parTransId="{9EF979AC-7612-43AC-A14D-135B47BC9407}" sibTransId="{9A951D58-DE74-4C66-A25B-1264E38B79A9}"/>
    <dgm:cxn modelId="{7870C269-5148-4189-8C40-AB0A69DB9DDE}" srcId="{DA73F69F-595B-4A54-BCBD-C7F212134D93}" destId="{6D4EA6B1-7E04-4A2B-A102-1FACF673F409}" srcOrd="1" destOrd="0" parTransId="{CE85476C-A703-4A19-AC90-4FAFE6A8A208}" sibTransId="{B2A728FD-A59A-4E37-87DB-2582F6FEE098}"/>
    <dgm:cxn modelId="{C09E32A4-9493-4DE7-97F0-FA6A83B73E05}" type="presOf" srcId="{80C486D1-3EBA-43B4-8767-1F8D305B08AB}" destId="{753577E4-1D1D-4A6A-A1F8-3D59B1000F67}" srcOrd="0" destOrd="0" presId="urn:microsoft.com/office/officeart/2005/8/layout/hierarchy2"/>
    <dgm:cxn modelId="{1F462611-6BC4-4B7C-A36E-FD75956A472F}" type="presParOf" srcId="{F2045E02-7025-4D70-BB1D-70AA448044E3}" destId="{F32832B0-2EA9-497E-9E3C-AEB0A33B9D36}" srcOrd="0" destOrd="0" presId="urn:microsoft.com/office/officeart/2005/8/layout/hierarchy2"/>
    <dgm:cxn modelId="{2AA4A981-A1A5-4B3F-9A94-47F023A23D13}" type="presParOf" srcId="{F32832B0-2EA9-497E-9E3C-AEB0A33B9D36}" destId="{4FAF1CCC-C6C3-45DC-A949-B9DAE54215AA}" srcOrd="0" destOrd="0" presId="urn:microsoft.com/office/officeart/2005/8/layout/hierarchy2"/>
    <dgm:cxn modelId="{901A2D29-2D4E-4C2B-8821-866E587822CB}" type="presParOf" srcId="{F32832B0-2EA9-497E-9E3C-AEB0A33B9D36}" destId="{ACA428A5-BEF8-4B0B-8176-8C10377A2376}" srcOrd="1" destOrd="0" presId="urn:microsoft.com/office/officeart/2005/8/layout/hierarchy2"/>
    <dgm:cxn modelId="{47E3BE9E-E9A0-4B83-A818-EE7D25298681}" type="presParOf" srcId="{ACA428A5-BEF8-4B0B-8176-8C10377A2376}" destId="{2A83F006-BF6C-40E6-A4A0-20B1399FDE55}" srcOrd="0" destOrd="0" presId="urn:microsoft.com/office/officeart/2005/8/layout/hierarchy2"/>
    <dgm:cxn modelId="{2E39AB3D-D1D2-4813-82B6-5AC7E2A35F85}" type="presParOf" srcId="{2A83F006-BF6C-40E6-A4A0-20B1399FDE55}" destId="{5923A29C-DEE1-4748-AD3E-3C7BCF06C49B}" srcOrd="0" destOrd="0" presId="urn:microsoft.com/office/officeart/2005/8/layout/hierarchy2"/>
    <dgm:cxn modelId="{BF3F3036-4B5B-4145-BF13-88EF790B6829}" type="presParOf" srcId="{ACA428A5-BEF8-4B0B-8176-8C10377A2376}" destId="{564D7F0F-196D-41A7-BC92-67A87FBFCA0A}" srcOrd="1" destOrd="0" presId="urn:microsoft.com/office/officeart/2005/8/layout/hierarchy2"/>
    <dgm:cxn modelId="{0990C844-B277-428A-AF2B-0B7C1F4E746F}" type="presParOf" srcId="{564D7F0F-196D-41A7-BC92-67A87FBFCA0A}" destId="{FCE18C6D-408E-469B-92AC-817B5F8F5453}" srcOrd="0" destOrd="0" presId="urn:microsoft.com/office/officeart/2005/8/layout/hierarchy2"/>
    <dgm:cxn modelId="{D820B9AB-9B5D-414D-B18F-596ABF82028E}" type="presParOf" srcId="{564D7F0F-196D-41A7-BC92-67A87FBFCA0A}" destId="{E6C96028-5426-4EA8-A2DB-7B43F8848E0C}" srcOrd="1" destOrd="0" presId="urn:microsoft.com/office/officeart/2005/8/layout/hierarchy2"/>
    <dgm:cxn modelId="{23B2646D-8E31-4AA1-BC67-C5671EFCBEB9}" type="presParOf" srcId="{E6C96028-5426-4EA8-A2DB-7B43F8848E0C}" destId="{AA6535A4-D85A-4515-82BB-FC6068EAF53F}" srcOrd="0" destOrd="0" presId="urn:microsoft.com/office/officeart/2005/8/layout/hierarchy2"/>
    <dgm:cxn modelId="{DD25EEF5-DA32-4729-9331-DDC0AFB64379}" type="presParOf" srcId="{AA6535A4-D85A-4515-82BB-FC6068EAF53F}" destId="{50F05A63-F8E4-4849-8506-4365F01FAC75}" srcOrd="0" destOrd="0" presId="urn:microsoft.com/office/officeart/2005/8/layout/hierarchy2"/>
    <dgm:cxn modelId="{5D05C31A-42C3-4FDC-87AF-6199C4867629}" type="presParOf" srcId="{E6C96028-5426-4EA8-A2DB-7B43F8848E0C}" destId="{E8EDC959-16B9-44A1-AE44-61980B2F8669}" srcOrd="1" destOrd="0" presId="urn:microsoft.com/office/officeart/2005/8/layout/hierarchy2"/>
    <dgm:cxn modelId="{2771F7CA-A305-41E8-B8C0-98A47AD7F3A9}" type="presParOf" srcId="{E8EDC959-16B9-44A1-AE44-61980B2F8669}" destId="{51E2B029-63CB-441F-9A50-30D4DD025789}" srcOrd="0" destOrd="0" presId="urn:microsoft.com/office/officeart/2005/8/layout/hierarchy2"/>
    <dgm:cxn modelId="{9E4FC194-CCE6-4A45-8FCF-237E848D740F}" type="presParOf" srcId="{E8EDC959-16B9-44A1-AE44-61980B2F8669}" destId="{4ECFEAAC-D27F-488C-85CF-3E4205885C4E}" srcOrd="1" destOrd="0" presId="urn:microsoft.com/office/officeart/2005/8/layout/hierarchy2"/>
    <dgm:cxn modelId="{E668E153-1BA9-416F-A7E3-D8838E497406}" type="presParOf" srcId="{4ECFEAAC-D27F-488C-85CF-3E4205885C4E}" destId="{87BBBDB6-C7C1-415C-86AC-B318727B128D}" srcOrd="0" destOrd="0" presId="urn:microsoft.com/office/officeart/2005/8/layout/hierarchy2"/>
    <dgm:cxn modelId="{6BFD1D29-6778-46DB-B694-27A304B21987}" type="presParOf" srcId="{87BBBDB6-C7C1-415C-86AC-B318727B128D}" destId="{D3A1B931-67FF-466E-B960-74EDB7197AD3}" srcOrd="0" destOrd="0" presId="urn:microsoft.com/office/officeart/2005/8/layout/hierarchy2"/>
    <dgm:cxn modelId="{CA9C313A-83C5-4EBD-8ED3-EECD891ABAB0}" type="presParOf" srcId="{4ECFEAAC-D27F-488C-85CF-3E4205885C4E}" destId="{08FD4EC2-4BCB-424B-BB29-FF1720DFF43E}" srcOrd="1" destOrd="0" presId="urn:microsoft.com/office/officeart/2005/8/layout/hierarchy2"/>
    <dgm:cxn modelId="{23D89E2F-0644-4456-8295-F5A0ED549D01}" type="presParOf" srcId="{08FD4EC2-4BCB-424B-BB29-FF1720DFF43E}" destId="{7232AB21-AA7D-4816-80C5-7F995A2331E9}" srcOrd="0" destOrd="0" presId="urn:microsoft.com/office/officeart/2005/8/layout/hierarchy2"/>
    <dgm:cxn modelId="{9AFF55E9-F68D-4613-A031-CA56AD1A4338}" type="presParOf" srcId="{08FD4EC2-4BCB-424B-BB29-FF1720DFF43E}" destId="{E5FC5F20-7CA9-437A-8E25-3DE407464B6D}" srcOrd="1" destOrd="0" presId="urn:microsoft.com/office/officeart/2005/8/layout/hierarchy2"/>
    <dgm:cxn modelId="{E31BF4DE-440A-4021-87A2-33888855D809}" type="presParOf" srcId="{E6C96028-5426-4EA8-A2DB-7B43F8848E0C}" destId="{8E7FF246-AF8C-4FF4-9875-8C451CA571F0}" srcOrd="2" destOrd="0" presId="urn:microsoft.com/office/officeart/2005/8/layout/hierarchy2"/>
    <dgm:cxn modelId="{7A40924A-EB91-45E8-8A7F-C13A69B58CD3}" type="presParOf" srcId="{8E7FF246-AF8C-4FF4-9875-8C451CA571F0}" destId="{EE34F2B5-7170-4185-AF50-C61BE70272E3}" srcOrd="0" destOrd="0" presId="urn:microsoft.com/office/officeart/2005/8/layout/hierarchy2"/>
    <dgm:cxn modelId="{41C7D0AF-19FD-4CD3-A5C1-4073E3CAACE2}" type="presParOf" srcId="{E6C96028-5426-4EA8-A2DB-7B43F8848E0C}" destId="{5F2BF8B0-0DDE-4846-9B15-C2A01CAC12A2}" srcOrd="3" destOrd="0" presId="urn:microsoft.com/office/officeart/2005/8/layout/hierarchy2"/>
    <dgm:cxn modelId="{C7746787-5974-467B-9FEB-90D2A6586447}" type="presParOf" srcId="{5F2BF8B0-0DDE-4846-9B15-C2A01CAC12A2}" destId="{1053757A-781B-4D45-8037-BB23172986D1}" srcOrd="0" destOrd="0" presId="urn:microsoft.com/office/officeart/2005/8/layout/hierarchy2"/>
    <dgm:cxn modelId="{8B920A37-033C-4242-867C-47A32B5BBF32}" type="presParOf" srcId="{5F2BF8B0-0DDE-4846-9B15-C2A01CAC12A2}" destId="{B225953D-9717-49D8-83A1-395BC97DF021}" srcOrd="1" destOrd="0" presId="urn:microsoft.com/office/officeart/2005/8/layout/hierarchy2"/>
    <dgm:cxn modelId="{4E9227D9-C931-4618-A34E-784B305833BB}" type="presParOf" srcId="{B225953D-9717-49D8-83A1-395BC97DF021}" destId="{5DE3B375-6A8D-4366-947D-05CCDD8BDC07}" srcOrd="0" destOrd="0" presId="urn:microsoft.com/office/officeart/2005/8/layout/hierarchy2"/>
    <dgm:cxn modelId="{B0EEC303-9A66-4396-9904-6DC084BD313E}" type="presParOf" srcId="{5DE3B375-6A8D-4366-947D-05CCDD8BDC07}" destId="{2A3EA889-4AE4-4BD3-A414-441EBA30C5AE}" srcOrd="0" destOrd="0" presId="urn:microsoft.com/office/officeart/2005/8/layout/hierarchy2"/>
    <dgm:cxn modelId="{58C995A9-E640-4C3D-AF79-5514EC8CF6BA}" type="presParOf" srcId="{B225953D-9717-49D8-83A1-395BC97DF021}" destId="{44CA328C-EB08-433B-94F5-B87DF99266B1}" srcOrd="1" destOrd="0" presId="urn:microsoft.com/office/officeart/2005/8/layout/hierarchy2"/>
    <dgm:cxn modelId="{3816FDCE-C927-4FFA-B7C5-4BE2D291A486}" type="presParOf" srcId="{44CA328C-EB08-433B-94F5-B87DF99266B1}" destId="{7145E51E-B591-4EDF-83FB-B374661A98A5}" srcOrd="0" destOrd="0" presId="urn:microsoft.com/office/officeart/2005/8/layout/hierarchy2"/>
    <dgm:cxn modelId="{A8260DDC-BBD2-48D5-BDCE-7B35610C5B4B}" type="presParOf" srcId="{44CA328C-EB08-433B-94F5-B87DF99266B1}" destId="{F63F078B-55F9-496C-B02B-8A5179A7A307}" srcOrd="1" destOrd="0" presId="urn:microsoft.com/office/officeart/2005/8/layout/hierarchy2"/>
    <dgm:cxn modelId="{2FF56D97-E3A1-4EA4-B1F7-8608391F702D}" type="presParOf" srcId="{ACA428A5-BEF8-4B0B-8176-8C10377A2376}" destId="{A7F53736-554E-4225-AEDA-041BC17152C5}" srcOrd="2" destOrd="0" presId="urn:microsoft.com/office/officeart/2005/8/layout/hierarchy2"/>
    <dgm:cxn modelId="{300D385E-5A23-4C4B-BEE3-EE5EC5B5ED6A}" type="presParOf" srcId="{A7F53736-554E-4225-AEDA-041BC17152C5}" destId="{FCEB72A6-1535-4401-8411-9B36D981241F}" srcOrd="0" destOrd="0" presId="urn:microsoft.com/office/officeart/2005/8/layout/hierarchy2"/>
    <dgm:cxn modelId="{5A7B0C1B-008F-476E-9E2C-C3FE117EC0CC}" type="presParOf" srcId="{ACA428A5-BEF8-4B0B-8176-8C10377A2376}" destId="{E97A7FBF-4920-4EDF-B902-BA2B9A052C21}" srcOrd="3" destOrd="0" presId="urn:microsoft.com/office/officeart/2005/8/layout/hierarchy2"/>
    <dgm:cxn modelId="{3A90A8B9-E530-48CD-A0A1-87B1AD2B6D5F}" type="presParOf" srcId="{E97A7FBF-4920-4EDF-B902-BA2B9A052C21}" destId="{98C3C1A8-9AD3-4A54-8BE1-90FCEE7BC345}" srcOrd="0" destOrd="0" presId="urn:microsoft.com/office/officeart/2005/8/layout/hierarchy2"/>
    <dgm:cxn modelId="{FE84ED4E-F0E0-4E4A-8B03-7655F6F4612B}" type="presParOf" srcId="{E97A7FBF-4920-4EDF-B902-BA2B9A052C21}" destId="{8933823F-BA8A-4156-934E-75E8B2A5D188}" srcOrd="1" destOrd="0" presId="urn:microsoft.com/office/officeart/2005/8/layout/hierarchy2"/>
    <dgm:cxn modelId="{E8189493-79A1-4608-93D2-66F48B979742}" type="presParOf" srcId="{8933823F-BA8A-4156-934E-75E8B2A5D188}" destId="{1A813179-8AEF-4069-AD37-64D005365AB7}" srcOrd="0" destOrd="0" presId="urn:microsoft.com/office/officeart/2005/8/layout/hierarchy2"/>
    <dgm:cxn modelId="{3F640B79-1DA0-4230-932C-0632C1A0D5E9}" type="presParOf" srcId="{1A813179-8AEF-4069-AD37-64D005365AB7}" destId="{E44AC6D7-3707-4A7A-A3BA-1CB32AA0AFBB}" srcOrd="0" destOrd="0" presId="urn:microsoft.com/office/officeart/2005/8/layout/hierarchy2"/>
    <dgm:cxn modelId="{AC73CD0F-3683-41C1-AA56-4D15E6AF9E3C}" type="presParOf" srcId="{8933823F-BA8A-4156-934E-75E8B2A5D188}" destId="{E1ED07BB-7855-4EDC-92CB-406CC200FA0E}" srcOrd="1" destOrd="0" presId="urn:microsoft.com/office/officeart/2005/8/layout/hierarchy2"/>
    <dgm:cxn modelId="{5D1082AA-32F9-4179-B829-DB512F83B4A4}" type="presParOf" srcId="{E1ED07BB-7855-4EDC-92CB-406CC200FA0E}" destId="{EE7C378B-22CD-40EE-A30E-B029734025BF}" srcOrd="0" destOrd="0" presId="urn:microsoft.com/office/officeart/2005/8/layout/hierarchy2"/>
    <dgm:cxn modelId="{DB8A9A47-5E46-44BE-A1A5-5DE5FB217811}" type="presParOf" srcId="{E1ED07BB-7855-4EDC-92CB-406CC200FA0E}" destId="{CBC1269A-AE3B-427D-A240-003D0DADDBF3}" srcOrd="1" destOrd="0" presId="urn:microsoft.com/office/officeart/2005/8/layout/hierarchy2"/>
    <dgm:cxn modelId="{DC1C4B08-FA24-4F43-A84F-6AF244977F5F}" type="presParOf" srcId="{CBC1269A-AE3B-427D-A240-003D0DADDBF3}" destId="{D3D4D48D-BC74-4105-B40C-39EA95A7DFFD}" srcOrd="0" destOrd="0" presId="urn:microsoft.com/office/officeart/2005/8/layout/hierarchy2"/>
    <dgm:cxn modelId="{34F5629A-61D4-4FF8-ADE7-D02E87F30558}" type="presParOf" srcId="{D3D4D48D-BC74-4105-B40C-39EA95A7DFFD}" destId="{84515929-9F33-4A0F-B4DA-5CDD687B3B36}" srcOrd="0" destOrd="0" presId="urn:microsoft.com/office/officeart/2005/8/layout/hierarchy2"/>
    <dgm:cxn modelId="{8D7AF93B-2C14-4271-8CCC-610C63BC689F}" type="presParOf" srcId="{CBC1269A-AE3B-427D-A240-003D0DADDBF3}" destId="{36C0E0D4-CC04-4AD5-915A-887787E93E6B}" srcOrd="1" destOrd="0" presId="urn:microsoft.com/office/officeart/2005/8/layout/hierarchy2"/>
    <dgm:cxn modelId="{A0246706-3DDB-4EE0-B602-55379641D6A1}" type="presParOf" srcId="{36C0E0D4-CC04-4AD5-915A-887787E93E6B}" destId="{E10DEC0D-7482-474F-A3A9-4F5E6D19E2F6}" srcOrd="0" destOrd="0" presId="urn:microsoft.com/office/officeart/2005/8/layout/hierarchy2"/>
    <dgm:cxn modelId="{0A2DEA2D-C628-4A11-8D99-D30AA89463A2}" type="presParOf" srcId="{36C0E0D4-CC04-4AD5-915A-887787E93E6B}" destId="{B5E5B9F8-792E-4FDE-8CDC-FC63366658AC}" srcOrd="1" destOrd="0" presId="urn:microsoft.com/office/officeart/2005/8/layout/hierarchy2"/>
    <dgm:cxn modelId="{A6155E08-AE8B-4159-9B1B-618E2F2B950C}" type="presParOf" srcId="{8933823F-BA8A-4156-934E-75E8B2A5D188}" destId="{17B8CB4A-4980-475A-A066-3CB45BD56C9A}" srcOrd="2" destOrd="0" presId="urn:microsoft.com/office/officeart/2005/8/layout/hierarchy2"/>
    <dgm:cxn modelId="{8032E841-21EC-45A5-9A59-416F6D5287DD}" type="presParOf" srcId="{17B8CB4A-4980-475A-A066-3CB45BD56C9A}" destId="{6192098B-4745-4CF3-AA9C-524488CDC242}" srcOrd="0" destOrd="0" presId="urn:microsoft.com/office/officeart/2005/8/layout/hierarchy2"/>
    <dgm:cxn modelId="{F2691887-2D86-452B-A582-D9B9A8E39627}" type="presParOf" srcId="{8933823F-BA8A-4156-934E-75E8B2A5D188}" destId="{BB81466A-A11B-46C4-A2A2-322AF2F744A1}" srcOrd="3" destOrd="0" presId="urn:microsoft.com/office/officeart/2005/8/layout/hierarchy2"/>
    <dgm:cxn modelId="{4293CAC1-CEF3-4FA3-840A-17EB74FFBD1B}" type="presParOf" srcId="{BB81466A-A11B-46C4-A2A2-322AF2F744A1}" destId="{3C64C53B-21A4-4EB5-9A29-FCF5AAA292DF}" srcOrd="0" destOrd="0" presId="urn:microsoft.com/office/officeart/2005/8/layout/hierarchy2"/>
    <dgm:cxn modelId="{DAB7B529-8180-4E77-9165-4B1A14044675}" type="presParOf" srcId="{BB81466A-A11B-46C4-A2A2-322AF2F744A1}" destId="{86F78430-4377-441E-B425-7A9E41F40BA0}" srcOrd="1" destOrd="0" presId="urn:microsoft.com/office/officeart/2005/8/layout/hierarchy2"/>
    <dgm:cxn modelId="{1A80F8F2-CF1B-4444-B2C9-4496EEA1CDD5}" type="presParOf" srcId="{86F78430-4377-441E-B425-7A9E41F40BA0}" destId="{F02028C0-ED0F-4286-8980-17EA9EE97A74}" srcOrd="0" destOrd="0" presId="urn:microsoft.com/office/officeart/2005/8/layout/hierarchy2"/>
    <dgm:cxn modelId="{7475BA4C-F896-418A-9253-823A91D9B66B}" type="presParOf" srcId="{F02028C0-ED0F-4286-8980-17EA9EE97A74}" destId="{4E76B418-E411-4ABC-A14F-D5B4EC430D59}" srcOrd="0" destOrd="0" presId="urn:microsoft.com/office/officeart/2005/8/layout/hierarchy2"/>
    <dgm:cxn modelId="{FE7DC693-7FD0-4A24-A02B-9863368D9D9D}" type="presParOf" srcId="{86F78430-4377-441E-B425-7A9E41F40BA0}" destId="{8B24F3CE-F54E-419F-A80C-A415A8AC58A5}" srcOrd="1" destOrd="0" presId="urn:microsoft.com/office/officeart/2005/8/layout/hierarchy2"/>
    <dgm:cxn modelId="{D6132639-AA04-4807-941F-577C06296EBF}" type="presParOf" srcId="{8B24F3CE-F54E-419F-A80C-A415A8AC58A5}" destId="{69253E63-427C-4483-935F-EBED2DC01FFB}" srcOrd="0" destOrd="0" presId="urn:microsoft.com/office/officeart/2005/8/layout/hierarchy2"/>
    <dgm:cxn modelId="{C46C8D29-9EB2-414F-8A25-D4541880162F}" type="presParOf" srcId="{8B24F3CE-F54E-419F-A80C-A415A8AC58A5}" destId="{136BCF11-1E54-484F-8C28-3C7319090CFC}" srcOrd="1" destOrd="0" presId="urn:microsoft.com/office/officeart/2005/8/layout/hierarchy2"/>
    <dgm:cxn modelId="{CB55BAD9-F49C-484F-BB86-00267367DBDC}" type="presParOf" srcId="{ACA428A5-BEF8-4B0B-8176-8C10377A2376}" destId="{753577E4-1D1D-4A6A-A1F8-3D59B1000F67}" srcOrd="4" destOrd="0" presId="urn:microsoft.com/office/officeart/2005/8/layout/hierarchy2"/>
    <dgm:cxn modelId="{162646FD-C1C6-4D07-9D3C-09EB0B4613A2}" type="presParOf" srcId="{753577E4-1D1D-4A6A-A1F8-3D59B1000F67}" destId="{20001944-B996-4A35-971B-DBEF966D282F}" srcOrd="0" destOrd="0" presId="urn:microsoft.com/office/officeart/2005/8/layout/hierarchy2"/>
    <dgm:cxn modelId="{0A3AB97D-334A-4F37-91E6-30BCDA96FCE7}" type="presParOf" srcId="{ACA428A5-BEF8-4B0B-8176-8C10377A2376}" destId="{50D94455-091D-442A-87B6-EFB81D2F95F0}" srcOrd="5" destOrd="0" presId="urn:microsoft.com/office/officeart/2005/8/layout/hierarchy2"/>
    <dgm:cxn modelId="{E8E5B936-84FD-42CF-9BBA-12532DBACFCB}" type="presParOf" srcId="{50D94455-091D-442A-87B6-EFB81D2F95F0}" destId="{8A85E298-91CA-45D4-A56D-62170E110F40}" srcOrd="0" destOrd="0" presId="urn:microsoft.com/office/officeart/2005/8/layout/hierarchy2"/>
    <dgm:cxn modelId="{E736A4C4-FACB-485B-886A-95C21ACD36CC}" type="presParOf" srcId="{50D94455-091D-442A-87B6-EFB81D2F95F0}" destId="{61E775EF-9B96-4F91-BE47-B7A81D83708D}" srcOrd="1" destOrd="0" presId="urn:microsoft.com/office/officeart/2005/8/layout/hierarchy2"/>
    <dgm:cxn modelId="{588D4ED3-39DB-4943-8CAC-6B71EFA90EEE}" type="presParOf" srcId="{61E775EF-9B96-4F91-BE47-B7A81D83708D}" destId="{46CA46D8-23CE-4D8A-93EE-2D1375A15F1B}" srcOrd="0" destOrd="0" presId="urn:microsoft.com/office/officeart/2005/8/layout/hierarchy2"/>
    <dgm:cxn modelId="{18E6F87C-7363-4C02-B5DD-75D8D3722125}" type="presParOf" srcId="{46CA46D8-23CE-4D8A-93EE-2D1375A15F1B}" destId="{6DBABEAA-27B5-443B-ADAB-5A9DC8F9AA95}" srcOrd="0" destOrd="0" presId="urn:microsoft.com/office/officeart/2005/8/layout/hierarchy2"/>
    <dgm:cxn modelId="{A78D79D8-138E-44AC-9BFD-6FC5077F2621}" type="presParOf" srcId="{61E775EF-9B96-4F91-BE47-B7A81D83708D}" destId="{AA44043F-7A54-4C2B-A59B-6630189FC54C}" srcOrd="1" destOrd="0" presId="urn:microsoft.com/office/officeart/2005/8/layout/hierarchy2"/>
    <dgm:cxn modelId="{0C33C2D6-0154-4A27-B06F-6FFEFD54BEA5}" type="presParOf" srcId="{AA44043F-7A54-4C2B-A59B-6630189FC54C}" destId="{CF91E7A3-54DB-4A7F-99D0-BC25F01C2C5A}" srcOrd="0" destOrd="0" presId="urn:microsoft.com/office/officeart/2005/8/layout/hierarchy2"/>
    <dgm:cxn modelId="{B14C8414-F168-43C9-B479-8F1218587B24}" type="presParOf" srcId="{AA44043F-7A54-4C2B-A59B-6630189FC54C}" destId="{2A1E4654-F747-4698-B0B7-0D9E347A2586}" srcOrd="1" destOrd="0" presId="urn:microsoft.com/office/officeart/2005/8/layout/hierarchy2"/>
    <dgm:cxn modelId="{9CA53BA0-1C59-46CC-839D-BACB7491CB09}" type="presParOf" srcId="{2A1E4654-F747-4698-B0B7-0D9E347A2586}" destId="{47E9ABBA-25D6-4FD0-8775-4A3356F8F002}" srcOrd="0" destOrd="0" presId="urn:microsoft.com/office/officeart/2005/8/layout/hierarchy2"/>
    <dgm:cxn modelId="{50C45B43-3126-4B03-AD4A-1A1F62EB21BA}" type="presParOf" srcId="{47E9ABBA-25D6-4FD0-8775-4A3356F8F002}" destId="{9BA88D40-A479-4C44-97E6-D37F88741529}" srcOrd="0" destOrd="0" presId="urn:microsoft.com/office/officeart/2005/8/layout/hierarchy2"/>
    <dgm:cxn modelId="{BAEF05FD-F2D6-45C6-B055-F88F578B89AD}" type="presParOf" srcId="{2A1E4654-F747-4698-B0B7-0D9E347A2586}" destId="{9DE4EAF2-59E2-4156-B1F9-3FDFEF040F3F}" srcOrd="1" destOrd="0" presId="urn:microsoft.com/office/officeart/2005/8/layout/hierarchy2"/>
    <dgm:cxn modelId="{BF278641-28CD-4742-9417-ED3C1D840283}" type="presParOf" srcId="{9DE4EAF2-59E2-4156-B1F9-3FDFEF040F3F}" destId="{C5668B08-673C-4A2D-A5B8-8BF243EAEE9A}" srcOrd="0" destOrd="0" presId="urn:microsoft.com/office/officeart/2005/8/layout/hierarchy2"/>
    <dgm:cxn modelId="{A4A2011D-F568-4009-8577-B05F7C9BFC8E}" type="presParOf" srcId="{9DE4EAF2-59E2-4156-B1F9-3FDFEF040F3F}" destId="{109E9F73-4DF3-42E9-9E07-695D4A3E99FD}" srcOrd="1" destOrd="0" presId="urn:microsoft.com/office/officeart/2005/8/layout/hierarchy2"/>
    <dgm:cxn modelId="{13F85133-C0C4-43AF-9DCD-9E26FCF3537D}" type="presParOf" srcId="{61E775EF-9B96-4F91-BE47-B7A81D83708D}" destId="{E4FEACCD-FB23-4583-9B9C-1042E6F82A85}" srcOrd="2" destOrd="0" presId="urn:microsoft.com/office/officeart/2005/8/layout/hierarchy2"/>
    <dgm:cxn modelId="{F40CE715-0F51-4E44-8AA3-886A1DA985BB}" type="presParOf" srcId="{E4FEACCD-FB23-4583-9B9C-1042E6F82A85}" destId="{3F7EC4CB-F0BE-4CBC-B276-65D3EC258FC7}" srcOrd="0" destOrd="0" presId="urn:microsoft.com/office/officeart/2005/8/layout/hierarchy2"/>
    <dgm:cxn modelId="{89962F56-A746-4D04-8700-9273F2433D65}" type="presParOf" srcId="{61E775EF-9B96-4F91-BE47-B7A81D83708D}" destId="{8E642912-0836-4365-A0AC-A57BABFBD004}" srcOrd="3" destOrd="0" presId="urn:microsoft.com/office/officeart/2005/8/layout/hierarchy2"/>
    <dgm:cxn modelId="{ACA907AD-9657-4E78-8C6E-71E40825509F}" type="presParOf" srcId="{8E642912-0836-4365-A0AC-A57BABFBD004}" destId="{8B0F028B-68EF-48A8-9102-5BE859A00F53}" srcOrd="0" destOrd="0" presId="urn:microsoft.com/office/officeart/2005/8/layout/hierarchy2"/>
    <dgm:cxn modelId="{F3C1DA2A-5A07-4BD3-B055-6232268BCFDC}" type="presParOf" srcId="{8E642912-0836-4365-A0AC-A57BABFBD004}" destId="{9ADD4F98-D160-4DC8-88EF-6E3DB8E53650}" srcOrd="1" destOrd="0" presId="urn:microsoft.com/office/officeart/2005/8/layout/hierarchy2"/>
    <dgm:cxn modelId="{4BDACA38-73B3-4AD7-B663-395804F01A2F}" type="presParOf" srcId="{9ADD4F98-D160-4DC8-88EF-6E3DB8E53650}" destId="{F6EF2357-CA90-40CF-96BA-25A967A3E0FF}" srcOrd="0" destOrd="0" presId="urn:microsoft.com/office/officeart/2005/8/layout/hierarchy2"/>
    <dgm:cxn modelId="{FC0C4B2E-5AC9-4047-B795-9DDDF98FD2A6}" type="presParOf" srcId="{F6EF2357-CA90-40CF-96BA-25A967A3E0FF}" destId="{B97DE801-2481-4B58-AEF1-E6071DFF862E}" srcOrd="0" destOrd="0" presId="urn:microsoft.com/office/officeart/2005/8/layout/hierarchy2"/>
    <dgm:cxn modelId="{FF0826FB-F9CF-4EAF-8B39-8F666D594E30}" type="presParOf" srcId="{9ADD4F98-D160-4DC8-88EF-6E3DB8E53650}" destId="{4FAEC0B1-C97D-44AE-AF3D-1F80B7AC6C41}" srcOrd="1" destOrd="0" presId="urn:microsoft.com/office/officeart/2005/8/layout/hierarchy2"/>
    <dgm:cxn modelId="{09F0AD85-1D4C-40F3-B901-E28025096AAB}" type="presParOf" srcId="{4FAEC0B1-C97D-44AE-AF3D-1F80B7AC6C41}" destId="{BF291D55-B895-4519-9862-00D765B9E6D7}" srcOrd="0" destOrd="0" presId="urn:microsoft.com/office/officeart/2005/8/layout/hierarchy2"/>
    <dgm:cxn modelId="{B64559AA-52DC-4135-9714-5F271AFF06DF}" type="presParOf" srcId="{4FAEC0B1-C97D-44AE-AF3D-1F80B7AC6C41}" destId="{5567CC51-A200-4503-B502-1EF5AC9741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F1CCC-C6C3-45DC-A949-B9DAE54215AA}">
      <dsp:nvSpPr>
        <dsp:cNvPr id="0" name=""/>
        <dsp:cNvSpPr/>
      </dsp:nvSpPr>
      <dsp:spPr>
        <a:xfrm>
          <a:off x="304795" y="1865315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Gender</a:t>
          </a:r>
          <a:endParaRPr lang="en-US" sz="1800" kern="1200" dirty="0"/>
        </a:p>
      </dsp:txBody>
      <dsp:txXfrm>
        <a:off x="323534" y="1884054"/>
        <a:ext cx="1242090" cy="602306"/>
      </dsp:txXfrm>
    </dsp:sp>
    <dsp:sp modelId="{2A83F006-BF6C-40E6-A4A0-20B1399FDE55}">
      <dsp:nvSpPr>
        <dsp:cNvPr id="0" name=""/>
        <dsp:cNvSpPr/>
      </dsp:nvSpPr>
      <dsp:spPr>
        <a:xfrm rot="18219168">
          <a:off x="1184125" y="1424623"/>
          <a:ext cx="179543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95430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36955" y="1393053"/>
        <a:ext cx="89771" cy="89771"/>
      </dsp:txXfrm>
    </dsp:sp>
    <dsp:sp modelId="{FCE18C6D-408E-469B-92AC-817B5F8F5453}">
      <dsp:nvSpPr>
        <dsp:cNvPr id="0" name=""/>
        <dsp:cNvSpPr/>
      </dsp:nvSpPr>
      <dsp:spPr>
        <a:xfrm>
          <a:off x="2579317" y="370779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Male</a:t>
          </a:r>
          <a:endParaRPr lang="en-US" sz="1800" kern="1200" dirty="0"/>
        </a:p>
      </dsp:txBody>
      <dsp:txXfrm>
        <a:off x="2598056" y="389518"/>
        <a:ext cx="1242090" cy="602306"/>
      </dsp:txXfrm>
    </dsp:sp>
    <dsp:sp modelId="{AA6535A4-D85A-4515-82BB-FC6068EAF53F}">
      <dsp:nvSpPr>
        <dsp:cNvPr id="0" name=""/>
        <dsp:cNvSpPr/>
      </dsp:nvSpPr>
      <dsp:spPr>
        <a:xfrm rot="19457599">
          <a:off x="3799641" y="493417"/>
          <a:ext cx="6303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031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042" y="490975"/>
        <a:ext cx="31515" cy="31515"/>
      </dsp:txXfrm>
    </dsp:sp>
    <dsp:sp modelId="{51E2B029-63CB-441F-9A50-30D4DD025789}">
      <dsp:nvSpPr>
        <dsp:cNvPr id="0" name=""/>
        <dsp:cNvSpPr/>
      </dsp:nvSpPr>
      <dsp:spPr>
        <a:xfrm>
          <a:off x="4370713" y="2903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Child</a:t>
          </a:r>
          <a:endParaRPr lang="en-US" sz="1800" kern="1200" dirty="0"/>
        </a:p>
      </dsp:txBody>
      <dsp:txXfrm>
        <a:off x="4389452" y="21642"/>
        <a:ext cx="1242090" cy="602306"/>
      </dsp:txXfrm>
    </dsp:sp>
    <dsp:sp modelId="{87BBBDB6-C7C1-415C-86AC-B318727B128D}">
      <dsp:nvSpPr>
        <dsp:cNvPr id="0" name=""/>
        <dsp:cNvSpPr/>
      </dsp:nvSpPr>
      <dsp:spPr>
        <a:xfrm>
          <a:off x="5650282" y="309479"/>
          <a:ext cx="5118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182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3400" y="309999"/>
        <a:ext cx="25591" cy="25591"/>
      </dsp:txXfrm>
    </dsp:sp>
    <dsp:sp modelId="{7232AB21-AA7D-4816-80C5-7F995A2331E9}">
      <dsp:nvSpPr>
        <dsp:cNvPr id="0" name=""/>
        <dsp:cNvSpPr/>
      </dsp:nvSpPr>
      <dsp:spPr>
        <a:xfrm>
          <a:off x="6162109" y="2903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Boys</a:t>
          </a:r>
          <a:endParaRPr lang="en-US" sz="1800" kern="1200" dirty="0"/>
        </a:p>
      </dsp:txBody>
      <dsp:txXfrm>
        <a:off x="6180848" y="21642"/>
        <a:ext cx="1242090" cy="602306"/>
      </dsp:txXfrm>
    </dsp:sp>
    <dsp:sp modelId="{8E7FF246-AF8C-4FF4-9875-8C451CA571F0}">
      <dsp:nvSpPr>
        <dsp:cNvPr id="0" name=""/>
        <dsp:cNvSpPr/>
      </dsp:nvSpPr>
      <dsp:spPr>
        <a:xfrm rot="2240587">
          <a:off x="3797625" y="858638"/>
          <a:ext cx="597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7714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1540" y="857011"/>
        <a:ext cx="29885" cy="29885"/>
      </dsp:txXfrm>
    </dsp:sp>
    <dsp:sp modelId="{1053757A-781B-4D45-8037-BB23172986D1}">
      <dsp:nvSpPr>
        <dsp:cNvPr id="0" name=""/>
        <dsp:cNvSpPr/>
      </dsp:nvSpPr>
      <dsp:spPr>
        <a:xfrm>
          <a:off x="4334079" y="733344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Adult</a:t>
          </a:r>
          <a:endParaRPr lang="en-US" sz="1800" kern="1200" dirty="0"/>
        </a:p>
      </dsp:txBody>
      <dsp:txXfrm>
        <a:off x="4352818" y="752083"/>
        <a:ext cx="1242090" cy="602306"/>
      </dsp:txXfrm>
    </dsp:sp>
    <dsp:sp modelId="{5DE3B375-6A8D-4366-947D-05CCDD8BDC07}">
      <dsp:nvSpPr>
        <dsp:cNvPr id="0" name=""/>
        <dsp:cNvSpPr/>
      </dsp:nvSpPr>
      <dsp:spPr>
        <a:xfrm rot="33283">
          <a:off x="5613635" y="1042576"/>
          <a:ext cx="5484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848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74166" y="1042179"/>
        <a:ext cx="27424" cy="27424"/>
      </dsp:txXfrm>
    </dsp:sp>
    <dsp:sp modelId="{7145E51E-B591-4EDF-83FB-B374661A98A5}">
      <dsp:nvSpPr>
        <dsp:cNvPr id="0" name=""/>
        <dsp:cNvSpPr/>
      </dsp:nvSpPr>
      <dsp:spPr>
        <a:xfrm>
          <a:off x="6162109" y="738655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Men's</a:t>
          </a:r>
          <a:endParaRPr lang="en-US" sz="1800" kern="1200" dirty="0"/>
        </a:p>
      </dsp:txBody>
      <dsp:txXfrm>
        <a:off x="6180848" y="757394"/>
        <a:ext cx="1242090" cy="602306"/>
      </dsp:txXfrm>
    </dsp:sp>
    <dsp:sp modelId="{A7F53736-554E-4225-AEDA-041BC17152C5}">
      <dsp:nvSpPr>
        <dsp:cNvPr id="0" name=""/>
        <dsp:cNvSpPr/>
      </dsp:nvSpPr>
      <dsp:spPr>
        <a:xfrm rot="21520434">
          <a:off x="1584230" y="2160375"/>
          <a:ext cx="99522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95220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56960" y="2148810"/>
        <a:ext cx="49761" cy="49761"/>
      </dsp:txXfrm>
    </dsp:sp>
    <dsp:sp modelId="{98C3C1A8-9AD3-4A54-8BE1-90FCEE7BC345}">
      <dsp:nvSpPr>
        <dsp:cNvPr id="0" name=""/>
        <dsp:cNvSpPr/>
      </dsp:nvSpPr>
      <dsp:spPr>
        <a:xfrm>
          <a:off x="2579317" y="1842282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Female</a:t>
          </a:r>
          <a:endParaRPr lang="en-US" sz="1800" kern="1200" dirty="0"/>
        </a:p>
      </dsp:txBody>
      <dsp:txXfrm>
        <a:off x="2598056" y="1861021"/>
        <a:ext cx="1242090" cy="602306"/>
      </dsp:txXfrm>
    </dsp:sp>
    <dsp:sp modelId="{1A813179-8AEF-4069-AD37-64D005365AB7}">
      <dsp:nvSpPr>
        <dsp:cNvPr id="0" name=""/>
        <dsp:cNvSpPr/>
      </dsp:nvSpPr>
      <dsp:spPr>
        <a:xfrm rot="19457599">
          <a:off x="3799641" y="1964921"/>
          <a:ext cx="6303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031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042" y="1962479"/>
        <a:ext cx="31515" cy="31515"/>
      </dsp:txXfrm>
    </dsp:sp>
    <dsp:sp modelId="{EE7C378B-22CD-40EE-A30E-B029734025BF}">
      <dsp:nvSpPr>
        <dsp:cNvPr id="0" name=""/>
        <dsp:cNvSpPr/>
      </dsp:nvSpPr>
      <dsp:spPr>
        <a:xfrm>
          <a:off x="4370713" y="1474406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Child</a:t>
          </a:r>
          <a:endParaRPr lang="en-US" sz="1800" kern="1200" dirty="0"/>
        </a:p>
      </dsp:txBody>
      <dsp:txXfrm>
        <a:off x="4389452" y="1493145"/>
        <a:ext cx="1242090" cy="602306"/>
      </dsp:txXfrm>
    </dsp:sp>
    <dsp:sp modelId="{D3D4D48D-BC74-4105-B40C-39EA95A7DFFD}">
      <dsp:nvSpPr>
        <dsp:cNvPr id="0" name=""/>
        <dsp:cNvSpPr/>
      </dsp:nvSpPr>
      <dsp:spPr>
        <a:xfrm>
          <a:off x="5650282" y="1780983"/>
          <a:ext cx="5118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182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3400" y="1781503"/>
        <a:ext cx="25591" cy="25591"/>
      </dsp:txXfrm>
    </dsp:sp>
    <dsp:sp modelId="{E10DEC0D-7482-474F-A3A9-4F5E6D19E2F6}">
      <dsp:nvSpPr>
        <dsp:cNvPr id="0" name=""/>
        <dsp:cNvSpPr/>
      </dsp:nvSpPr>
      <dsp:spPr>
        <a:xfrm>
          <a:off x="6162109" y="1474406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Girls</a:t>
          </a:r>
          <a:endParaRPr lang="en-US" sz="1800" kern="1200" dirty="0"/>
        </a:p>
      </dsp:txBody>
      <dsp:txXfrm>
        <a:off x="6180848" y="1493145"/>
        <a:ext cx="1242090" cy="602306"/>
      </dsp:txXfrm>
    </dsp:sp>
    <dsp:sp modelId="{17B8CB4A-4980-475A-A066-3CB45BD56C9A}">
      <dsp:nvSpPr>
        <dsp:cNvPr id="0" name=""/>
        <dsp:cNvSpPr/>
      </dsp:nvSpPr>
      <dsp:spPr>
        <a:xfrm rot="2142401">
          <a:off x="3799641" y="2332797"/>
          <a:ext cx="6303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031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042" y="2330355"/>
        <a:ext cx="31515" cy="31515"/>
      </dsp:txXfrm>
    </dsp:sp>
    <dsp:sp modelId="{3C64C53B-21A4-4EB5-9A29-FCF5AAA292DF}">
      <dsp:nvSpPr>
        <dsp:cNvPr id="0" name=""/>
        <dsp:cNvSpPr/>
      </dsp:nvSpPr>
      <dsp:spPr>
        <a:xfrm>
          <a:off x="4370713" y="2210158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Adult</a:t>
          </a:r>
          <a:endParaRPr lang="en-US" sz="1800" kern="1200" dirty="0"/>
        </a:p>
      </dsp:txBody>
      <dsp:txXfrm>
        <a:off x="4389452" y="2228897"/>
        <a:ext cx="1242090" cy="602306"/>
      </dsp:txXfrm>
    </dsp:sp>
    <dsp:sp modelId="{F02028C0-ED0F-4286-8980-17EA9EE97A74}">
      <dsp:nvSpPr>
        <dsp:cNvPr id="0" name=""/>
        <dsp:cNvSpPr/>
      </dsp:nvSpPr>
      <dsp:spPr>
        <a:xfrm>
          <a:off x="5650282" y="2516735"/>
          <a:ext cx="5118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182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3400" y="2517255"/>
        <a:ext cx="25591" cy="25591"/>
      </dsp:txXfrm>
    </dsp:sp>
    <dsp:sp modelId="{69253E63-427C-4483-935F-EBED2DC01FFB}">
      <dsp:nvSpPr>
        <dsp:cNvPr id="0" name=""/>
        <dsp:cNvSpPr/>
      </dsp:nvSpPr>
      <dsp:spPr>
        <a:xfrm>
          <a:off x="6162109" y="2210158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Women's</a:t>
          </a:r>
          <a:endParaRPr lang="en-US" sz="1800" kern="1200" dirty="0"/>
        </a:p>
      </dsp:txBody>
      <dsp:txXfrm>
        <a:off x="6180848" y="2228897"/>
        <a:ext cx="1242090" cy="602306"/>
      </dsp:txXfrm>
    </dsp:sp>
    <dsp:sp modelId="{753577E4-1D1D-4A6A-A1F8-3D59B1000F67}">
      <dsp:nvSpPr>
        <dsp:cNvPr id="0" name=""/>
        <dsp:cNvSpPr/>
      </dsp:nvSpPr>
      <dsp:spPr>
        <a:xfrm rot="3330891">
          <a:off x="1203205" y="2896127"/>
          <a:ext cx="175727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57271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37909" y="2865511"/>
        <a:ext cx="87863" cy="87863"/>
      </dsp:txXfrm>
    </dsp:sp>
    <dsp:sp modelId="{8A85E298-91CA-45D4-A56D-62170E110F40}">
      <dsp:nvSpPr>
        <dsp:cNvPr id="0" name=""/>
        <dsp:cNvSpPr/>
      </dsp:nvSpPr>
      <dsp:spPr>
        <a:xfrm>
          <a:off x="2579317" y="3313786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Unisex</a:t>
          </a:r>
          <a:endParaRPr lang="en-US" sz="1800" kern="1200" dirty="0"/>
        </a:p>
      </dsp:txBody>
      <dsp:txXfrm>
        <a:off x="2598056" y="3332525"/>
        <a:ext cx="1242090" cy="602306"/>
      </dsp:txXfrm>
    </dsp:sp>
    <dsp:sp modelId="{46CA46D8-23CE-4D8A-93EE-2D1375A15F1B}">
      <dsp:nvSpPr>
        <dsp:cNvPr id="0" name=""/>
        <dsp:cNvSpPr/>
      </dsp:nvSpPr>
      <dsp:spPr>
        <a:xfrm rot="19457599">
          <a:off x="3799641" y="3436425"/>
          <a:ext cx="6303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031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042" y="3433982"/>
        <a:ext cx="31515" cy="31515"/>
      </dsp:txXfrm>
    </dsp:sp>
    <dsp:sp modelId="{CF91E7A3-54DB-4A7F-99D0-BC25F01C2C5A}">
      <dsp:nvSpPr>
        <dsp:cNvPr id="0" name=""/>
        <dsp:cNvSpPr/>
      </dsp:nvSpPr>
      <dsp:spPr>
        <a:xfrm>
          <a:off x="4370713" y="2945910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Child</a:t>
          </a:r>
          <a:endParaRPr lang="en-US" sz="1800" kern="1200" dirty="0"/>
        </a:p>
      </dsp:txBody>
      <dsp:txXfrm>
        <a:off x="4389452" y="2964649"/>
        <a:ext cx="1242090" cy="602306"/>
      </dsp:txXfrm>
    </dsp:sp>
    <dsp:sp modelId="{47E9ABBA-25D6-4FD0-8775-4A3356F8F002}">
      <dsp:nvSpPr>
        <dsp:cNvPr id="0" name=""/>
        <dsp:cNvSpPr/>
      </dsp:nvSpPr>
      <dsp:spPr>
        <a:xfrm>
          <a:off x="5650282" y="3252487"/>
          <a:ext cx="5118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182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3400" y="3253007"/>
        <a:ext cx="25591" cy="25591"/>
      </dsp:txXfrm>
    </dsp:sp>
    <dsp:sp modelId="{C5668B08-673C-4A2D-A5B8-8BF243EAEE9A}">
      <dsp:nvSpPr>
        <dsp:cNvPr id="0" name=""/>
        <dsp:cNvSpPr/>
      </dsp:nvSpPr>
      <dsp:spPr>
        <a:xfrm>
          <a:off x="6162109" y="2945910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Kid’s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Unisex</a:t>
          </a:r>
          <a:endParaRPr lang="en-US" sz="1800" kern="1200" dirty="0"/>
        </a:p>
      </dsp:txBody>
      <dsp:txXfrm>
        <a:off x="6180848" y="2964649"/>
        <a:ext cx="1242090" cy="602306"/>
      </dsp:txXfrm>
    </dsp:sp>
    <dsp:sp modelId="{E4FEACCD-FB23-4583-9B9C-1042E6F82A85}">
      <dsp:nvSpPr>
        <dsp:cNvPr id="0" name=""/>
        <dsp:cNvSpPr/>
      </dsp:nvSpPr>
      <dsp:spPr>
        <a:xfrm rot="2142401">
          <a:off x="3799641" y="3804301"/>
          <a:ext cx="6303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031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042" y="3801858"/>
        <a:ext cx="31515" cy="31515"/>
      </dsp:txXfrm>
    </dsp:sp>
    <dsp:sp modelId="{8B0F028B-68EF-48A8-9102-5BE859A00F53}">
      <dsp:nvSpPr>
        <dsp:cNvPr id="0" name=""/>
        <dsp:cNvSpPr/>
      </dsp:nvSpPr>
      <dsp:spPr>
        <a:xfrm>
          <a:off x="4370713" y="3681662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Adult</a:t>
          </a:r>
          <a:endParaRPr lang="en-US" sz="1800" kern="1200" dirty="0"/>
        </a:p>
      </dsp:txBody>
      <dsp:txXfrm>
        <a:off x="4389452" y="3700401"/>
        <a:ext cx="1242090" cy="602306"/>
      </dsp:txXfrm>
    </dsp:sp>
    <dsp:sp modelId="{F6EF2357-CA90-40CF-96BA-25A967A3E0FF}">
      <dsp:nvSpPr>
        <dsp:cNvPr id="0" name=""/>
        <dsp:cNvSpPr/>
      </dsp:nvSpPr>
      <dsp:spPr>
        <a:xfrm>
          <a:off x="5650282" y="3988239"/>
          <a:ext cx="5118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182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3400" y="3988758"/>
        <a:ext cx="25591" cy="25591"/>
      </dsp:txXfrm>
    </dsp:sp>
    <dsp:sp modelId="{BF291D55-B895-4519-9862-00D765B9E6D7}">
      <dsp:nvSpPr>
        <dsp:cNvPr id="0" name=""/>
        <dsp:cNvSpPr/>
      </dsp:nvSpPr>
      <dsp:spPr>
        <a:xfrm>
          <a:off x="6162109" y="3681662"/>
          <a:ext cx="1279568" cy="63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Unisex</a:t>
          </a:r>
          <a:endParaRPr lang="en-US" sz="1800" kern="1200" dirty="0"/>
        </a:p>
      </dsp:txBody>
      <dsp:txXfrm>
        <a:off x="6180848" y="3700401"/>
        <a:ext cx="1242090" cy="60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E7C9A-02C6-4365-90D0-0A5085142AD6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1797A-7B8F-4178-8CFA-5FD57FF56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797A-7B8F-4178-8CFA-5FD57FF56AC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uffycat.com/Java-Design-Patterns/Strategy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Spring Framework and Inversion of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13, 2010</a:t>
            </a:r>
          </a:p>
          <a:p>
            <a:r>
              <a:rPr lang="en-US" dirty="0" smtClean="0"/>
              <a:t>Donaby Henton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doDBAction</a:t>
            </a:r>
            <a:r>
              <a:rPr lang="en-US" dirty="0" smtClean="0"/>
              <a:t>() throws </a:t>
            </a:r>
            <a:r>
              <a:rPr lang="en-US" dirty="0" err="1" smtClean="0"/>
              <a:t>SQLException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Connection </a:t>
            </a:r>
            <a:r>
              <a:rPr lang="en-US" dirty="0" err="1" smtClean="0"/>
              <a:t>conn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    Properties </a:t>
            </a:r>
            <a:r>
              <a:rPr lang="en-US" dirty="0" err="1" smtClean="0"/>
              <a:t>connectionProps</a:t>
            </a:r>
            <a:r>
              <a:rPr lang="en-US" dirty="0" smtClean="0"/>
              <a:t> = new Properties();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connectionProps.put</a:t>
            </a:r>
            <a:r>
              <a:rPr lang="en-US" dirty="0" smtClean="0"/>
              <a:t>("user", "user");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connectionProps.put</a:t>
            </a:r>
            <a:r>
              <a:rPr lang="en-US" dirty="0" smtClean="0"/>
              <a:t>("password", "@@@@@@");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conn</a:t>
            </a:r>
            <a:r>
              <a:rPr lang="en-US" dirty="0" smtClean="0"/>
              <a:t> = </a:t>
            </a:r>
            <a:r>
              <a:rPr lang="en-US" dirty="0" err="1" smtClean="0"/>
              <a:t>DriverManager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getConnection</a:t>
            </a:r>
            <a:r>
              <a:rPr lang="en-US" dirty="0" smtClean="0"/>
              <a:t>("</a:t>
            </a:r>
            <a:r>
              <a:rPr lang="en-US" dirty="0" err="1" smtClean="0"/>
              <a:t>jdbc:mysql</a:t>
            </a:r>
            <a:r>
              <a:rPr lang="en-US" dirty="0" smtClean="0"/>
              <a:t>://localhost:3306/",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connectionProps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//TODO:</a:t>
            </a:r>
          </a:p>
          <a:p>
            <a:pPr>
              <a:buNone/>
            </a:pPr>
            <a:r>
              <a:rPr lang="en-US" dirty="0" smtClean="0"/>
              <a:t>        // use connection for some actions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Statement stmt =  </a:t>
            </a:r>
            <a:r>
              <a:rPr lang="en-US" dirty="0" err="1" smtClean="0"/>
              <a:t>conn.createStatement</a:t>
            </a:r>
            <a:r>
              <a:rPr lang="en-US" dirty="0" smtClean="0"/>
              <a:t>(</a:t>
            </a:r>
            <a:r>
              <a:rPr lang="en-US" dirty="0" err="1" smtClean="0"/>
              <a:t>ResultSet.TYPE_FORWARD_ONLY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ResultSet.CONCUR_READ_ONLY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ResultSet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ORDERS");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6781800" y="1371600"/>
            <a:ext cx="1828800" cy="838200"/>
          </a:xfrm>
          <a:prstGeom prst="wedgeEllipseCallout">
            <a:avLst>
              <a:gd name="adj1" fmla="val -156576"/>
              <a:gd name="adj2" fmla="val 42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Configuration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doDBAction</a:t>
            </a:r>
            <a:r>
              <a:rPr lang="en-US" dirty="0" smtClean="0"/>
              <a:t>() throws </a:t>
            </a:r>
            <a:r>
              <a:rPr lang="en-US" dirty="0" err="1" smtClean="0"/>
              <a:t>SQLException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Connection </a:t>
            </a:r>
            <a:r>
              <a:rPr lang="en-US" dirty="0" err="1" smtClean="0"/>
              <a:t>conn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    Properties </a:t>
            </a:r>
            <a:r>
              <a:rPr lang="en-US" dirty="0" err="1" smtClean="0"/>
              <a:t>connectionProps</a:t>
            </a:r>
            <a:r>
              <a:rPr lang="en-US" dirty="0" smtClean="0"/>
              <a:t> = new Properties();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connectionProps.put</a:t>
            </a:r>
            <a:r>
              <a:rPr lang="en-US" dirty="0" smtClean="0"/>
              <a:t>("user", "user");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connectionProps.put</a:t>
            </a:r>
            <a:r>
              <a:rPr lang="en-US" dirty="0" smtClean="0"/>
              <a:t>("password", "@@@@@@");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conn</a:t>
            </a:r>
            <a:r>
              <a:rPr lang="en-US" dirty="0" smtClean="0"/>
              <a:t> = </a:t>
            </a:r>
            <a:r>
              <a:rPr lang="en-US" dirty="0" err="1" smtClean="0"/>
              <a:t>DriverManager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getConnection</a:t>
            </a:r>
            <a:r>
              <a:rPr lang="en-US" dirty="0" smtClean="0"/>
              <a:t>("</a:t>
            </a:r>
            <a:r>
              <a:rPr lang="en-US" dirty="0" err="1" smtClean="0"/>
              <a:t>jdbc:mysql</a:t>
            </a:r>
            <a:r>
              <a:rPr lang="en-US" dirty="0" smtClean="0"/>
              <a:t>://localhost:3306/",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connectionProps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//TODO:</a:t>
            </a:r>
          </a:p>
          <a:p>
            <a:pPr>
              <a:buNone/>
            </a:pPr>
            <a:r>
              <a:rPr lang="en-US" dirty="0" smtClean="0"/>
              <a:t>        // use connection for some actions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Statement stmt =  </a:t>
            </a:r>
            <a:r>
              <a:rPr lang="en-US" dirty="0" err="1" smtClean="0"/>
              <a:t>conn.createStatement</a:t>
            </a:r>
            <a:r>
              <a:rPr lang="en-US" dirty="0" smtClean="0"/>
              <a:t>(</a:t>
            </a:r>
            <a:r>
              <a:rPr lang="en-US" dirty="0" err="1" smtClean="0"/>
              <a:t>ResultSet.TYPE_FORWARD_ONLY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ResultSet.CONCUR_READ_ONLY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ResultSet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ORDERS");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6781800" y="1371600"/>
            <a:ext cx="1828800" cy="838200"/>
          </a:xfrm>
          <a:prstGeom prst="wedgeEllipseCallout">
            <a:avLst>
              <a:gd name="adj1" fmla="val -156576"/>
              <a:gd name="adj2" fmla="val 42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Configuration</a:t>
            </a:r>
            <a:endParaRPr lang="en-US" sz="1400" dirty="0"/>
          </a:p>
        </p:txBody>
      </p:sp>
      <p:sp>
        <p:nvSpPr>
          <p:cNvPr id="5" name="Oval Callout 4"/>
          <p:cNvSpPr/>
          <p:nvPr/>
        </p:nvSpPr>
        <p:spPr>
          <a:xfrm>
            <a:off x="6934200" y="3505200"/>
            <a:ext cx="1828800" cy="838200"/>
          </a:xfrm>
          <a:prstGeom prst="wedgeEllipseCallout">
            <a:avLst>
              <a:gd name="adj1" fmla="val -156576"/>
              <a:gd name="adj2" fmla="val 42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1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and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these are in one class</a:t>
            </a:r>
          </a:p>
          <a:p>
            <a:r>
              <a:rPr lang="en-US" dirty="0" smtClean="0"/>
              <a:t>Difficult to change</a:t>
            </a:r>
          </a:p>
          <a:p>
            <a:pPr lvl="1"/>
            <a:r>
              <a:rPr lang="en-US" dirty="0" smtClean="0"/>
              <a:t>Code change for each different database you want to connect to</a:t>
            </a:r>
          </a:p>
          <a:p>
            <a:pPr lvl="1"/>
            <a:r>
              <a:rPr lang="en-US" dirty="0" smtClean="0"/>
              <a:t>Hard coded configuration</a:t>
            </a:r>
          </a:p>
          <a:p>
            <a:pPr lvl="1"/>
            <a:r>
              <a:rPr lang="en-US" dirty="0" smtClean="0"/>
              <a:t>Properties files, JNDI will help</a:t>
            </a:r>
          </a:p>
          <a:p>
            <a:pPr lvl="2"/>
            <a:r>
              <a:rPr lang="en-US" dirty="0" smtClean="0"/>
              <a:t>But still the user of the code has to have knowledge of the configuration of the code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doDBAction</a:t>
            </a:r>
            <a:r>
              <a:rPr lang="en-US" sz="2000" dirty="0" smtClean="0"/>
              <a:t>() throws </a:t>
            </a:r>
            <a:r>
              <a:rPr lang="en-US" sz="2000" dirty="0" err="1" smtClean="0"/>
              <a:t>SQLException</a:t>
            </a:r>
            <a:r>
              <a:rPr lang="en-US" sz="2000" dirty="0" smtClean="0"/>
              <a:t> {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Connection conn = </a:t>
            </a:r>
            <a:r>
              <a:rPr lang="en-US" sz="2000" dirty="0" err="1" smtClean="0">
                <a:solidFill>
                  <a:srgbClr val="FF0000"/>
                </a:solidFill>
              </a:rPr>
              <a:t>getDataSource</a:t>
            </a:r>
            <a:r>
              <a:rPr lang="en-US" sz="2000" dirty="0" smtClean="0">
                <a:solidFill>
                  <a:srgbClr val="FF0000"/>
                </a:solidFill>
              </a:rPr>
              <a:t>().</a:t>
            </a:r>
            <a:r>
              <a:rPr lang="en-US" sz="2000" dirty="0" err="1" smtClean="0"/>
              <a:t>getConnection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Statement stmt =  </a:t>
            </a:r>
            <a:r>
              <a:rPr lang="en-US" sz="2000" dirty="0" err="1" smtClean="0"/>
              <a:t>conn.createStatement</a:t>
            </a:r>
            <a:r>
              <a:rPr lang="en-US" sz="2000" dirty="0" smtClean="0"/>
              <a:t>(</a:t>
            </a:r>
            <a:r>
              <a:rPr lang="en-US" sz="2000" dirty="0" err="1" smtClean="0"/>
              <a:t>ResultSet.TYPE_FORWARD_ONLY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ResultSet.CONCUR_READ_ONLY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ResultSet </a:t>
            </a:r>
            <a:r>
              <a:rPr lang="en-US" sz="2000" dirty="0" err="1" smtClean="0"/>
              <a:t>rs</a:t>
            </a:r>
            <a:r>
              <a:rPr lang="en-US" sz="2000" dirty="0" smtClean="0"/>
              <a:t> = </a:t>
            </a:r>
            <a:r>
              <a:rPr lang="en-US" sz="2000" dirty="0" err="1" smtClean="0"/>
              <a:t>stmt.executeQuery</a:t>
            </a:r>
            <a:r>
              <a:rPr lang="en-US" sz="2000" dirty="0" smtClean="0"/>
              <a:t>("SELECT * FROM ORDERS");</a:t>
            </a:r>
          </a:p>
          <a:p>
            <a:pPr>
              <a:buNone/>
            </a:pPr>
            <a:r>
              <a:rPr lang="en-US" sz="2000" dirty="0" smtClean="0"/>
              <a:t>      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and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the class code does not configure </a:t>
            </a:r>
          </a:p>
          <a:p>
            <a:pPr lvl="1"/>
            <a:r>
              <a:rPr lang="en-US" dirty="0" smtClean="0"/>
              <a:t>Assumes that configuration has been done ahead of time</a:t>
            </a:r>
          </a:p>
          <a:p>
            <a:pPr lvl="1"/>
            <a:r>
              <a:rPr lang="en-US" dirty="0" smtClean="0"/>
              <a:t>Simply calls </a:t>
            </a:r>
            <a:r>
              <a:rPr lang="en-US" dirty="0" err="1" smtClean="0"/>
              <a:t>getDataSource.getConnection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Advantages of this assumption</a:t>
            </a:r>
          </a:p>
          <a:p>
            <a:pPr lvl="1"/>
            <a:r>
              <a:rPr lang="en-US" dirty="0" smtClean="0"/>
              <a:t>The configuration could be done at run time</a:t>
            </a:r>
          </a:p>
          <a:p>
            <a:pPr lvl="2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Production</a:t>
            </a:r>
          </a:p>
          <a:p>
            <a:r>
              <a:rPr lang="en-US" dirty="0" smtClean="0"/>
              <a:t>But who will do the configuration?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2289927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289927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Web Service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981200" y="2785227"/>
            <a:ext cx="1676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10400" y="2279344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11" idx="1"/>
          </p:cNvCxnSpPr>
          <p:nvPr/>
        </p:nvCxnSpPr>
        <p:spPr>
          <a:xfrm flipV="1">
            <a:off x="5105400" y="2774644"/>
            <a:ext cx="1905000" cy="105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0600" y="37338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orders via Web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and format for db write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to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Handle transactions (e.g. what if db write fails?)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00666" y="51816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As shown, the class must know all about the db and web service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Monolithic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Not 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Using Composition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2289927"/>
            <a:ext cx="1828800" cy="233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3241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36195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9" idx="3"/>
            <a:endCxn id="11" idx="1"/>
          </p:cNvCxnSpPr>
          <p:nvPr/>
        </p:nvCxnSpPr>
        <p:spPr>
          <a:xfrm>
            <a:off x="5334000" y="4114800"/>
            <a:ext cx="167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0" y="2393644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1981200" y="2729888"/>
            <a:ext cx="1828800" cy="447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3733800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DBService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4572000" y="3155644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3539972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Using Composition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2289927"/>
            <a:ext cx="1828800" cy="233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3241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36195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9" idx="3"/>
            <a:endCxn id="11" idx="1"/>
          </p:cNvCxnSpPr>
          <p:nvPr/>
        </p:nvCxnSpPr>
        <p:spPr>
          <a:xfrm>
            <a:off x="5334000" y="4114800"/>
            <a:ext cx="167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0" y="2393644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1981200" y="2729888"/>
            <a:ext cx="1828800" cy="447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3733800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DBService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4572000" y="3155644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3539972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762000" y="3918656"/>
            <a:ext cx="1447800" cy="838200"/>
          </a:xfrm>
          <a:prstGeom prst="wedgeEllipseCallout">
            <a:avLst>
              <a:gd name="adj1" fmla="val 164692"/>
              <a:gd name="adj2" fmla="val -16122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service download object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33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Using Composition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2289927"/>
            <a:ext cx="1828800" cy="233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3241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36195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9" idx="3"/>
            <a:endCxn id="11" idx="1"/>
          </p:cNvCxnSpPr>
          <p:nvPr/>
        </p:nvCxnSpPr>
        <p:spPr>
          <a:xfrm>
            <a:off x="5334000" y="4114800"/>
            <a:ext cx="167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0" y="2393644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1981200" y="2729888"/>
            <a:ext cx="1828800" cy="447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3733800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DBService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4572000" y="3155644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3539972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533400" y="3962400"/>
            <a:ext cx="1981200" cy="990600"/>
          </a:xfrm>
          <a:prstGeom prst="wedgeEllipseCallout">
            <a:avLst>
              <a:gd name="adj1" fmla="val 130564"/>
              <a:gd name="adj2" fmla="val -9657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Tranformation</a:t>
            </a:r>
            <a:r>
              <a:rPr lang="en-US" sz="1400" dirty="0" smtClean="0"/>
              <a:t> Code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73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Using Composition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2289927"/>
            <a:ext cx="1828800" cy="233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3241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36195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9" idx="3"/>
            <a:endCxn id="11" idx="1"/>
          </p:cNvCxnSpPr>
          <p:nvPr/>
        </p:nvCxnSpPr>
        <p:spPr>
          <a:xfrm>
            <a:off x="5334000" y="4114800"/>
            <a:ext cx="167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0" y="2393644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1981200" y="2729888"/>
            <a:ext cx="1828800" cy="447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3733800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DBService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00666" y="51816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Composition partitions the relations of components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Order Service and DB Service are instance variables of the main class</a:t>
            </a:r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4572000" y="3155644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Callout 2"/>
          <p:cNvSpPr/>
          <p:nvPr/>
        </p:nvSpPr>
        <p:spPr>
          <a:xfrm>
            <a:off x="838200" y="4114800"/>
            <a:ext cx="1447800" cy="838200"/>
          </a:xfrm>
          <a:prstGeom prst="wedgeEllipseCallout">
            <a:avLst>
              <a:gd name="adj1" fmla="val 163912"/>
              <a:gd name="adj2" fmla="val -4270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</a:t>
            </a:r>
          </a:p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72000" y="3539972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cost</a:t>
            </a:r>
          </a:p>
          <a:p>
            <a:pPr lvl="1"/>
            <a:r>
              <a:rPr lang="en-US" dirty="0" smtClean="0"/>
              <a:t>Overall cost of software maintenance</a:t>
            </a:r>
          </a:p>
          <a:p>
            <a:r>
              <a:rPr lang="en-US" dirty="0" smtClean="0"/>
              <a:t>Code reuse</a:t>
            </a:r>
          </a:p>
          <a:p>
            <a:r>
              <a:rPr lang="en-US" dirty="0" smtClean="0"/>
              <a:t>Speed of deployment</a:t>
            </a:r>
          </a:p>
          <a:p>
            <a:r>
              <a:rPr lang="en-US" dirty="0" smtClean="0"/>
              <a:t>Reduce errors </a:t>
            </a:r>
          </a:p>
          <a:p>
            <a:r>
              <a:rPr lang="en-US" dirty="0" smtClean="0"/>
              <a:t>Flexible response for future needs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partitioned so changing one part doesn’t modify another</a:t>
            </a:r>
          </a:p>
          <a:p>
            <a:pPr lvl="1"/>
            <a:r>
              <a:rPr lang="en-US" dirty="0" smtClean="0"/>
              <a:t>Different web service </a:t>
            </a:r>
          </a:p>
          <a:p>
            <a:pPr lvl="1"/>
            <a:r>
              <a:rPr lang="en-US" dirty="0" smtClean="0"/>
              <a:t>Different web service libraries (Axis, CXF)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db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Class code will see the services as an interface</a:t>
            </a:r>
          </a:p>
          <a:p>
            <a:pPr lvl="1"/>
            <a:r>
              <a:rPr lang="en-US" dirty="0" smtClean="0"/>
              <a:t>Code to interface not implementation</a:t>
            </a:r>
          </a:p>
          <a:p>
            <a:r>
              <a:rPr lang="en-US" dirty="0" smtClean="0"/>
              <a:t>Class code does not configure the relations it just uses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Service and Db Service are dependencies for the class</a:t>
            </a:r>
          </a:p>
          <a:p>
            <a:r>
              <a:rPr lang="en-US" dirty="0" smtClean="0"/>
              <a:t>The class code only knows the services via their interface, no knowledge of internal details</a:t>
            </a:r>
          </a:p>
          <a:p>
            <a:r>
              <a:rPr lang="en-US" dirty="0" smtClean="0"/>
              <a:t>But how does the class get these services?</a:t>
            </a:r>
          </a:p>
          <a:p>
            <a:r>
              <a:rPr lang="en-US" dirty="0" smtClean="0"/>
              <a:t>Do we have to create a class for each combination of </a:t>
            </a:r>
            <a:r>
              <a:rPr lang="en-US" dirty="0" err="1" smtClean="0"/>
              <a:t>webservice</a:t>
            </a:r>
            <a:r>
              <a:rPr lang="en-US" dirty="0" smtClean="0"/>
              <a:t> and </a:t>
            </a:r>
            <a:r>
              <a:rPr lang="en-US" dirty="0" err="1" smtClean="0"/>
              <a:t>db</a:t>
            </a:r>
            <a:r>
              <a:rPr lang="en-US" dirty="0" smtClean="0"/>
              <a:t> we can think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examples, we need a run time method of filling in the services</a:t>
            </a:r>
          </a:p>
          <a:p>
            <a:r>
              <a:rPr lang="en-US" dirty="0" smtClean="0"/>
              <a:t>We need an ‘outside referee’ that is concerned about </a:t>
            </a:r>
            <a:r>
              <a:rPr lang="en-US" b="1" i="1" dirty="0" smtClean="0"/>
              <a:t>configuration</a:t>
            </a:r>
            <a:r>
              <a:rPr lang="en-US" dirty="0" smtClean="0"/>
              <a:t> of code, NOT the </a:t>
            </a:r>
            <a:r>
              <a:rPr lang="en-US" b="1" i="1" dirty="0" smtClean="0"/>
              <a:t>use</a:t>
            </a:r>
            <a:r>
              <a:rPr lang="en-US" dirty="0" smtClean="0"/>
              <a:t> of code</a:t>
            </a:r>
          </a:p>
          <a:p>
            <a:r>
              <a:rPr lang="en-US" dirty="0" smtClean="0"/>
              <a:t>A factory design pattern that generalizes the creation of objects and their component parts</a:t>
            </a:r>
          </a:p>
          <a:p>
            <a:r>
              <a:rPr lang="en-US" dirty="0" smtClean="0"/>
              <a:t>Takes  care of these relations</a:t>
            </a:r>
          </a:p>
        </p:txBody>
      </p:sp>
    </p:spTree>
    <p:extLst>
      <p:ext uri="{BB962C8B-B14F-4D97-AF65-F5344CB8AC3E}">
        <p14:creationId xmlns:p14="http://schemas.microsoft.com/office/powerpoint/2010/main" val="17401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03776"/>
          </a:xfrm>
        </p:spPr>
        <p:txBody>
          <a:bodyPr>
            <a:normAutofit/>
          </a:bodyPr>
          <a:lstStyle/>
          <a:p>
            <a:r>
              <a:rPr lang="en-US" dirty="0" smtClean="0"/>
              <a:t>Uses a configuration </a:t>
            </a:r>
            <a:r>
              <a:rPr lang="en-US" dirty="0"/>
              <a:t>file in which you name concrete "beans" for the </a:t>
            </a:r>
            <a:r>
              <a:rPr lang="en-US" dirty="0" smtClean="0"/>
              <a:t>interfaces.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Wire" the application together by stating which beans are dependent on each other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Instantiate </a:t>
            </a:r>
            <a:r>
              <a:rPr lang="en-US" dirty="0"/>
              <a:t>a Spring object called an </a:t>
            </a:r>
            <a:r>
              <a:rPr lang="en-US" dirty="0" err="1"/>
              <a:t>ApplicationContext</a:t>
            </a:r>
            <a:r>
              <a:rPr lang="en-US" dirty="0"/>
              <a:t>. This is a type of bean factory that will instantiate </a:t>
            </a:r>
            <a:r>
              <a:rPr lang="en-US" dirty="0" smtClean="0"/>
              <a:t>requested beans</a:t>
            </a:r>
          </a:p>
        </p:txBody>
      </p:sp>
    </p:spTree>
    <p:extLst>
      <p:ext uri="{BB962C8B-B14F-4D97-AF65-F5344CB8AC3E}">
        <p14:creationId xmlns:p14="http://schemas.microsoft.com/office/powerpoint/2010/main" val="7848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03776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file is xml</a:t>
            </a:r>
          </a:p>
          <a:p>
            <a:pPr lvl="1"/>
            <a:r>
              <a:rPr lang="en-US" dirty="0" smtClean="0"/>
              <a:t>Can also figure using code</a:t>
            </a:r>
          </a:p>
          <a:p>
            <a:pPr lvl="1"/>
            <a:r>
              <a:rPr lang="en-US" dirty="0" smtClean="0"/>
              <a:t>Spring 2.5 and up provides for annotations</a:t>
            </a:r>
          </a:p>
          <a:p>
            <a:r>
              <a:rPr lang="en-US" dirty="0" smtClean="0"/>
              <a:t>The xml file is the home to configuration , but not code use</a:t>
            </a:r>
          </a:p>
          <a:p>
            <a:r>
              <a:rPr lang="en-US" dirty="0" smtClean="0"/>
              <a:t>Injects dependencies via</a:t>
            </a:r>
          </a:p>
          <a:p>
            <a:pPr lvl="1"/>
            <a:r>
              <a:rPr lang="en-US" dirty="0" smtClean="0"/>
              <a:t>Get/set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4646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156578"/>
            <a:ext cx="3471862" cy="3669548"/>
          </a:xfrm>
        </p:spPr>
      </p:pic>
    </p:spTree>
    <p:extLst>
      <p:ext uri="{BB962C8B-B14F-4D97-AF65-F5344CB8AC3E}">
        <p14:creationId xmlns:p14="http://schemas.microsoft.com/office/powerpoint/2010/main" val="6662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Config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696200" cy="4953000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beans </a:t>
            </a: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xmlns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"http://www.springframework.org/schema/beans"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xmlns:xsi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"http://www.w3.org/2001/XMLSchema-instance"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xsi:schemaLocation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"http://www.springframework.org/schema/beans</a:t>
            </a:r>
          </a:p>
          <a:p>
            <a:pPr marL="109728" indent="0">
              <a:buNone/>
            </a:pP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        http://www.springframework.org/schema/beans/spring-beans.xsd"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"com.dhenton9000.orders.persistence.PersistenceServiceImpl"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7F007F"/>
                </a:solidFill>
                <a:latin typeface="Courier New"/>
              </a:rPr>
              <a:t>	id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dbInsertService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i="1" dirty="0">
                <a:solidFill>
                  <a:srgbClr val="008080"/>
                </a:solidFill>
                <a:latin typeface="Courier New"/>
              </a:rPr>
              <a:t>	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&lt;property name=“</a:t>
            </a:r>
            <a:r>
              <a:rPr lang="en-US" i="1" dirty="0" err="1" smtClean="0">
                <a:solidFill>
                  <a:srgbClr val="008080"/>
                </a:solidFill>
                <a:latin typeface="Courier New"/>
              </a:rPr>
              <a:t>dataSource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” </a:t>
            </a:r>
            <a:r>
              <a:rPr lang="en-US" i="1" dirty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dataSourceBean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"com.dhenton9000.orders.ws.WebServiceOrderImpl"</a:t>
            </a:r>
          </a:p>
          <a:p>
            <a:pPr marL="109728" indent="0">
              <a:buNone/>
            </a:pPr>
            <a:r>
              <a:rPr lang="en-US" dirty="0" smtClean="0">
                <a:latin typeface="Courier New"/>
              </a:rPr>
              <a:t>        	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wsOrdersService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setterDownloader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marL="109728" indent="0">
              <a:buNone/>
            </a:pPr>
            <a:r>
              <a:rPr lang="en-US" dirty="0" smtClean="0">
                <a:latin typeface="Courier New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"com.dhenton9000.orders.OrderDownloader"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dbPersistance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dbInsertService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wsDownloader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wsOrdersService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constructorDownloader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marL="109728" indent="0">
              <a:buNone/>
            </a:pPr>
            <a:r>
              <a:rPr lang="en-US" dirty="0" smtClean="0">
                <a:latin typeface="Courier New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"com.dhenton9000.orders.OrderDownloader"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constructor-</a:t>
            </a:r>
            <a:r>
              <a:rPr lang="en-US" dirty="0" err="1" smtClean="0">
                <a:solidFill>
                  <a:srgbClr val="3F7F7F"/>
                </a:solidFill>
                <a:latin typeface="Courier New"/>
              </a:rPr>
              <a:t>arg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index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"0"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wsOrdersService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constructor-</a:t>
            </a:r>
            <a:r>
              <a:rPr lang="en-US" dirty="0" err="1" smtClean="0">
                <a:solidFill>
                  <a:srgbClr val="3F7F7F"/>
                </a:solidFill>
                <a:latin typeface="Courier New"/>
              </a:rPr>
              <a:t>arg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index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"1"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dbInsertService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8080"/>
                </a:solidFill>
                <a:latin typeface="Courier New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Bean tag refers to a class</a:t>
            </a:r>
          </a:p>
          <a:p>
            <a:pPr lvl="1"/>
            <a:r>
              <a:rPr lang="en-US" dirty="0" smtClean="0"/>
              <a:t>Must specify full class name</a:t>
            </a:r>
          </a:p>
          <a:p>
            <a:pPr lvl="1"/>
            <a:r>
              <a:rPr lang="en-US" dirty="0" smtClean="0"/>
              <a:t>Unique id (used for ref attribute)</a:t>
            </a:r>
          </a:p>
          <a:p>
            <a:r>
              <a:rPr lang="en-US" dirty="0" smtClean="0"/>
              <a:t>Properties are java bean properties</a:t>
            </a:r>
          </a:p>
          <a:p>
            <a:pPr lvl="1"/>
            <a:r>
              <a:rPr lang="en-US" dirty="0" smtClean="0"/>
              <a:t>Setter must exist</a:t>
            </a:r>
          </a:p>
          <a:p>
            <a:r>
              <a:rPr lang="en-US" dirty="0" smtClean="0"/>
              <a:t>Property tag attribute can be </a:t>
            </a:r>
          </a:p>
          <a:p>
            <a:pPr lvl="1"/>
            <a:r>
              <a:rPr lang="en-US" dirty="0" smtClean="0"/>
              <a:t>Ref: reference to another defined bean</a:t>
            </a:r>
          </a:p>
          <a:p>
            <a:pPr lvl="1"/>
            <a:r>
              <a:rPr lang="en-US" dirty="0" smtClean="0"/>
              <a:t>Value: primitive, e.g. String or int</a:t>
            </a:r>
          </a:p>
          <a:p>
            <a:pPr lvl="2"/>
            <a:r>
              <a:rPr lang="en-US" dirty="0" smtClean="0"/>
              <a:t>&lt;property name=“title” value=“Doctor” 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Application Context</a:t>
            </a:r>
          </a:p>
          <a:p>
            <a:r>
              <a:rPr lang="en-US" dirty="0" smtClean="0"/>
              <a:t>This is a </a:t>
            </a:r>
            <a:r>
              <a:rPr lang="en-US" dirty="0" smtClean="0"/>
              <a:t>Static </a:t>
            </a:r>
            <a:r>
              <a:rPr lang="en-US" dirty="0" smtClean="0"/>
              <a:t>factory that uses xml config to </a:t>
            </a:r>
          </a:p>
          <a:p>
            <a:pPr lvl="1"/>
            <a:r>
              <a:rPr lang="en-US" dirty="0" smtClean="0"/>
              <a:t>Create the beans</a:t>
            </a:r>
          </a:p>
          <a:p>
            <a:pPr lvl="1"/>
            <a:r>
              <a:rPr lang="en-US" dirty="0" smtClean="0"/>
              <a:t>Apply the relationships (“wiring”)</a:t>
            </a:r>
          </a:p>
          <a:p>
            <a:r>
              <a:rPr lang="en-US" dirty="0" smtClean="0"/>
              <a:t>Can get at the container via static factory</a:t>
            </a:r>
          </a:p>
          <a:p>
            <a:pPr lvl="1"/>
            <a:r>
              <a:rPr lang="en-US" dirty="0" smtClean="0"/>
              <a:t>ClassPathXmlApplicationContext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Config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696200" cy="4724400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beans </a:t>
            </a: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xmlns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"http://www.springframework.org/schema/beans"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xmlns:xsi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"http://www.w3.org/2001/XMLSchema-instance"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rgbClr val="7F007F"/>
                </a:solidFill>
                <a:latin typeface="Courier New"/>
              </a:rPr>
              <a:t>xsi:schemaLocation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"http://www.springframework.org/schema/beans</a:t>
            </a:r>
          </a:p>
          <a:p>
            <a:pPr marL="109728" indent="0">
              <a:buNone/>
            </a:pP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        http://www.springframework.org/schema/beans/spring-beans.xsd"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"com.dhenton9000.orders.persistence.PersistenceServiceImpl"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7F007F"/>
                </a:solidFill>
                <a:latin typeface="Courier New"/>
              </a:rPr>
              <a:t>	id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dbInsertService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i="1" dirty="0">
                <a:solidFill>
                  <a:srgbClr val="008080"/>
                </a:solidFill>
                <a:latin typeface="Courier New"/>
              </a:rPr>
              <a:t>	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&lt;property name=“</a:t>
            </a:r>
            <a:r>
              <a:rPr lang="en-US" i="1" dirty="0" err="1" smtClean="0">
                <a:solidFill>
                  <a:srgbClr val="008080"/>
                </a:solidFill>
                <a:latin typeface="Courier New"/>
              </a:rPr>
              <a:t>dataSource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” </a:t>
            </a:r>
            <a:r>
              <a:rPr lang="en-US" i="1" dirty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dataSourceBean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"com.dhenton9000.orders.ws.WebServiceOrderImpl"</a:t>
            </a:r>
          </a:p>
          <a:p>
            <a:pPr marL="109728" indent="0">
              <a:buNone/>
            </a:pPr>
            <a:r>
              <a:rPr lang="en-US" dirty="0" smtClean="0">
                <a:latin typeface="Courier New"/>
              </a:rPr>
              <a:t>        	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wsOrdersService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setterDownloader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marL="109728" indent="0">
              <a:buNone/>
            </a:pPr>
            <a:r>
              <a:rPr lang="en-US" dirty="0" smtClean="0">
                <a:latin typeface="Courier New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"com.dhenton9000.orders.OrderDownloader"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dbPersistance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dbInsertService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wsDownloader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wsOrdersService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constructorDownloader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marL="109728" indent="0">
              <a:buNone/>
            </a:pPr>
            <a:r>
              <a:rPr lang="en-US" dirty="0" smtClean="0">
                <a:latin typeface="Courier New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"com.dhenton9000.orders.OrderDownloader"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constructor-</a:t>
            </a:r>
            <a:r>
              <a:rPr lang="en-US" dirty="0" err="1" smtClean="0">
                <a:solidFill>
                  <a:srgbClr val="3F7F7F"/>
                </a:solidFill>
                <a:latin typeface="Courier New"/>
              </a:rPr>
              <a:t>arg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index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"0"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wsOrdersService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constructor-</a:t>
            </a:r>
            <a:r>
              <a:rPr lang="en-US" dirty="0" err="1" smtClean="0">
                <a:solidFill>
                  <a:srgbClr val="3F7F7F"/>
                </a:solidFill>
                <a:latin typeface="Courier New"/>
              </a:rPr>
              <a:t>arg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Courier New"/>
              </a:rPr>
              <a:t>index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"1" </a:t>
            </a:r>
            <a:r>
              <a:rPr lang="en-US" i="1" dirty="0" smtClean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urier New"/>
              </a:rPr>
              <a:t>dbInsertService</a:t>
            </a:r>
            <a:r>
              <a:rPr lang="en-US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8080"/>
                </a:solidFill>
                <a:latin typeface="Courier New"/>
              </a:rPr>
              <a:t> 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6781800" y="4114800"/>
            <a:ext cx="1447800" cy="1143000"/>
          </a:xfrm>
          <a:prstGeom prst="wedgeEllipseCallout">
            <a:avLst>
              <a:gd name="adj1" fmla="val -107149"/>
              <a:gd name="adj2" fmla="val -1779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  refers  to another bean</a:t>
            </a:r>
            <a:endParaRPr lang="en-US" sz="1400" dirty="0"/>
          </a:p>
        </p:txBody>
      </p:sp>
      <p:sp>
        <p:nvSpPr>
          <p:cNvPr id="5" name="Oval Callout 4"/>
          <p:cNvSpPr/>
          <p:nvPr/>
        </p:nvSpPr>
        <p:spPr>
          <a:xfrm>
            <a:off x="6553200" y="1143000"/>
            <a:ext cx="1447800" cy="1143000"/>
          </a:xfrm>
          <a:prstGeom prst="wedgeEllipseCallout">
            <a:avLst>
              <a:gd name="adj1" fmla="val -279398"/>
              <a:gd name="adj2" fmla="val 9129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other bean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7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do for those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reviews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Other examples of best practice</a:t>
            </a:r>
          </a:p>
          <a:p>
            <a:pPr lvl="1"/>
            <a:r>
              <a:rPr lang="en-US" dirty="0" smtClean="0"/>
              <a:t>Error trapping</a:t>
            </a:r>
          </a:p>
          <a:p>
            <a:pPr lvl="1"/>
            <a:r>
              <a:rPr lang="en-US" dirty="0" smtClean="0"/>
              <a:t>Logging strategies</a:t>
            </a:r>
          </a:p>
          <a:p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J2EE</a:t>
            </a:r>
          </a:p>
          <a:p>
            <a:pPr lvl="1"/>
            <a:r>
              <a:rPr lang="en-US" dirty="0" smtClean="0"/>
              <a:t>JSF, Struts…..</a:t>
            </a:r>
          </a:p>
          <a:p>
            <a:pPr lvl="1"/>
            <a:r>
              <a:rPr lang="en-US" dirty="0" smtClean="0"/>
              <a:t>Spring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Config file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724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dataSourceBean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"com.mysql.jdbc.jdbc2.optional.MysqlDataSource"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"user"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root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"password"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serverName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localhost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"port"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3306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databaseName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businessdb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endParaRPr lang="en-US" sz="1800" dirty="0" smtClean="0">
              <a:solidFill>
                <a:srgbClr val="008080"/>
              </a:solidFill>
              <a:latin typeface="Courier New"/>
            </a:endParaRP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Courier New"/>
              </a:rPr>
              <a:t>beans</a:t>
            </a:r>
            <a:r>
              <a:rPr lang="en-US" sz="18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31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main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9" y="1600200"/>
            <a:ext cx="7837420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6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(OrderDownloader)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71600"/>
            <a:ext cx="5705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271463" y="2590800"/>
            <a:ext cx="1447800" cy="1143000"/>
          </a:xfrm>
          <a:prstGeom prst="wedgeEllipseCallout">
            <a:avLst>
              <a:gd name="adj1" fmla="val 97636"/>
              <a:gd name="adj2" fmla="val -4809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services are interfaces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58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(OrderDownloader)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71600"/>
            <a:ext cx="5705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271463" y="2590800"/>
            <a:ext cx="1447800" cy="1143000"/>
          </a:xfrm>
          <a:prstGeom prst="wedgeEllipseCallout">
            <a:avLst>
              <a:gd name="adj1" fmla="val 97636"/>
              <a:gd name="adj2" fmla="val -4809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services are interfaces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02431" y="4191000"/>
            <a:ext cx="1185863" cy="1066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code only knows the interface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58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(OrderDownloader)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71600"/>
            <a:ext cx="5705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271463" y="2590800"/>
            <a:ext cx="1447800" cy="1143000"/>
          </a:xfrm>
          <a:prstGeom prst="wedgeEllipseCallout">
            <a:avLst>
              <a:gd name="adj1" fmla="val 97636"/>
              <a:gd name="adj2" fmla="val -4809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services are interfaces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02431" y="4191000"/>
            <a:ext cx="1185863" cy="1066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code only knows the interface</a:t>
            </a:r>
            <a:endParaRPr lang="en-US" sz="1400" dirty="0"/>
          </a:p>
        </p:txBody>
      </p:sp>
      <p:sp>
        <p:nvSpPr>
          <p:cNvPr id="6" name="Oval Callout 5"/>
          <p:cNvSpPr/>
          <p:nvPr/>
        </p:nvSpPr>
        <p:spPr>
          <a:xfrm>
            <a:off x="6705600" y="1447800"/>
            <a:ext cx="1447800" cy="1143000"/>
          </a:xfrm>
          <a:prstGeom prst="wedgeEllipseCallout">
            <a:avLst>
              <a:gd name="adj1" fmla="val -179876"/>
              <a:gd name="adj2" fmla="val 18584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Filled In By Spring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58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(PeristenceServiceImpl)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651042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6858000" y="2743200"/>
            <a:ext cx="1447800" cy="838200"/>
          </a:xfrm>
          <a:prstGeom prst="wedgeEllipseCallout">
            <a:avLst>
              <a:gd name="adj1" fmla="val -193982"/>
              <a:gd name="adj2" fmla="val -4809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Injected  via Spring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6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(PeristenceServiceImpl)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2133600" y="5352345"/>
            <a:ext cx="1447800" cy="838200"/>
          </a:xfrm>
          <a:prstGeom prst="wedgeEllipseCallout">
            <a:avLst>
              <a:gd name="adj1" fmla="val 13425"/>
              <a:gd name="adj2" fmla="val -29186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Injected  via Spring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28600" y="1997839"/>
            <a:ext cx="8610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sz="1600" dirty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"com.dhenton9000.orders.persistence.PersistenceServiceImpl"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7F007F"/>
                </a:solidFill>
                <a:latin typeface="Courier New"/>
              </a:rPr>
              <a:t>	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dbInsertService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600" i="1" dirty="0">
                <a:solidFill>
                  <a:srgbClr val="008080"/>
                </a:solidFill>
                <a:latin typeface="Courier New"/>
              </a:rPr>
              <a:t>	&lt;property name=“</a:t>
            </a:r>
            <a:r>
              <a:rPr lang="en-US" sz="1600" i="1" dirty="0" err="1">
                <a:solidFill>
                  <a:srgbClr val="008080"/>
                </a:solidFill>
                <a:latin typeface="Courier New"/>
              </a:rPr>
              <a:t>dataSource</a:t>
            </a:r>
            <a:r>
              <a:rPr lang="en-US" sz="1600" i="1" dirty="0">
                <a:solidFill>
                  <a:srgbClr val="008080"/>
                </a:solidFill>
                <a:latin typeface="Courier New"/>
              </a:rPr>
              <a:t>” </a:t>
            </a:r>
            <a:r>
              <a:rPr lang="en-US" sz="1600" i="1" dirty="0">
                <a:solidFill>
                  <a:srgbClr val="7F007F"/>
                </a:solidFill>
                <a:latin typeface="Courier New"/>
              </a:rPr>
              <a:t>ref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dataSourceBean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6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sz="16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477000" y="4938889"/>
            <a:ext cx="1447800" cy="838200"/>
          </a:xfrm>
          <a:prstGeom prst="wedgeEllipseCallout">
            <a:avLst>
              <a:gd name="adj1" fmla="val -88719"/>
              <a:gd name="adj2" fmla="val -21913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 bean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45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Example Config file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724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bean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dataSourceBean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urier New"/>
              </a:rPr>
              <a:t>class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"com.mysql.jdbc.jdbc2.optional.MysqlDataSource"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"user"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root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"password"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serverName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localhost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"port"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3306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databaseName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businessdb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value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&gt;&lt;/</a:t>
            </a:r>
            <a:r>
              <a:rPr lang="en-US" sz="1800" i="1" dirty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en-US" sz="18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urier New"/>
              </a:rPr>
              <a:t>bean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109728" indent="0">
              <a:buNone/>
            </a:pPr>
            <a:endParaRPr lang="en-US" sz="1800" dirty="0" smtClean="0">
              <a:solidFill>
                <a:srgbClr val="008080"/>
              </a:solidFill>
              <a:latin typeface="Courier New"/>
            </a:endParaRP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Courier New"/>
              </a:rPr>
              <a:t>beans</a:t>
            </a:r>
            <a:r>
              <a:rPr lang="en-US" sz="18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47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Spring fills in the blanks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2289927"/>
            <a:ext cx="1828800" cy="233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3241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36195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9" idx="3"/>
            <a:endCxn id="11" idx="1"/>
          </p:cNvCxnSpPr>
          <p:nvPr/>
        </p:nvCxnSpPr>
        <p:spPr>
          <a:xfrm>
            <a:off x="5334000" y="4114800"/>
            <a:ext cx="167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0" y="2393644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1981200" y="2729888"/>
            <a:ext cx="1828800" cy="447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3733800"/>
            <a:ext cx="1524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DBService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00666" y="5181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Also configures the DB Service via the data source</a:t>
            </a:r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4572000" y="3155644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3539972"/>
            <a:ext cx="0" cy="159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03776"/>
          </a:xfrm>
        </p:spPr>
        <p:txBody>
          <a:bodyPr>
            <a:normAutofit/>
          </a:bodyPr>
          <a:lstStyle/>
          <a:p>
            <a:r>
              <a:rPr lang="en-US" dirty="0" smtClean="0"/>
              <a:t>Final ‘wiring’ at runtime</a:t>
            </a:r>
          </a:p>
          <a:p>
            <a:pPr lvl="1"/>
            <a:r>
              <a:rPr lang="en-US" dirty="0" smtClean="0"/>
              <a:t>Can be configured for test vs. production</a:t>
            </a:r>
            <a:r>
              <a:rPr lang="en-US" dirty="0"/>
              <a:t> </a:t>
            </a:r>
            <a:r>
              <a:rPr lang="en-US" dirty="0" smtClean="0"/>
              <a:t>with a simple change in </a:t>
            </a:r>
            <a:r>
              <a:rPr lang="en-US" dirty="0"/>
              <a:t>the </a:t>
            </a:r>
            <a:r>
              <a:rPr lang="en-US" dirty="0" err="1" smtClean="0"/>
              <a:t>dataSourceBean</a:t>
            </a:r>
            <a:r>
              <a:rPr lang="en-US" dirty="0" smtClean="0"/>
              <a:t> spring entry</a:t>
            </a:r>
          </a:p>
          <a:p>
            <a:pPr lvl="2"/>
            <a:r>
              <a:rPr lang="en-US" dirty="0" smtClean="0"/>
              <a:t>Nothing else has to change </a:t>
            </a:r>
          </a:p>
          <a:p>
            <a:pPr lvl="1"/>
            <a:r>
              <a:rPr lang="en-US" dirty="0" smtClean="0"/>
              <a:t>Creates segments where change in one service doesn’t effect the others</a:t>
            </a:r>
          </a:p>
          <a:p>
            <a:pPr lvl="1"/>
            <a:r>
              <a:rPr lang="en-US" dirty="0" smtClean="0"/>
              <a:t>Divide and conquer:</a:t>
            </a:r>
          </a:p>
          <a:p>
            <a:pPr lvl="2"/>
            <a:r>
              <a:rPr lang="en-US" dirty="0" smtClean="0"/>
              <a:t>Code for use </a:t>
            </a:r>
          </a:p>
          <a:p>
            <a:pPr lvl="2"/>
            <a:r>
              <a:rPr lang="en-US" dirty="0" smtClean="0"/>
              <a:t>XML config for configuration</a:t>
            </a:r>
          </a:p>
          <a:p>
            <a:pPr lvl="2"/>
            <a:endParaRPr lang="en-US" i="1" dirty="0" smtClean="0">
              <a:solidFill>
                <a:srgbClr val="2A00F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40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‘Behavioral’ Model of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Classes/Objects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Messages, information, data flow</a:t>
            </a:r>
          </a:p>
          <a:p>
            <a:pPr lvl="1"/>
            <a:r>
              <a:rPr lang="en-US" dirty="0" smtClean="0"/>
              <a:t>Function calls</a:t>
            </a:r>
          </a:p>
          <a:p>
            <a:pPr lvl="1"/>
            <a:r>
              <a:rPr lang="en-US" b="1" i="1" dirty="0" smtClean="0"/>
              <a:t>Code Use</a:t>
            </a:r>
          </a:p>
          <a:p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Messages flow via connections</a:t>
            </a:r>
          </a:p>
          <a:p>
            <a:pPr lvl="1"/>
            <a:r>
              <a:rPr lang="en-US" dirty="0" smtClean="0"/>
              <a:t>The relation of one object to another </a:t>
            </a:r>
          </a:p>
          <a:p>
            <a:pPr lvl="1"/>
            <a:r>
              <a:rPr lang="en-US" b="1" i="1" dirty="0" smtClean="0"/>
              <a:t>Configuration of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03776"/>
          </a:xfrm>
        </p:spPr>
        <p:txBody>
          <a:bodyPr>
            <a:normAutofit/>
          </a:bodyPr>
          <a:lstStyle/>
          <a:p>
            <a:r>
              <a:rPr lang="en-US" dirty="0" smtClean="0"/>
              <a:t>Consuming code knows only the interface</a:t>
            </a:r>
          </a:p>
          <a:p>
            <a:pPr lvl="1"/>
            <a:r>
              <a:rPr lang="en-US" dirty="0" smtClean="0"/>
              <a:t>Swapping a new implementation is done via the xml file</a:t>
            </a:r>
          </a:p>
          <a:p>
            <a:r>
              <a:rPr lang="en-US" dirty="0" smtClean="0"/>
              <a:t>Helps foster ‘code to interface not implementation’</a:t>
            </a:r>
          </a:p>
          <a:p>
            <a:r>
              <a:rPr lang="en-US" dirty="0" smtClean="0"/>
              <a:t>This allows for easy mock implementations when testing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i="1" dirty="0" smtClean="0">
              <a:solidFill>
                <a:srgbClr val="2A00F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7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03776"/>
          </a:xfrm>
        </p:spPr>
        <p:txBody>
          <a:bodyPr>
            <a:normAutofit/>
          </a:bodyPr>
          <a:lstStyle/>
          <a:p>
            <a:r>
              <a:rPr lang="en-US" dirty="0" smtClean="0"/>
              <a:t>Xml file can get complicated</a:t>
            </a:r>
          </a:p>
          <a:p>
            <a:pPr lvl="1"/>
            <a:r>
              <a:rPr lang="en-US" dirty="0" smtClean="0"/>
              <a:t>Import capability can help</a:t>
            </a:r>
          </a:p>
          <a:p>
            <a:r>
              <a:rPr lang="en-US" dirty="0" smtClean="0"/>
              <a:t>Life cycle</a:t>
            </a:r>
          </a:p>
          <a:p>
            <a:pPr lvl="1"/>
            <a:r>
              <a:rPr lang="en-US" dirty="0" smtClean="0"/>
              <a:t>Does Spring only create one copy of a bean on startup?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cope=singleton (create on startup)</a:t>
            </a:r>
          </a:p>
          <a:p>
            <a:pPr lvl="2"/>
            <a:r>
              <a:rPr lang="en-US" dirty="0" smtClean="0"/>
              <a:t>scope=prototype (on each request)</a:t>
            </a:r>
          </a:p>
          <a:p>
            <a:pPr lvl="1"/>
            <a:r>
              <a:rPr lang="en-US" dirty="0" smtClean="0"/>
              <a:t>Thread safety</a:t>
            </a:r>
          </a:p>
        </p:txBody>
      </p:sp>
    </p:spTree>
    <p:extLst>
      <p:ext uri="{BB962C8B-B14F-4D97-AF65-F5344CB8AC3E}">
        <p14:creationId xmlns:p14="http://schemas.microsoft.com/office/powerpoint/2010/main" val="15992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Spring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03776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Contexts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 based</a:t>
            </a:r>
          </a:p>
          <a:p>
            <a:pPr lvl="1"/>
            <a:r>
              <a:rPr lang="en-US" dirty="0" smtClean="0"/>
              <a:t>File based</a:t>
            </a:r>
          </a:p>
          <a:p>
            <a:r>
              <a:rPr lang="en-US" dirty="0" smtClean="0"/>
              <a:t>Beans can be created from static factories</a:t>
            </a:r>
          </a:p>
          <a:p>
            <a:pPr lvl="1"/>
            <a:r>
              <a:rPr lang="en-US" dirty="0" smtClean="0"/>
              <a:t>Older code that uses factories</a:t>
            </a:r>
          </a:p>
          <a:p>
            <a:r>
              <a:rPr lang="en-US" dirty="0" err="1" smtClean="0"/>
              <a:t>Autowiring</a:t>
            </a:r>
            <a:endParaRPr lang="en-US" dirty="0" smtClean="0"/>
          </a:p>
          <a:p>
            <a:pPr lvl="1"/>
            <a:r>
              <a:rPr lang="en-US" dirty="0" smtClean="0"/>
              <a:t>Will scan </a:t>
            </a:r>
            <a:r>
              <a:rPr lang="en-US" dirty="0" err="1" smtClean="0"/>
              <a:t>classpath</a:t>
            </a:r>
            <a:r>
              <a:rPr lang="en-US" dirty="0" smtClean="0"/>
              <a:t> for matches</a:t>
            </a:r>
          </a:p>
          <a:p>
            <a:pPr lvl="1"/>
            <a:r>
              <a:rPr lang="en-US" dirty="0" smtClean="0"/>
              <a:t>Removes need for xml config in simple cases</a:t>
            </a:r>
          </a:p>
          <a:p>
            <a:pPr lvl="1"/>
            <a:endParaRPr lang="en-US" dirty="0" smtClean="0"/>
          </a:p>
          <a:p>
            <a:pPr lvl="2"/>
            <a:endParaRPr lang="en-US" i="1" dirty="0" smtClean="0">
              <a:solidFill>
                <a:srgbClr val="2A00F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77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03776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configuration from code use</a:t>
            </a:r>
          </a:p>
          <a:p>
            <a:r>
              <a:rPr lang="en-US" dirty="0" smtClean="0"/>
              <a:t>Code to interfaces vs. implementations</a:t>
            </a:r>
          </a:p>
          <a:p>
            <a:r>
              <a:rPr lang="en-US" dirty="0" smtClean="0"/>
              <a:t>Allow for flexible runtime configuration</a:t>
            </a:r>
          </a:p>
          <a:p>
            <a:r>
              <a:rPr lang="en-US" dirty="0" smtClean="0"/>
              <a:t>Beans can be configured with beans that are then in turn configured allowing for quite complex relationships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i="1" dirty="0" smtClean="0">
              <a:solidFill>
                <a:srgbClr val="2A00F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03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Spring and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Spring to Support Design Patterns</a:t>
            </a:r>
          </a:p>
          <a:p>
            <a:r>
              <a:rPr lang="en-US" dirty="0" smtClean="0"/>
              <a:t>Spring is about Configuration</a:t>
            </a:r>
          </a:p>
          <a:p>
            <a:r>
              <a:rPr lang="en-US" dirty="0" smtClean="0"/>
              <a:t>Design patterns are often about the relationships of objects to one another</a:t>
            </a:r>
          </a:p>
          <a:p>
            <a:r>
              <a:rPr lang="en-US" dirty="0" smtClean="0"/>
              <a:t>A good match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 Inventory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Mason Shoe Company</a:t>
            </a:r>
          </a:p>
          <a:p>
            <a:pPr lvl="1"/>
            <a:r>
              <a:rPr lang="en-US" dirty="0" smtClean="0"/>
              <a:t>Sells items on </a:t>
            </a:r>
            <a:r>
              <a:rPr lang="en-US" dirty="0" err="1" smtClean="0"/>
              <a:t>Ebay</a:t>
            </a:r>
            <a:endParaRPr lang="en-US" dirty="0" smtClean="0"/>
          </a:p>
          <a:p>
            <a:pPr lvl="1"/>
            <a:r>
              <a:rPr lang="en-US" dirty="0" smtClean="0"/>
              <a:t>Alternative channel</a:t>
            </a:r>
          </a:p>
          <a:p>
            <a:pPr lvl="2"/>
            <a:r>
              <a:rPr lang="en-US" dirty="0" smtClean="0"/>
              <a:t>Web sites</a:t>
            </a:r>
          </a:p>
          <a:p>
            <a:pPr lvl="2"/>
            <a:r>
              <a:rPr lang="en-US" dirty="0" smtClean="0"/>
              <a:t>Catalogs</a:t>
            </a:r>
          </a:p>
          <a:p>
            <a:pPr lvl="2"/>
            <a:r>
              <a:rPr lang="en-US" dirty="0" smtClean="0"/>
              <a:t>Phone orders</a:t>
            </a:r>
          </a:p>
          <a:p>
            <a:r>
              <a:rPr lang="en-US" dirty="0" smtClean="0"/>
              <a:t>Need to categorize our items</a:t>
            </a:r>
          </a:p>
          <a:p>
            <a:pPr lvl="1"/>
            <a:r>
              <a:rPr lang="en-US" dirty="0" smtClean="0"/>
              <a:t>Must match EBay's designated categories</a:t>
            </a:r>
          </a:p>
          <a:p>
            <a:pPr lvl="1"/>
            <a:r>
              <a:rPr lang="en-US" dirty="0" smtClean="0"/>
              <a:t>Map internal categories/data to EBay categories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 Inventory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a POJO representing a row in a record set</a:t>
            </a:r>
          </a:p>
          <a:p>
            <a:pPr lvl="1"/>
            <a:r>
              <a:rPr lang="en-US" dirty="0" smtClean="0"/>
              <a:t>Mason internal representation of attributes</a:t>
            </a:r>
          </a:p>
          <a:p>
            <a:r>
              <a:rPr lang="en-US" dirty="0" smtClean="0"/>
              <a:t>Map POJO attributes to CXF class used for web service submission</a:t>
            </a:r>
          </a:p>
          <a:p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Dependent on type of shoe (men's, women's, boys…)</a:t>
            </a:r>
          </a:p>
          <a:p>
            <a:pPr lvl="1"/>
            <a:r>
              <a:rPr lang="en-US" dirty="0" smtClean="0"/>
              <a:t>Each type will have different attribute lists</a:t>
            </a:r>
          </a:p>
          <a:p>
            <a:pPr lvl="1"/>
            <a:r>
              <a:rPr lang="en-US" dirty="0" smtClean="0"/>
              <a:t>Some of those attributes are the same for each type (condition attribute is always “new”)</a:t>
            </a:r>
          </a:p>
          <a:p>
            <a:pPr lvl="1"/>
            <a:r>
              <a:rPr lang="en-US" dirty="0" smtClean="0"/>
              <a:t>Some are different (men's sizes vs. women’s)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 Inventory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are name value pairs</a:t>
            </a:r>
          </a:p>
          <a:p>
            <a:r>
              <a:rPr lang="en-US" dirty="0" smtClean="0"/>
              <a:t>EBay has mandatory attributes which they determine</a:t>
            </a:r>
          </a:p>
          <a:p>
            <a:pPr lvl="1"/>
            <a:r>
              <a:rPr lang="en-US" dirty="0" smtClean="0"/>
              <a:t>Provides for some uniformity</a:t>
            </a:r>
          </a:p>
          <a:p>
            <a:pPr lvl="1"/>
            <a:r>
              <a:rPr lang="en-US" dirty="0" smtClean="0"/>
              <a:t>Also mandate the name of the attribute</a:t>
            </a:r>
          </a:p>
          <a:p>
            <a:r>
              <a:rPr lang="en-US" dirty="0" smtClean="0"/>
              <a:t>Also allows for arbitrary attributes that sellers can add to improve communication with buyers</a:t>
            </a:r>
          </a:p>
          <a:p>
            <a:r>
              <a:rPr lang="en-US" dirty="0" smtClean="0"/>
              <a:t>In our case some </a:t>
            </a:r>
            <a:r>
              <a:rPr lang="en-US" dirty="0" smtClean="0"/>
              <a:t>internal items </a:t>
            </a:r>
            <a:r>
              <a:rPr lang="en-US" smtClean="0"/>
              <a:t>for our use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 Shoe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Women's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Condition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USSizeWomens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/>
              <a:t>MainColor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WidthWomens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Weight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HeelHeight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Brand</a:t>
            </a:r>
          </a:p>
          <a:p>
            <a:pPr>
              <a:buNone/>
            </a:pPr>
            <a:r>
              <a:rPr lang="en-US" dirty="0" smtClean="0"/>
              <a:t>Color</a:t>
            </a:r>
          </a:p>
          <a:p>
            <a:pPr>
              <a:buNone/>
            </a:pPr>
            <a:r>
              <a:rPr lang="en-US" dirty="0" smtClean="0"/>
              <a:t>Gender</a:t>
            </a:r>
          </a:p>
          <a:p>
            <a:pPr>
              <a:buNone/>
            </a:pPr>
            <a:r>
              <a:rPr lang="en-US" dirty="0" err="1" smtClean="0"/>
              <a:t>BaseStyle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Material</a:t>
            </a:r>
          </a:p>
          <a:p>
            <a:pPr>
              <a:buNone/>
            </a:pPr>
            <a:r>
              <a:rPr lang="en-US" dirty="0" err="1" smtClean="0"/>
              <a:t>MasonClass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ShoeStyle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Style</a:t>
            </a:r>
          </a:p>
          <a:p>
            <a:pPr>
              <a:buNone/>
            </a:pPr>
            <a:r>
              <a:rPr lang="en-US" dirty="0" smtClean="0"/>
              <a:t>Type2</a:t>
            </a:r>
          </a:p>
          <a:p>
            <a:pPr>
              <a:buNone/>
            </a:pPr>
            <a:r>
              <a:rPr lang="en-US" dirty="0" err="1" smtClean="0"/>
              <a:t>SubShoeStyle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ParentColor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DateAdded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DateModified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Status</a:t>
            </a:r>
          </a:p>
          <a:p>
            <a:pPr>
              <a:buNone/>
            </a:pPr>
            <a:r>
              <a:rPr lang="en-US" dirty="0" smtClean="0"/>
              <a:t>Style2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‘Behavioral’ Model of Coding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" y="3124200"/>
            <a:ext cx="1905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0600" y="2438400"/>
            <a:ext cx="16002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5390" y="4800600"/>
            <a:ext cx="16002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387262">
            <a:off x="3108729" y="3279338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401902">
            <a:off x="3079718" y="4495799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5400" y="236220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A ‘uses’ B and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Men's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Condition</a:t>
            </a:r>
          </a:p>
          <a:p>
            <a:pPr>
              <a:buNone/>
            </a:pPr>
            <a:r>
              <a:rPr lang="en-US" dirty="0" err="1" smtClean="0"/>
              <a:t>USSizeMens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MainColor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WidthMens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Weight</a:t>
            </a:r>
          </a:p>
          <a:p>
            <a:pPr>
              <a:buNone/>
            </a:pPr>
            <a:r>
              <a:rPr lang="en-US" dirty="0" smtClean="0"/>
              <a:t>Brand</a:t>
            </a:r>
          </a:p>
          <a:p>
            <a:pPr>
              <a:buNone/>
            </a:pPr>
            <a:r>
              <a:rPr lang="en-US" dirty="0" smtClean="0"/>
              <a:t>Color</a:t>
            </a:r>
          </a:p>
          <a:p>
            <a:pPr>
              <a:buNone/>
            </a:pPr>
            <a:r>
              <a:rPr lang="en-US" dirty="0" smtClean="0"/>
              <a:t>Gender</a:t>
            </a:r>
          </a:p>
          <a:p>
            <a:pPr>
              <a:buNone/>
            </a:pPr>
            <a:r>
              <a:rPr lang="en-US" dirty="0" err="1" smtClean="0"/>
              <a:t>BaseStyle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Material</a:t>
            </a:r>
          </a:p>
          <a:p>
            <a:pPr>
              <a:buNone/>
            </a:pPr>
            <a:r>
              <a:rPr lang="en-US" dirty="0" err="1" smtClean="0"/>
              <a:t>MasonClass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ShoeStyle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SubShoeStyle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ParentColor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DateAdded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DateModified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Status</a:t>
            </a:r>
          </a:p>
          <a:p>
            <a:pPr>
              <a:buNone/>
            </a:pPr>
            <a:r>
              <a:rPr lang="en-US" dirty="0" smtClean="0"/>
              <a:t>Type2</a:t>
            </a:r>
          </a:p>
          <a:p>
            <a:pPr>
              <a:buNone/>
            </a:pPr>
            <a:r>
              <a:rPr lang="en-US" dirty="0" smtClean="0"/>
              <a:t>Style2</a:t>
            </a:r>
          </a:p>
          <a:p>
            <a:pPr>
              <a:buNone/>
            </a:pPr>
            <a:r>
              <a:rPr lang="en-US" dirty="0" smtClean="0"/>
              <a:t>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Calculation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Condition: “New in Box”</a:t>
            </a:r>
          </a:p>
          <a:p>
            <a:r>
              <a:rPr lang="en-US" dirty="0" smtClean="0"/>
              <a:t>Simple Look ups</a:t>
            </a:r>
          </a:p>
          <a:p>
            <a:pPr lvl="1"/>
            <a:r>
              <a:rPr lang="en-US" dirty="0" smtClean="0"/>
              <a:t>Hashmap with mason internal as key, EBay value as result</a:t>
            </a:r>
          </a:p>
          <a:p>
            <a:r>
              <a:rPr lang="en-US" dirty="0" smtClean="0"/>
              <a:t>Simple Calculations</a:t>
            </a:r>
          </a:p>
          <a:p>
            <a:pPr lvl="1"/>
            <a:r>
              <a:rPr lang="en-US" dirty="0" smtClean="0"/>
              <a:t>Width is formatted from internal mason representation</a:t>
            </a:r>
          </a:p>
          <a:p>
            <a:r>
              <a:rPr lang="en-US" dirty="0" smtClean="0"/>
              <a:t>Complex Short Circuit Logic Sieves</a:t>
            </a:r>
          </a:p>
          <a:p>
            <a:r>
              <a:rPr lang="en-US" dirty="0" smtClean="0"/>
              <a:t>Must also track the precise name of the attribute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9227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each POJO rObj in ResultSet </a:t>
            </a:r>
          </a:p>
          <a:p>
            <a:pPr>
              <a:buNone/>
            </a:pPr>
            <a:r>
              <a:rPr lang="en-US" dirty="0" smtClean="0"/>
              <a:t>	   create WS submission object wsObj</a:t>
            </a:r>
          </a:p>
          <a:p>
            <a:pPr>
              <a:buNone/>
            </a:pPr>
            <a:r>
              <a:rPr lang="en-US" dirty="0" smtClean="0"/>
              <a:t>	   select processor </a:t>
            </a:r>
            <a:r>
              <a:rPr lang="en-US" sz="1800" i="1" dirty="0" smtClean="0"/>
              <a:t>(men’s, women's, girls….)</a:t>
            </a:r>
          </a:p>
          <a:p>
            <a:pPr>
              <a:buNone/>
            </a:pPr>
            <a:r>
              <a:rPr lang="en-US" dirty="0" smtClean="0"/>
              <a:t>	   For each attr in processor’s attribute collection</a:t>
            </a:r>
          </a:p>
          <a:p>
            <a:pPr>
              <a:buNone/>
            </a:pPr>
            <a:r>
              <a:rPr lang="en-US" dirty="0" smtClean="0"/>
              <a:t>		attr.configureAttribute(wsObj, rObj)	</a:t>
            </a:r>
          </a:p>
          <a:p>
            <a:pPr>
              <a:buNone/>
            </a:pPr>
            <a:r>
              <a:rPr lang="en-US" dirty="0" smtClean="0"/>
              <a:t>      End for</a:t>
            </a:r>
          </a:p>
          <a:p>
            <a:pPr>
              <a:buNone/>
            </a:pPr>
            <a:r>
              <a:rPr lang="en-US" dirty="0" smtClean="0"/>
              <a:t>End For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Collection of Processors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8212419" cy="3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Processor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6400800" cy="423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Attribute Items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0"/>
            <a:ext cx="8393739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In Use (Strategy)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controls which of a family of methods is called. Each method is in its' own class that extends a common base class. </a:t>
            </a:r>
          </a:p>
          <a:p>
            <a:pPr lvl="1"/>
            <a:r>
              <a:rPr lang="en-US" sz="2000" dirty="0" smtClean="0">
                <a:hlinkClick r:id="rId2"/>
              </a:rPr>
              <a:t>http://www.fluffycat.com/Java-Design-Patterns/Strategy/</a:t>
            </a:r>
            <a:endParaRPr lang="en-US" dirty="0" smtClean="0"/>
          </a:p>
          <a:p>
            <a:r>
              <a:rPr lang="en-US" dirty="0" smtClean="0"/>
              <a:t>Spring sets up the collection of methods</a:t>
            </a:r>
          </a:p>
          <a:p>
            <a:pPr lvl="1"/>
            <a:r>
              <a:rPr lang="en-US" sz="2400" dirty="0" smtClean="0"/>
              <a:t>Calculations don’t depend on each other so just loop through</a:t>
            </a:r>
          </a:p>
          <a:p>
            <a:r>
              <a:rPr lang="en-US" dirty="0" smtClean="0"/>
              <a:t>Spring allows mix match and swap</a:t>
            </a:r>
          </a:p>
          <a:p>
            <a:pPr lvl="1"/>
            <a:r>
              <a:rPr lang="en-US" dirty="0" smtClean="0"/>
              <a:t>reuse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Processing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allows the assembly of task hierarchy</a:t>
            </a:r>
          </a:p>
          <a:p>
            <a:pPr lvl="1"/>
            <a:r>
              <a:rPr lang="en-US" dirty="0" smtClean="0"/>
              <a:t>AttributeProcessor Collection</a:t>
            </a:r>
          </a:p>
          <a:p>
            <a:pPr lvl="2"/>
            <a:r>
              <a:rPr lang="en-US" dirty="0" smtClean="0"/>
              <a:t>Attribute processor</a:t>
            </a:r>
          </a:p>
          <a:p>
            <a:pPr lvl="3"/>
            <a:r>
              <a:rPr lang="en-US" dirty="0" smtClean="0"/>
              <a:t>Individual attributes</a:t>
            </a:r>
          </a:p>
          <a:p>
            <a:r>
              <a:rPr lang="en-US" dirty="0" smtClean="0"/>
              <a:t>Defined at runtime</a:t>
            </a:r>
          </a:p>
          <a:p>
            <a:r>
              <a:rPr lang="en-US" dirty="0" smtClean="0"/>
              <a:t>Meta data all in one place </a:t>
            </a:r>
          </a:p>
          <a:p>
            <a:r>
              <a:rPr lang="en-US" dirty="0" smtClean="0"/>
              <a:t>Design patterns are often about configuration which can be done in Spring config files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allows the assembly of task hierarchy</a:t>
            </a:r>
          </a:p>
          <a:p>
            <a:pPr lvl="1"/>
            <a:r>
              <a:rPr lang="en-US" dirty="0" smtClean="0"/>
              <a:t>AttributeProcessor Collection</a:t>
            </a:r>
          </a:p>
          <a:p>
            <a:pPr lvl="2"/>
            <a:r>
              <a:rPr lang="en-US" dirty="0" smtClean="0"/>
              <a:t>Attribute processor</a:t>
            </a:r>
          </a:p>
          <a:p>
            <a:pPr lvl="3"/>
            <a:r>
              <a:rPr lang="en-US" dirty="0" smtClean="0"/>
              <a:t>Individual attributes</a:t>
            </a:r>
          </a:p>
          <a:p>
            <a:r>
              <a:rPr lang="en-US" dirty="0" smtClean="0"/>
              <a:t>Defined at runtime</a:t>
            </a:r>
          </a:p>
          <a:p>
            <a:r>
              <a:rPr lang="en-US" dirty="0" smtClean="0"/>
              <a:t>Meta data all in one place </a:t>
            </a:r>
          </a:p>
          <a:p>
            <a:r>
              <a:rPr lang="en-US" dirty="0" smtClean="0"/>
              <a:t>Design patterns are often about configuration which can be done in Spring config files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‘Behavioral’ Model of Coding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" y="3124200"/>
            <a:ext cx="1905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0600" y="2438400"/>
            <a:ext cx="16002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5390" y="4800600"/>
            <a:ext cx="16002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387262">
            <a:off x="3108729" y="3279338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401902">
            <a:off x="3079718" y="4495799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5400" y="236220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A ‘uses’ B and 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6178" y="529870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(Comparison Shopping Engines)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information about our products</a:t>
            </a:r>
          </a:p>
          <a:p>
            <a:r>
              <a:rPr lang="en-US" dirty="0" smtClean="0"/>
              <a:t>Essentially our inventory updated daily</a:t>
            </a:r>
          </a:p>
          <a:p>
            <a:pPr lvl="1"/>
            <a:r>
              <a:rPr lang="en-US" dirty="0" smtClean="0"/>
              <a:t>Image urls to our web sites</a:t>
            </a:r>
          </a:p>
          <a:p>
            <a:pPr lvl="1"/>
            <a:r>
              <a:rPr lang="en-US" dirty="0" smtClean="0"/>
              <a:t>Prices</a:t>
            </a:r>
          </a:p>
          <a:p>
            <a:pPr lvl="1"/>
            <a:r>
              <a:rPr lang="en-US" dirty="0" smtClean="0"/>
              <a:t>Other Data</a:t>
            </a:r>
          </a:p>
          <a:p>
            <a:r>
              <a:rPr lang="en-US" dirty="0" smtClean="0"/>
              <a:t>Used for competitive advantage, generating traffic to our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41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(Comparison Shopping Engines)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 by Mason to various providers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err="1" smtClean="0"/>
              <a:t>Ebay</a:t>
            </a:r>
            <a:endParaRPr lang="en-US" dirty="0" smtClean="0"/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Commission Junction</a:t>
            </a:r>
          </a:p>
          <a:p>
            <a:r>
              <a:rPr lang="en-US" dirty="0" smtClean="0"/>
              <a:t>Require Different Formats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Pipe delimited</a:t>
            </a:r>
          </a:p>
          <a:p>
            <a:pPr lvl="1"/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03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(Comparison Shopping Engines)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438400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962400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029200"/>
            <a:ext cx="3320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Different divisions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Different feed 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Many queries are similar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2376311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3138311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10400" y="3900311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4876800"/>
            <a:ext cx="3395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Different formats same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Same data, different formats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 of data and formats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4" name="Oval 13"/>
          <p:cNvSpPr/>
          <p:nvPr/>
        </p:nvSpPr>
        <p:spPr>
          <a:xfrm>
            <a:off x="3581400" y="244404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6" idx="3"/>
          </p:cNvCxnSpPr>
          <p:nvPr/>
        </p:nvCxnSpPr>
        <p:spPr>
          <a:xfrm>
            <a:off x="1752600" y="2743200"/>
            <a:ext cx="2100940" cy="6152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14" idx="2"/>
          </p:cNvCxnSpPr>
          <p:nvPr/>
        </p:nvCxnSpPr>
        <p:spPr>
          <a:xfrm flipV="1">
            <a:off x="1752600" y="3358444"/>
            <a:ext cx="1828800" cy="146756"/>
          </a:xfrm>
          <a:prstGeom prst="bentConnector3">
            <a:avLst>
              <a:gd name="adj1" fmla="val 574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752600" y="3364088"/>
            <a:ext cx="1981200" cy="908756"/>
          </a:xfrm>
          <a:prstGeom prst="bentConnector3">
            <a:avLst>
              <a:gd name="adj1" fmla="val 528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6"/>
            <a:endCxn id="12" idx="1"/>
          </p:cNvCxnSpPr>
          <p:nvPr/>
        </p:nvCxnSpPr>
        <p:spPr>
          <a:xfrm>
            <a:off x="5410200" y="3358444"/>
            <a:ext cx="1600200" cy="8466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6"/>
            <a:endCxn id="11" idx="1"/>
          </p:cNvCxnSpPr>
          <p:nvPr/>
        </p:nvCxnSpPr>
        <p:spPr>
          <a:xfrm>
            <a:off x="5410200" y="3358444"/>
            <a:ext cx="1600200" cy="846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6"/>
            <a:endCxn id="10" idx="1"/>
          </p:cNvCxnSpPr>
          <p:nvPr/>
        </p:nvCxnSpPr>
        <p:spPr>
          <a:xfrm flipV="1">
            <a:off x="5410200" y="2681111"/>
            <a:ext cx="1600200" cy="6773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304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</a:t>
            </a:r>
            <a:r>
              <a:rPr lang="en-US" dirty="0" smtClean="0"/>
              <a:t>SQL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Ibatis</a:t>
            </a:r>
          </a:p>
          <a:p>
            <a:r>
              <a:rPr lang="en-US" dirty="0" smtClean="0"/>
              <a:t>Allows composition of sql by parts</a:t>
            </a:r>
          </a:p>
          <a:p>
            <a:r>
              <a:rPr lang="en-US" dirty="0" smtClean="0"/>
              <a:t>Mix and match</a:t>
            </a:r>
          </a:p>
          <a:p>
            <a:pPr lvl="1"/>
            <a:r>
              <a:rPr lang="en-US" dirty="0" smtClean="0"/>
              <a:t>Try for as much reuse as possible</a:t>
            </a:r>
          </a:p>
          <a:p>
            <a:r>
              <a:rPr lang="en-US" dirty="0" smtClean="0"/>
              <a:t>Outputs POJOs for each row</a:t>
            </a:r>
          </a:p>
          <a:p>
            <a:r>
              <a:rPr lang="en-US" dirty="0" smtClean="0"/>
              <a:t>Bottom Line</a:t>
            </a:r>
          </a:p>
          <a:p>
            <a:pPr lvl="1"/>
            <a:r>
              <a:rPr lang="en-US" dirty="0" smtClean="0"/>
              <a:t>Sql is messy</a:t>
            </a:r>
          </a:p>
          <a:p>
            <a:pPr lvl="1"/>
            <a:r>
              <a:rPr lang="en-US" dirty="0" smtClean="0"/>
              <a:t>When done we have </a:t>
            </a:r>
            <a:r>
              <a:rPr lang="en-US" smtClean="0"/>
              <a:t>a POJO </a:t>
            </a:r>
            <a:r>
              <a:rPr lang="en-US" dirty="0" smtClean="0"/>
              <a:t>to represent a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384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</a:t>
            </a:r>
            <a:r>
              <a:rPr lang="en-US" dirty="0" smtClean="0"/>
              <a:t>Feed 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take a POJO and send it to multiple file formats</a:t>
            </a:r>
            <a:endParaRPr lang="en-US" dirty="0"/>
          </a:p>
          <a:p>
            <a:r>
              <a:rPr lang="en-US" dirty="0" smtClean="0"/>
              <a:t>For CSV, pipe delimited, tab delimited</a:t>
            </a:r>
            <a:endParaRPr lang="en-US" dirty="0"/>
          </a:p>
          <a:p>
            <a:r>
              <a:rPr lang="en-US" dirty="0" smtClean="0"/>
              <a:t>Use Spring and the strategy design pattern</a:t>
            </a:r>
          </a:p>
          <a:p>
            <a:r>
              <a:rPr lang="en-US" dirty="0" smtClean="0"/>
              <a:t>An object represents each column in the feeds</a:t>
            </a:r>
          </a:p>
          <a:p>
            <a:r>
              <a:rPr lang="en-US" dirty="0" smtClean="0"/>
              <a:t>objects can be reused for feeds that have common columns</a:t>
            </a:r>
          </a:p>
        </p:txBody>
      </p:sp>
    </p:spTree>
    <p:extLst>
      <p:ext uri="{BB962C8B-B14F-4D97-AF65-F5344CB8AC3E}">
        <p14:creationId xmlns:p14="http://schemas.microsoft.com/office/powerpoint/2010/main" val="3757104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</a:t>
            </a:r>
            <a:r>
              <a:rPr lang="en-US" dirty="0" smtClean="0"/>
              <a:t>Feed 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Create </a:t>
            </a:r>
            <a:r>
              <a:rPr lang="en-US" dirty="0" err="1" smtClean="0"/>
              <a:t>csvFileObj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For each POJO </a:t>
            </a:r>
            <a:r>
              <a:rPr lang="en-US" dirty="0" err="1" smtClean="0"/>
              <a:t>rowObj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fileRow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csvFileObj.createNextRow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for each </a:t>
            </a:r>
            <a:r>
              <a:rPr lang="en-US" dirty="0" err="1" smtClean="0"/>
              <a:t>colObj</a:t>
            </a:r>
            <a:r>
              <a:rPr lang="en-US" dirty="0" smtClean="0"/>
              <a:t> in </a:t>
            </a:r>
            <a:r>
              <a:rPr lang="en-US" dirty="0" err="1" smtClean="0"/>
              <a:t>columnCollection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v = </a:t>
            </a:r>
            <a:r>
              <a:rPr lang="en-US" dirty="0" err="1" smtClean="0"/>
              <a:t>colObj.getValue</a:t>
            </a:r>
            <a:r>
              <a:rPr lang="en-US" dirty="0" smtClean="0"/>
              <a:t>(</a:t>
            </a:r>
            <a:r>
              <a:rPr lang="en-US" dirty="0" err="1" smtClean="0"/>
              <a:t>rowObj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fileRow.write</a:t>
            </a:r>
            <a:r>
              <a:rPr lang="en-US" dirty="0" smtClean="0"/>
              <a:t>(v)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end for</a:t>
            </a:r>
          </a:p>
          <a:p>
            <a:pPr marL="109728" indent="0">
              <a:buNone/>
            </a:pPr>
            <a:r>
              <a:rPr lang="en-US" dirty="0" smtClean="0"/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2398147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</a:t>
            </a:r>
            <a:r>
              <a:rPr lang="en-US" dirty="0" smtClean="0"/>
              <a:t>Column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column class derives  from an abstract class</a:t>
            </a:r>
          </a:p>
          <a:p>
            <a:r>
              <a:rPr lang="en-US" dirty="0" smtClean="0"/>
              <a:t>Derived classes must provide definition of </a:t>
            </a:r>
            <a:r>
              <a:rPr lang="en-US" dirty="0" err="1" smtClean="0"/>
              <a:t>getValue</a:t>
            </a:r>
            <a:endParaRPr lang="en-US" dirty="0" smtClean="0"/>
          </a:p>
          <a:p>
            <a:r>
              <a:rPr lang="en-US" dirty="0" smtClean="0"/>
              <a:t>Provides for polymorphism</a:t>
            </a:r>
          </a:p>
          <a:p>
            <a:r>
              <a:rPr lang="en-US" dirty="0" smtClean="0"/>
              <a:t>This is a form of the strategy design pattern</a:t>
            </a:r>
          </a:p>
          <a:p>
            <a:r>
              <a:rPr lang="en-US" dirty="0" smtClean="0"/>
              <a:t>The loop has no knowledge of the different types</a:t>
            </a:r>
          </a:p>
          <a:p>
            <a:r>
              <a:rPr lang="en-US" dirty="0" smtClean="0"/>
              <a:t>Defers action to the individuals items</a:t>
            </a:r>
          </a:p>
        </p:txBody>
      </p:sp>
    </p:spTree>
    <p:extLst>
      <p:ext uri="{BB962C8B-B14F-4D97-AF65-F5344CB8AC3E}">
        <p14:creationId xmlns:p14="http://schemas.microsoft.com/office/powerpoint/2010/main" val="32310005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</a:t>
            </a:r>
            <a:r>
              <a:rPr lang="en-US" dirty="0" smtClean="0"/>
              <a:t>Column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Spring the collection can be created at runtime</a:t>
            </a:r>
          </a:p>
          <a:p>
            <a:r>
              <a:rPr lang="en-US" dirty="0" smtClean="0"/>
              <a:t>Different column collections for different feeds</a:t>
            </a:r>
          </a:p>
          <a:p>
            <a:pPr lvl="1"/>
            <a:r>
              <a:rPr lang="en-US" dirty="0" smtClean="0"/>
              <a:t>Can reuse an entire collection</a:t>
            </a:r>
          </a:p>
          <a:p>
            <a:pPr lvl="1"/>
            <a:r>
              <a:rPr lang="en-US" dirty="0" smtClean="0"/>
              <a:t>Can reuse individual columns</a:t>
            </a:r>
          </a:p>
          <a:p>
            <a:pPr lvl="2"/>
            <a:r>
              <a:rPr lang="en-US" dirty="0" smtClean="0"/>
              <a:t>A date timestamp generator for example</a:t>
            </a:r>
          </a:p>
          <a:p>
            <a:r>
              <a:rPr lang="en-US" dirty="0" smtClean="0"/>
              <a:t>So different sources can use the same column collection</a:t>
            </a:r>
          </a:p>
          <a:p>
            <a:r>
              <a:rPr lang="en-US" dirty="0" smtClean="0"/>
              <a:t>Same source can use different column collections to get at different feed output</a:t>
            </a:r>
          </a:p>
        </p:txBody>
      </p:sp>
    </p:spTree>
    <p:extLst>
      <p:ext uri="{BB962C8B-B14F-4D97-AF65-F5344CB8AC3E}">
        <p14:creationId xmlns:p14="http://schemas.microsoft.com/office/powerpoint/2010/main" val="331911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use other objects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relationships (composition, inheritance)</a:t>
            </a:r>
            <a:endParaRPr lang="en-US" dirty="0" smtClean="0"/>
          </a:p>
          <a:p>
            <a:r>
              <a:rPr lang="en-US" dirty="0" smtClean="0"/>
              <a:t>These dependencies/relationships:</a:t>
            </a:r>
          </a:p>
          <a:p>
            <a:pPr lvl="1"/>
            <a:r>
              <a:rPr lang="en-US" dirty="0" smtClean="0"/>
              <a:t>Determined at compile time</a:t>
            </a:r>
          </a:p>
          <a:p>
            <a:pPr lvl="1"/>
            <a:r>
              <a:rPr lang="en-US" dirty="0" smtClean="0"/>
              <a:t>Determined at run time</a:t>
            </a:r>
          </a:p>
          <a:p>
            <a:r>
              <a:rPr lang="en-US" dirty="0" smtClean="0"/>
              <a:t>Pull methods for dependencies</a:t>
            </a:r>
          </a:p>
          <a:p>
            <a:pPr lvl="1"/>
            <a:r>
              <a:rPr lang="en-US" dirty="0" smtClean="0"/>
              <a:t>Direct instantiation  </a:t>
            </a:r>
          </a:p>
          <a:p>
            <a:pPr lvl="1"/>
            <a:r>
              <a:rPr lang="en-US" dirty="0" smtClean="0"/>
              <a:t>Factory  </a:t>
            </a:r>
          </a:p>
          <a:p>
            <a:pPr lvl="1"/>
            <a:r>
              <a:rPr lang="en-US" dirty="0" smtClean="0"/>
              <a:t>Service Lookup  </a:t>
            </a:r>
          </a:p>
        </p:txBody>
      </p:sp>
    </p:spTree>
    <p:extLst>
      <p:ext uri="{BB962C8B-B14F-4D97-AF65-F5344CB8AC3E}">
        <p14:creationId xmlns:p14="http://schemas.microsoft.com/office/powerpoint/2010/main" val="35045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methods for dependencies</a:t>
            </a:r>
          </a:p>
          <a:p>
            <a:pPr lvl="1"/>
            <a:r>
              <a:rPr lang="en-US" dirty="0" smtClean="0"/>
              <a:t>Outside container “pushes” the relations at run time onto the object (Spring)</a:t>
            </a:r>
          </a:p>
          <a:p>
            <a:r>
              <a:rPr lang="en-US" dirty="0" smtClean="0"/>
              <a:t>Overall:</a:t>
            </a:r>
          </a:p>
          <a:p>
            <a:pPr lvl="1"/>
            <a:r>
              <a:rPr lang="en-US" dirty="0" smtClean="0"/>
              <a:t>Need to wire up the relationships of objects</a:t>
            </a:r>
          </a:p>
          <a:p>
            <a:pPr lvl="1"/>
            <a:r>
              <a:rPr lang="en-US" dirty="0" smtClean="0"/>
              <a:t>Objects combine to do work</a:t>
            </a:r>
          </a:p>
          <a:p>
            <a:pPr lvl="1"/>
            <a:r>
              <a:rPr lang="en-US" dirty="0" smtClean="0"/>
              <a:t>Need to be aware of separating </a:t>
            </a:r>
            <a:r>
              <a:rPr lang="en-US" b="1" i="1" dirty="0" smtClean="0"/>
              <a:t>configuration of code</a:t>
            </a:r>
            <a:r>
              <a:rPr lang="en-US" dirty="0" smtClean="0"/>
              <a:t> from </a:t>
            </a:r>
            <a:r>
              <a:rPr lang="en-US" b="1" i="1" dirty="0" smtClean="0"/>
              <a:t>use of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doDBAction</a:t>
            </a:r>
            <a:r>
              <a:rPr lang="en-US" dirty="0" smtClean="0"/>
              <a:t>() throws </a:t>
            </a:r>
            <a:r>
              <a:rPr lang="en-US" dirty="0" err="1" smtClean="0"/>
              <a:t>SQLException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Connection </a:t>
            </a:r>
            <a:r>
              <a:rPr lang="en-US" dirty="0" err="1" smtClean="0"/>
              <a:t>conn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    Properties </a:t>
            </a:r>
            <a:r>
              <a:rPr lang="en-US" dirty="0" err="1" smtClean="0"/>
              <a:t>connectionProps</a:t>
            </a:r>
            <a:r>
              <a:rPr lang="en-US" dirty="0" smtClean="0"/>
              <a:t> = new Properties();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connectionProps.put</a:t>
            </a:r>
            <a:r>
              <a:rPr lang="en-US" dirty="0" smtClean="0"/>
              <a:t>("user", "user");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connectionProps.put</a:t>
            </a:r>
            <a:r>
              <a:rPr lang="en-US" dirty="0" smtClean="0"/>
              <a:t>("password", "@@@@@@");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conn</a:t>
            </a:r>
            <a:r>
              <a:rPr lang="en-US" dirty="0" smtClean="0"/>
              <a:t> = </a:t>
            </a:r>
            <a:r>
              <a:rPr lang="en-US" dirty="0" err="1" smtClean="0"/>
              <a:t>DriverManager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getConnection</a:t>
            </a:r>
            <a:r>
              <a:rPr lang="en-US" dirty="0" smtClean="0"/>
              <a:t>("</a:t>
            </a:r>
            <a:r>
              <a:rPr lang="en-US" dirty="0" err="1" smtClean="0"/>
              <a:t>jdbc:mysql</a:t>
            </a:r>
            <a:r>
              <a:rPr lang="en-US" dirty="0" smtClean="0"/>
              <a:t>://localhost:3306/",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connectionProps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//TODO:</a:t>
            </a:r>
          </a:p>
          <a:p>
            <a:pPr>
              <a:buNone/>
            </a:pPr>
            <a:r>
              <a:rPr lang="en-US" dirty="0" smtClean="0"/>
              <a:t>        // use connection for some actions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Statement stmt =  </a:t>
            </a:r>
            <a:r>
              <a:rPr lang="en-US" dirty="0" err="1" smtClean="0"/>
              <a:t>conn.createStatement</a:t>
            </a:r>
            <a:r>
              <a:rPr lang="en-US" dirty="0" smtClean="0"/>
              <a:t>(</a:t>
            </a:r>
            <a:r>
              <a:rPr lang="en-US" dirty="0" err="1" smtClean="0"/>
              <a:t>ResultSet.TYPE_FORWARD_ONLY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ResultSet.CONCUR_READ_ONLY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ResultSet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ORDERS");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551</TotalTime>
  <Words>2359</Words>
  <Application>Microsoft Office PowerPoint</Application>
  <PresentationFormat>On-screen Show (4:3)</PresentationFormat>
  <Paragraphs>597</Paragraphs>
  <Slides>67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Urban</vt:lpstr>
      <vt:lpstr>Java Spring Framework and Inversion of Control</vt:lpstr>
      <vt:lpstr>Software Goals</vt:lpstr>
      <vt:lpstr>Things we do for those goals</vt:lpstr>
      <vt:lpstr>‘Behavioral’ Model of Coding</vt:lpstr>
      <vt:lpstr>‘Behavioral’ Model of Coding</vt:lpstr>
      <vt:lpstr>‘Behavioral’ Model of Coding</vt:lpstr>
      <vt:lpstr>Object Dependencies</vt:lpstr>
      <vt:lpstr>Object Dependencies</vt:lpstr>
      <vt:lpstr>PowerPoint Presentation</vt:lpstr>
      <vt:lpstr>PowerPoint Presentation</vt:lpstr>
      <vt:lpstr>PowerPoint Presentation</vt:lpstr>
      <vt:lpstr>Configuration and Use </vt:lpstr>
      <vt:lpstr>PowerPoint Presentation</vt:lpstr>
      <vt:lpstr>Configuration and Use </vt:lpstr>
      <vt:lpstr>Another Example</vt:lpstr>
      <vt:lpstr>Another Example Using Composition</vt:lpstr>
      <vt:lpstr>Another Example Using Composition</vt:lpstr>
      <vt:lpstr>Another Example Using Composition</vt:lpstr>
      <vt:lpstr>Another Example Using Composition</vt:lpstr>
      <vt:lpstr>Advantages</vt:lpstr>
      <vt:lpstr>Dependency Injection</vt:lpstr>
      <vt:lpstr>Spring to the Rescue</vt:lpstr>
      <vt:lpstr>Spring to the Rescue</vt:lpstr>
      <vt:lpstr>Spring to the Rescue</vt:lpstr>
      <vt:lpstr>Spring Example</vt:lpstr>
      <vt:lpstr>Spring Example Config file</vt:lpstr>
      <vt:lpstr>Spring Terminology</vt:lpstr>
      <vt:lpstr>Spring Terminology</vt:lpstr>
      <vt:lpstr>Spring Example Config file</vt:lpstr>
      <vt:lpstr>Spring Example Config file (con’t)</vt:lpstr>
      <vt:lpstr>Spring Example main method</vt:lpstr>
      <vt:lpstr>Spring Example (OrderDownloader)</vt:lpstr>
      <vt:lpstr>Spring Example (OrderDownloader)</vt:lpstr>
      <vt:lpstr>Spring Example (OrderDownloader)</vt:lpstr>
      <vt:lpstr>Spring Example (PeristenceServiceImpl)</vt:lpstr>
      <vt:lpstr>Spring Example (PeristenceServiceImpl)</vt:lpstr>
      <vt:lpstr>Spring Example Config file (con’t)</vt:lpstr>
      <vt:lpstr>Spring fills in the blanks</vt:lpstr>
      <vt:lpstr>Advantages</vt:lpstr>
      <vt:lpstr>Advantages</vt:lpstr>
      <vt:lpstr>Disadvantages</vt:lpstr>
      <vt:lpstr>Other Spring capabilities</vt:lpstr>
      <vt:lpstr>Spring So Far</vt:lpstr>
      <vt:lpstr>Example: Spring and Design Patterns</vt:lpstr>
      <vt:lpstr>EBay Inventory Attributes</vt:lpstr>
      <vt:lpstr>EBay Inventory Attributes</vt:lpstr>
      <vt:lpstr>EBay Inventory Attributes</vt:lpstr>
      <vt:lpstr>EBay Shoe Types</vt:lpstr>
      <vt:lpstr>Women's Attributes</vt:lpstr>
      <vt:lpstr>Men's Attributes</vt:lpstr>
      <vt:lpstr>Attribute Calculation Types</vt:lpstr>
      <vt:lpstr>Attribute Calculations</vt:lpstr>
      <vt:lpstr>Spring Collection of Processors</vt:lpstr>
      <vt:lpstr>Spring Processor</vt:lpstr>
      <vt:lpstr>Sample Attribute Items</vt:lpstr>
      <vt:lpstr>Design Pattern In Use (Strategy)</vt:lpstr>
      <vt:lpstr>Attribute Processing Summary</vt:lpstr>
      <vt:lpstr>Spring Summary</vt:lpstr>
      <vt:lpstr>PowerPoint Presentation</vt:lpstr>
      <vt:lpstr>CSE (Comparison Shopping Engines)</vt:lpstr>
      <vt:lpstr>CSE (Comparison Shopping Engines)</vt:lpstr>
      <vt:lpstr>CSE (Comparison Shopping Engines)</vt:lpstr>
      <vt:lpstr>CSE SQL Input</vt:lpstr>
      <vt:lpstr>CSE Feed File Output</vt:lpstr>
      <vt:lpstr>CSE Feed File Output</vt:lpstr>
      <vt:lpstr>CSE Column Collection</vt:lpstr>
      <vt:lpstr>CSE Column Collection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and Design Patterns</dc:title>
  <dc:creator/>
  <cp:lastModifiedBy>dyh</cp:lastModifiedBy>
  <cp:revision>152</cp:revision>
  <dcterms:created xsi:type="dcterms:W3CDTF">2006-08-16T00:00:00Z</dcterms:created>
  <dcterms:modified xsi:type="dcterms:W3CDTF">2010-11-09T18:30:27Z</dcterms:modified>
</cp:coreProperties>
</file>