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696" r:id="rId5"/>
  </p:sldMasterIdLst>
  <p:notesMasterIdLst>
    <p:notesMasterId r:id="rId30"/>
  </p:notesMasterIdLst>
  <p:handoutMasterIdLst>
    <p:handoutMasterId r:id="rId31"/>
  </p:handoutMasterIdLst>
  <p:sldIdLst>
    <p:sldId id="265" r:id="rId6"/>
    <p:sldId id="259" r:id="rId7"/>
    <p:sldId id="299" r:id="rId8"/>
    <p:sldId id="261" r:id="rId9"/>
    <p:sldId id="266" r:id="rId10"/>
    <p:sldId id="258" r:id="rId11"/>
    <p:sldId id="263" r:id="rId12"/>
    <p:sldId id="267" r:id="rId13"/>
    <p:sldId id="270" r:id="rId14"/>
    <p:sldId id="273" r:id="rId15"/>
    <p:sldId id="283" r:id="rId16"/>
    <p:sldId id="285" r:id="rId17"/>
    <p:sldId id="284" r:id="rId18"/>
    <p:sldId id="288" r:id="rId19"/>
    <p:sldId id="287" r:id="rId20"/>
    <p:sldId id="290" r:id="rId21"/>
    <p:sldId id="291" r:id="rId22"/>
    <p:sldId id="292" r:id="rId23"/>
    <p:sldId id="293" r:id="rId24"/>
    <p:sldId id="294" r:id="rId25"/>
    <p:sldId id="295" r:id="rId26"/>
    <p:sldId id="289" r:id="rId27"/>
    <p:sldId id="271" r:id="rId28"/>
    <p:sldId id="298" r:id="rId29"/>
  </p:sldIdLst>
  <p:sldSz cx="7559675" cy="10691813"/>
  <p:notesSz cx="9926638"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BC9F"/>
    <a:srgbClr val="529471"/>
    <a:srgbClr val="EE752D"/>
    <a:srgbClr val="215868"/>
    <a:srgbClr val="FFF2CC"/>
    <a:srgbClr val="FFFFCC"/>
    <a:srgbClr val="F2A33A"/>
    <a:srgbClr val="3F7157"/>
    <a:srgbClr val="07709E"/>
    <a:srgbClr val="368C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44" autoAdjust="0"/>
    <p:restoredTop sz="96224" autoAdjust="0"/>
  </p:normalViewPr>
  <p:slideViewPr>
    <p:cSldViewPr snapToGrid="0">
      <p:cViewPr>
        <p:scale>
          <a:sx n="75" d="100"/>
          <a:sy n="75" d="100"/>
        </p:scale>
        <p:origin x="1052" y="-2300"/>
      </p:cViewPr>
      <p:guideLst/>
    </p:cSldViewPr>
  </p:slideViewPr>
  <p:notesTextViewPr>
    <p:cViewPr>
      <p:scale>
        <a:sx n="1" d="1"/>
        <a:sy n="1" d="1"/>
      </p:scale>
      <p:origin x="0" y="0"/>
    </p:cViewPr>
  </p:notesTextViewPr>
  <p:sorterViewPr>
    <p:cViewPr>
      <p:scale>
        <a:sx n="100" d="100"/>
        <a:sy n="100" d="100"/>
      </p:scale>
      <p:origin x="0" y="-931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VANEL Lionel" userId="4c52bc96-7c12-45fe-8b81-01428b25db16" providerId="ADAL" clId="{30814C6A-FF06-4C42-A69E-C1F0E70C2478}"/>
    <pc:docChg chg="undo modSld">
      <pc:chgData name="RAVANEL Lionel" userId="4c52bc96-7c12-45fe-8b81-01428b25db16" providerId="ADAL" clId="{30814C6A-FF06-4C42-A69E-C1F0E70C2478}" dt="2020-06-19T12:53:12.860" v="2" actId="1076"/>
      <pc:docMkLst>
        <pc:docMk/>
      </pc:docMkLst>
      <pc:sldChg chg="modSp">
        <pc:chgData name="RAVANEL Lionel" userId="4c52bc96-7c12-45fe-8b81-01428b25db16" providerId="ADAL" clId="{30814C6A-FF06-4C42-A69E-C1F0E70C2478}" dt="2020-06-19T12:53:12.860" v="2" actId="1076"/>
        <pc:sldMkLst>
          <pc:docMk/>
          <pc:sldMk cId="4221867044" sldId="294"/>
        </pc:sldMkLst>
        <pc:spChg chg="mod">
          <ac:chgData name="RAVANEL Lionel" userId="4c52bc96-7c12-45fe-8b81-01428b25db16" providerId="ADAL" clId="{30814C6A-FF06-4C42-A69E-C1F0E70C2478}" dt="2020-06-19T12:53:12.860" v="2" actId="1076"/>
          <ac:spMkLst>
            <pc:docMk/>
            <pc:sldMk cId="4221867044" sldId="294"/>
            <ac:spMk id="42" creationId="{C2BB1DE1-F0EA-47DB-A79A-88079A692899}"/>
          </ac:spMkLst>
        </pc:spChg>
        <pc:grpChg chg="mod">
          <ac:chgData name="RAVANEL Lionel" userId="4c52bc96-7c12-45fe-8b81-01428b25db16" providerId="ADAL" clId="{30814C6A-FF06-4C42-A69E-C1F0E70C2478}" dt="2020-06-19T12:53:11.227" v="1" actId="1076"/>
          <ac:grpSpMkLst>
            <pc:docMk/>
            <pc:sldMk cId="4221867044" sldId="294"/>
            <ac:grpSpMk id="61" creationId="{BAA5CF7A-2F81-4F08-A8F7-F2C08D8F5F4B}"/>
          </ac:grpSpMkLst>
        </pc:grpChg>
      </pc:sldChg>
    </pc:docChg>
  </pc:docChgLst>
  <pc:docChgLst>
    <pc:chgData name="MOUILLESEAUX Gaëtan" userId="967ee3d4-0b5a-402d-88a0-c91d86856def" providerId="ADAL" clId="{79866B23-4514-4020-904A-18793B60540A}"/>
    <pc:docChg chg="undo custSel addSld delSld modSld sldOrd modMainMaster">
      <pc:chgData name="MOUILLESEAUX Gaëtan" userId="967ee3d4-0b5a-402d-88a0-c91d86856def" providerId="ADAL" clId="{79866B23-4514-4020-904A-18793B60540A}" dt="2019-08-05T16:24:33.895" v="2059" actId="20577"/>
      <pc:docMkLst>
        <pc:docMk/>
      </pc:docMkLst>
      <pc:sldChg chg="addSp delSp modSp">
        <pc:chgData name="MOUILLESEAUX Gaëtan" userId="967ee3d4-0b5a-402d-88a0-c91d86856def" providerId="ADAL" clId="{79866B23-4514-4020-904A-18793B60540A}" dt="2019-08-05T16:24:19.543" v="1950" actId="790"/>
        <pc:sldMkLst>
          <pc:docMk/>
          <pc:sldMk cId="2746414191" sldId="258"/>
        </pc:sldMkLst>
        <pc:spChg chg="mod">
          <ac:chgData name="MOUILLESEAUX Gaëtan" userId="967ee3d4-0b5a-402d-88a0-c91d86856def" providerId="ADAL" clId="{79866B23-4514-4020-904A-18793B60540A}" dt="2019-08-05T14:11:50.248" v="513"/>
          <ac:spMkLst>
            <pc:docMk/>
            <pc:sldMk cId="2746414191" sldId="258"/>
            <ac:spMk id="2" creationId="{67791224-F237-45E3-B3E9-FD39A78D44FD}"/>
          </ac:spMkLst>
        </pc:spChg>
        <pc:spChg chg="mod">
          <ac:chgData name="MOUILLESEAUX Gaëtan" userId="967ee3d4-0b5a-402d-88a0-c91d86856def" providerId="ADAL" clId="{79866B23-4514-4020-904A-18793B60540A}" dt="2019-08-05T14:11:50.248" v="513"/>
          <ac:spMkLst>
            <pc:docMk/>
            <pc:sldMk cId="2746414191" sldId="258"/>
            <ac:spMk id="3" creationId="{902C614A-7638-4ECF-9A18-87883B01EB25}"/>
          </ac:spMkLst>
        </pc:spChg>
        <pc:spChg chg="mod">
          <ac:chgData name="MOUILLESEAUX Gaëtan" userId="967ee3d4-0b5a-402d-88a0-c91d86856def" providerId="ADAL" clId="{79866B23-4514-4020-904A-18793B60540A}" dt="2019-08-05T14:11:50.248" v="513"/>
          <ac:spMkLst>
            <pc:docMk/>
            <pc:sldMk cId="2746414191" sldId="258"/>
            <ac:spMk id="13" creationId="{8832F985-5064-4BC5-B757-5752C3C70610}"/>
          </ac:spMkLst>
        </pc:spChg>
        <pc:spChg chg="mod">
          <ac:chgData name="MOUILLESEAUX Gaëtan" userId="967ee3d4-0b5a-402d-88a0-c91d86856def" providerId="ADAL" clId="{79866B23-4514-4020-904A-18793B60540A}" dt="2019-08-05T16:24:19.543" v="1950" actId="790"/>
          <ac:spMkLst>
            <pc:docMk/>
            <pc:sldMk cId="2746414191" sldId="258"/>
            <ac:spMk id="16" creationId="{F8F48411-95E6-4355-AB5C-C69F6EF62FD2}"/>
          </ac:spMkLst>
        </pc:spChg>
        <pc:spChg chg="mod">
          <ac:chgData name="MOUILLESEAUX Gaëtan" userId="967ee3d4-0b5a-402d-88a0-c91d86856def" providerId="ADAL" clId="{79866B23-4514-4020-904A-18793B60540A}" dt="2019-08-05T14:11:50.248" v="513"/>
          <ac:spMkLst>
            <pc:docMk/>
            <pc:sldMk cId="2746414191" sldId="258"/>
            <ac:spMk id="23" creationId="{12AEE9F6-9DCA-4FF7-ACDD-5D1E235EA51D}"/>
          </ac:spMkLst>
        </pc:spChg>
        <pc:spChg chg="mod">
          <ac:chgData name="MOUILLESEAUX Gaëtan" userId="967ee3d4-0b5a-402d-88a0-c91d86856def" providerId="ADAL" clId="{79866B23-4514-4020-904A-18793B60540A}" dt="2019-08-05T14:11:50.248" v="513"/>
          <ac:spMkLst>
            <pc:docMk/>
            <pc:sldMk cId="2746414191" sldId="258"/>
            <ac:spMk id="26" creationId="{2475AC9C-44AE-4D9E-83C3-C414ABE28E37}"/>
          </ac:spMkLst>
        </pc:spChg>
        <pc:spChg chg="mod">
          <ac:chgData name="MOUILLESEAUX Gaëtan" userId="967ee3d4-0b5a-402d-88a0-c91d86856def" providerId="ADAL" clId="{79866B23-4514-4020-904A-18793B60540A}" dt="2019-08-05T14:11:50.248" v="513"/>
          <ac:spMkLst>
            <pc:docMk/>
            <pc:sldMk cId="2746414191" sldId="258"/>
            <ac:spMk id="55" creationId="{B9EEBB86-8AA3-4702-A762-74C23E966C46}"/>
          </ac:spMkLst>
        </pc:spChg>
        <pc:picChg chg="mod">
          <ac:chgData name="MOUILLESEAUX Gaëtan" userId="967ee3d4-0b5a-402d-88a0-c91d86856def" providerId="ADAL" clId="{79866B23-4514-4020-904A-18793B60540A}" dt="2019-08-05T14:11:50.248" v="513"/>
          <ac:picMkLst>
            <pc:docMk/>
            <pc:sldMk cId="2746414191" sldId="258"/>
            <ac:picMk id="5" creationId="{42B043FE-9496-4414-88E1-A64FB7E2F7E7}"/>
          </ac:picMkLst>
        </pc:picChg>
        <pc:picChg chg="add del mod">
          <ac:chgData name="MOUILLESEAUX Gaëtan" userId="967ee3d4-0b5a-402d-88a0-c91d86856def" providerId="ADAL" clId="{79866B23-4514-4020-904A-18793B60540A}" dt="2019-08-05T16:23:09.353" v="1724"/>
          <ac:picMkLst>
            <pc:docMk/>
            <pc:sldMk cId="2746414191" sldId="258"/>
            <ac:picMk id="12" creationId="{41DE13C6-70F4-4B8A-ADEA-2DB4E3DA7777}"/>
          </ac:picMkLst>
        </pc:picChg>
        <pc:picChg chg="add del mod">
          <ac:chgData name="MOUILLESEAUX Gaëtan" userId="967ee3d4-0b5a-402d-88a0-c91d86856def" providerId="ADAL" clId="{79866B23-4514-4020-904A-18793B60540A}" dt="2019-08-05T16:23:09.356" v="1732"/>
          <ac:picMkLst>
            <pc:docMk/>
            <pc:sldMk cId="2746414191" sldId="258"/>
            <ac:picMk id="13" creationId="{3E349D64-46D3-4878-A8BD-7EED48590C54}"/>
          </ac:picMkLst>
        </pc:picChg>
        <pc:picChg chg="mod">
          <ac:chgData name="MOUILLESEAUX Gaëtan" userId="967ee3d4-0b5a-402d-88a0-c91d86856def" providerId="ADAL" clId="{79866B23-4514-4020-904A-18793B60540A}" dt="2019-08-05T14:11:50.248" v="513"/>
          <ac:picMkLst>
            <pc:docMk/>
            <pc:sldMk cId="2746414191" sldId="258"/>
            <ac:picMk id="15" creationId="{AE8BAC92-8157-4DED-AAAD-DB0F259EC9EA}"/>
          </ac:picMkLst>
        </pc:picChg>
      </pc:sldChg>
      <pc:sldChg chg="modSp">
        <pc:chgData name="MOUILLESEAUX Gaëtan" userId="967ee3d4-0b5a-402d-88a0-c91d86856def" providerId="ADAL" clId="{79866B23-4514-4020-904A-18793B60540A}" dt="2019-08-05T14:11:50.248" v="513"/>
        <pc:sldMkLst>
          <pc:docMk/>
          <pc:sldMk cId="1906229788" sldId="259"/>
        </pc:sldMkLst>
        <pc:spChg chg="mod">
          <ac:chgData name="MOUILLESEAUX Gaëtan" userId="967ee3d4-0b5a-402d-88a0-c91d86856def" providerId="ADAL" clId="{79866B23-4514-4020-904A-18793B60540A}" dt="2019-08-05T14:11:50.248" v="513"/>
          <ac:spMkLst>
            <pc:docMk/>
            <pc:sldMk cId="1906229788" sldId="259"/>
            <ac:spMk id="2" creationId="{44F0C907-AF29-4707-9073-CEAB596FA722}"/>
          </ac:spMkLst>
        </pc:spChg>
        <pc:spChg chg="mod">
          <ac:chgData name="MOUILLESEAUX Gaëtan" userId="967ee3d4-0b5a-402d-88a0-c91d86856def" providerId="ADAL" clId="{79866B23-4514-4020-904A-18793B60540A}" dt="2019-08-05T14:11:50.248" v="513"/>
          <ac:spMkLst>
            <pc:docMk/>
            <pc:sldMk cId="1906229788" sldId="259"/>
            <ac:spMk id="6" creationId="{F091A866-0C0F-4D27-BCF3-11DA0E94CABA}"/>
          </ac:spMkLst>
        </pc:spChg>
        <pc:spChg chg="mod">
          <ac:chgData name="MOUILLESEAUX Gaëtan" userId="967ee3d4-0b5a-402d-88a0-c91d86856def" providerId="ADAL" clId="{79866B23-4514-4020-904A-18793B60540A}" dt="2019-08-05T14:11:50.248" v="513"/>
          <ac:spMkLst>
            <pc:docMk/>
            <pc:sldMk cId="1906229788" sldId="259"/>
            <ac:spMk id="9" creationId="{FEFB849A-B12A-46E9-9C22-CFE414897660}"/>
          </ac:spMkLst>
        </pc:spChg>
        <pc:spChg chg="mod">
          <ac:chgData name="MOUILLESEAUX Gaëtan" userId="967ee3d4-0b5a-402d-88a0-c91d86856def" providerId="ADAL" clId="{79866B23-4514-4020-904A-18793B60540A}" dt="2019-08-05T14:11:50.248" v="513"/>
          <ac:spMkLst>
            <pc:docMk/>
            <pc:sldMk cId="1906229788" sldId="259"/>
            <ac:spMk id="14" creationId="{080C79BD-60C1-4EE1-BA9D-F969EC9B9BE7}"/>
          </ac:spMkLst>
        </pc:spChg>
        <pc:spChg chg="mod">
          <ac:chgData name="MOUILLESEAUX Gaëtan" userId="967ee3d4-0b5a-402d-88a0-c91d86856def" providerId="ADAL" clId="{79866B23-4514-4020-904A-18793B60540A}" dt="2019-08-05T14:11:50.248" v="513"/>
          <ac:spMkLst>
            <pc:docMk/>
            <pc:sldMk cId="1906229788" sldId="259"/>
            <ac:spMk id="28" creationId="{F430E3B6-E6CF-49FE-B5F3-0540036CB0CC}"/>
          </ac:spMkLst>
        </pc:spChg>
        <pc:spChg chg="mod">
          <ac:chgData name="MOUILLESEAUX Gaëtan" userId="967ee3d4-0b5a-402d-88a0-c91d86856def" providerId="ADAL" clId="{79866B23-4514-4020-904A-18793B60540A}" dt="2019-08-05T14:11:50.248" v="513"/>
          <ac:spMkLst>
            <pc:docMk/>
            <pc:sldMk cId="1906229788" sldId="259"/>
            <ac:spMk id="40" creationId="{F1199B57-E4AA-4DA8-AF37-7A5540A8086F}"/>
          </ac:spMkLst>
        </pc:spChg>
        <pc:spChg chg="mod">
          <ac:chgData name="MOUILLESEAUX Gaëtan" userId="967ee3d4-0b5a-402d-88a0-c91d86856def" providerId="ADAL" clId="{79866B23-4514-4020-904A-18793B60540A}" dt="2019-08-05T14:11:50.248" v="513"/>
          <ac:spMkLst>
            <pc:docMk/>
            <pc:sldMk cId="1906229788" sldId="259"/>
            <ac:spMk id="41" creationId="{80F4504C-AA7B-4B9C-A94E-E7C6562AD61D}"/>
          </ac:spMkLst>
        </pc:spChg>
        <pc:spChg chg="mod">
          <ac:chgData name="MOUILLESEAUX Gaëtan" userId="967ee3d4-0b5a-402d-88a0-c91d86856def" providerId="ADAL" clId="{79866B23-4514-4020-904A-18793B60540A}" dt="2019-08-05T14:11:50.248" v="513"/>
          <ac:spMkLst>
            <pc:docMk/>
            <pc:sldMk cId="1906229788" sldId="259"/>
            <ac:spMk id="47" creationId="{9623CE20-EE99-444E-ACD8-344296AAE8D0}"/>
          </ac:spMkLst>
        </pc:spChg>
        <pc:spChg chg="mod">
          <ac:chgData name="MOUILLESEAUX Gaëtan" userId="967ee3d4-0b5a-402d-88a0-c91d86856def" providerId="ADAL" clId="{79866B23-4514-4020-904A-18793B60540A}" dt="2019-08-05T14:11:50.248" v="513"/>
          <ac:spMkLst>
            <pc:docMk/>
            <pc:sldMk cId="1906229788" sldId="259"/>
            <ac:spMk id="59" creationId="{BA471863-5D87-49BF-BC58-E40C1EDE3528}"/>
          </ac:spMkLst>
        </pc:spChg>
        <pc:spChg chg="mod">
          <ac:chgData name="MOUILLESEAUX Gaëtan" userId="967ee3d4-0b5a-402d-88a0-c91d86856def" providerId="ADAL" clId="{79866B23-4514-4020-904A-18793B60540A}" dt="2019-08-05T14:11:50.248" v="513"/>
          <ac:spMkLst>
            <pc:docMk/>
            <pc:sldMk cId="1906229788" sldId="259"/>
            <ac:spMk id="62" creationId="{2907BCE1-61A0-463C-9F50-095CDD7CFE16}"/>
          </ac:spMkLst>
        </pc:spChg>
        <pc:spChg chg="mod">
          <ac:chgData name="MOUILLESEAUX Gaëtan" userId="967ee3d4-0b5a-402d-88a0-c91d86856def" providerId="ADAL" clId="{79866B23-4514-4020-904A-18793B60540A}" dt="2019-08-05T14:11:50.248" v="513"/>
          <ac:spMkLst>
            <pc:docMk/>
            <pc:sldMk cId="1906229788" sldId="259"/>
            <ac:spMk id="63" creationId="{04D4170D-AA4A-49B1-ABEC-E35A6A300292}"/>
          </ac:spMkLst>
        </pc:spChg>
        <pc:spChg chg="mod">
          <ac:chgData name="MOUILLESEAUX Gaëtan" userId="967ee3d4-0b5a-402d-88a0-c91d86856def" providerId="ADAL" clId="{79866B23-4514-4020-904A-18793B60540A}" dt="2019-08-05T14:11:50.248" v="513"/>
          <ac:spMkLst>
            <pc:docMk/>
            <pc:sldMk cId="1906229788" sldId="259"/>
            <ac:spMk id="67" creationId="{12CB9844-79A7-4C4D-AC3A-85CBCFA01FC2}"/>
          </ac:spMkLst>
        </pc:spChg>
        <pc:picChg chg="mod">
          <ac:chgData name="MOUILLESEAUX Gaëtan" userId="967ee3d4-0b5a-402d-88a0-c91d86856def" providerId="ADAL" clId="{79866B23-4514-4020-904A-18793B60540A}" dt="2019-08-05T14:11:50.248" v="513"/>
          <ac:picMkLst>
            <pc:docMk/>
            <pc:sldMk cId="1906229788" sldId="259"/>
            <ac:picMk id="4" creationId="{5224A965-EE32-42DF-A06A-1434F23E7835}"/>
          </ac:picMkLst>
        </pc:picChg>
        <pc:picChg chg="mod">
          <ac:chgData name="MOUILLESEAUX Gaëtan" userId="967ee3d4-0b5a-402d-88a0-c91d86856def" providerId="ADAL" clId="{79866B23-4514-4020-904A-18793B60540A}" dt="2019-08-05T14:11:50.248" v="513"/>
          <ac:picMkLst>
            <pc:docMk/>
            <pc:sldMk cId="1906229788" sldId="259"/>
            <ac:picMk id="16" creationId="{C121D438-2ACC-4368-BBAD-1A28290047BF}"/>
          </ac:picMkLst>
        </pc:picChg>
      </pc:sldChg>
      <pc:sldChg chg="modSp">
        <pc:chgData name="MOUILLESEAUX Gaëtan" userId="967ee3d4-0b5a-402d-88a0-c91d86856def" providerId="ADAL" clId="{79866B23-4514-4020-904A-18793B60540A}" dt="2019-08-05T16:24:19.536" v="1948" actId="790"/>
        <pc:sldMkLst>
          <pc:docMk/>
          <pc:sldMk cId="1128933617" sldId="261"/>
        </pc:sldMkLst>
        <pc:spChg chg="mod">
          <ac:chgData name="MOUILLESEAUX Gaëtan" userId="967ee3d4-0b5a-402d-88a0-c91d86856def" providerId="ADAL" clId="{79866B23-4514-4020-904A-18793B60540A}" dt="2019-08-05T14:11:50.248" v="513"/>
          <ac:spMkLst>
            <pc:docMk/>
            <pc:sldMk cId="1128933617" sldId="261"/>
            <ac:spMk id="2" creationId="{CB962BCF-AE6B-43C7-B12A-21A082488820}"/>
          </ac:spMkLst>
        </pc:spChg>
        <pc:spChg chg="mod">
          <ac:chgData name="MOUILLESEAUX Gaëtan" userId="967ee3d4-0b5a-402d-88a0-c91d86856def" providerId="ADAL" clId="{79866B23-4514-4020-904A-18793B60540A}" dt="2019-08-05T14:11:50.248" v="513"/>
          <ac:spMkLst>
            <pc:docMk/>
            <pc:sldMk cId="1128933617" sldId="261"/>
            <ac:spMk id="5" creationId="{29839313-5627-46FF-A141-54CE6D786D54}"/>
          </ac:spMkLst>
        </pc:spChg>
        <pc:spChg chg="mod">
          <ac:chgData name="MOUILLESEAUX Gaëtan" userId="967ee3d4-0b5a-402d-88a0-c91d86856def" providerId="ADAL" clId="{79866B23-4514-4020-904A-18793B60540A}" dt="2019-08-05T14:11:50.248" v="513"/>
          <ac:spMkLst>
            <pc:docMk/>
            <pc:sldMk cId="1128933617" sldId="261"/>
            <ac:spMk id="7" creationId="{11AF9883-A7EC-41FE-ABBB-D4A737F6C823}"/>
          </ac:spMkLst>
        </pc:spChg>
        <pc:spChg chg="mod">
          <ac:chgData name="MOUILLESEAUX Gaëtan" userId="967ee3d4-0b5a-402d-88a0-c91d86856def" providerId="ADAL" clId="{79866B23-4514-4020-904A-18793B60540A}" dt="2019-08-05T14:11:50.248" v="513"/>
          <ac:spMkLst>
            <pc:docMk/>
            <pc:sldMk cId="1128933617" sldId="261"/>
            <ac:spMk id="8" creationId="{7B6C9FE1-3F39-4C65-8F38-F34CE63B0F1F}"/>
          </ac:spMkLst>
        </pc:spChg>
        <pc:spChg chg="mod">
          <ac:chgData name="MOUILLESEAUX Gaëtan" userId="967ee3d4-0b5a-402d-88a0-c91d86856def" providerId="ADAL" clId="{79866B23-4514-4020-904A-18793B60540A}" dt="2019-08-05T14:11:50.248" v="513"/>
          <ac:spMkLst>
            <pc:docMk/>
            <pc:sldMk cId="1128933617" sldId="261"/>
            <ac:spMk id="24" creationId="{12F619EB-8FEA-487A-81E2-1B180744ED30}"/>
          </ac:spMkLst>
        </pc:spChg>
        <pc:spChg chg="mod">
          <ac:chgData name="MOUILLESEAUX Gaëtan" userId="967ee3d4-0b5a-402d-88a0-c91d86856def" providerId="ADAL" clId="{79866B23-4514-4020-904A-18793B60540A}" dt="2019-08-05T14:11:50.248" v="513"/>
          <ac:spMkLst>
            <pc:docMk/>
            <pc:sldMk cId="1128933617" sldId="261"/>
            <ac:spMk id="27" creationId="{E6C9F94A-291D-4767-8411-94BC157B9DDE}"/>
          </ac:spMkLst>
        </pc:spChg>
        <pc:spChg chg="mod">
          <ac:chgData name="MOUILLESEAUX Gaëtan" userId="967ee3d4-0b5a-402d-88a0-c91d86856def" providerId="ADAL" clId="{79866B23-4514-4020-904A-18793B60540A}" dt="2019-08-05T14:11:50.248" v="513"/>
          <ac:spMkLst>
            <pc:docMk/>
            <pc:sldMk cId="1128933617" sldId="261"/>
            <ac:spMk id="31" creationId="{E8B65614-8548-4611-A8D6-CC18CCC04823}"/>
          </ac:spMkLst>
        </pc:spChg>
        <pc:spChg chg="mod">
          <ac:chgData name="MOUILLESEAUX Gaëtan" userId="967ee3d4-0b5a-402d-88a0-c91d86856def" providerId="ADAL" clId="{79866B23-4514-4020-904A-18793B60540A}" dt="2019-08-05T14:11:50.248" v="513"/>
          <ac:spMkLst>
            <pc:docMk/>
            <pc:sldMk cId="1128933617" sldId="261"/>
            <ac:spMk id="32" creationId="{B03035E3-7ECE-4242-83D1-72F8FF297D6D}"/>
          </ac:spMkLst>
        </pc:spChg>
        <pc:spChg chg="mod">
          <ac:chgData name="MOUILLESEAUX Gaëtan" userId="967ee3d4-0b5a-402d-88a0-c91d86856def" providerId="ADAL" clId="{79866B23-4514-4020-904A-18793B60540A}" dt="2019-08-05T14:11:50.248" v="513"/>
          <ac:spMkLst>
            <pc:docMk/>
            <pc:sldMk cId="1128933617" sldId="261"/>
            <ac:spMk id="33" creationId="{DB08873B-8563-4F3C-A7F5-C0348151B8F7}"/>
          </ac:spMkLst>
        </pc:spChg>
        <pc:spChg chg="mod">
          <ac:chgData name="MOUILLESEAUX Gaëtan" userId="967ee3d4-0b5a-402d-88a0-c91d86856def" providerId="ADAL" clId="{79866B23-4514-4020-904A-18793B60540A}" dt="2019-08-05T14:11:50.248" v="513"/>
          <ac:spMkLst>
            <pc:docMk/>
            <pc:sldMk cId="1128933617" sldId="261"/>
            <ac:spMk id="34" creationId="{492F5848-8C11-4D36-849F-B6F3E9D471D6}"/>
          </ac:spMkLst>
        </pc:spChg>
        <pc:spChg chg="mod">
          <ac:chgData name="MOUILLESEAUX Gaëtan" userId="967ee3d4-0b5a-402d-88a0-c91d86856def" providerId="ADAL" clId="{79866B23-4514-4020-904A-18793B60540A}" dt="2019-08-05T14:11:50.248" v="513"/>
          <ac:spMkLst>
            <pc:docMk/>
            <pc:sldMk cId="1128933617" sldId="261"/>
            <ac:spMk id="42" creationId="{E02D5D57-71C6-4A53-9BCD-25B46E2F303D}"/>
          </ac:spMkLst>
        </pc:spChg>
        <pc:spChg chg="mod">
          <ac:chgData name="MOUILLESEAUX Gaëtan" userId="967ee3d4-0b5a-402d-88a0-c91d86856def" providerId="ADAL" clId="{79866B23-4514-4020-904A-18793B60540A}" dt="2019-08-05T14:11:50.248" v="513"/>
          <ac:spMkLst>
            <pc:docMk/>
            <pc:sldMk cId="1128933617" sldId="261"/>
            <ac:spMk id="56" creationId="{96CCE628-3C32-41A3-B2AF-71CACD5E975D}"/>
          </ac:spMkLst>
        </pc:spChg>
        <pc:spChg chg="mod">
          <ac:chgData name="MOUILLESEAUX Gaëtan" userId="967ee3d4-0b5a-402d-88a0-c91d86856def" providerId="ADAL" clId="{79866B23-4514-4020-904A-18793B60540A}" dt="2019-08-05T16:24:19.536" v="1948" actId="790"/>
          <ac:spMkLst>
            <pc:docMk/>
            <pc:sldMk cId="1128933617" sldId="261"/>
            <ac:spMk id="57" creationId="{3AB9F3B9-98BE-4839-A92C-C4D4A3227646}"/>
          </ac:spMkLst>
        </pc:spChg>
        <pc:spChg chg="mod">
          <ac:chgData name="MOUILLESEAUX Gaëtan" userId="967ee3d4-0b5a-402d-88a0-c91d86856def" providerId="ADAL" clId="{79866B23-4514-4020-904A-18793B60540A}" dt="2019-08-05T14:11:50.248" v="513"/>
          <ac:spMkLst>
            <pc:docMk/>
            <pc:sldMk cId="1128933617" sldId="261"/>
            <ac:spMk id="59" creationId="{036F6A80-0C8E-4B78-89B2-D9FAE71B9AC8}"/>
          </ac:spMkLst>
        </pc:spChg>
        <pc:spChg chg="mod">
          <ac:chgData name="MOUILLESEAUX Gaëtan" userId="967ee3d4-0b5a-402d-88a0-c91d86856def" providerId="ADAL" clId="{79866B23-4514-4020-904A-18793B60540A}" dt="2019-08-05T14:11:50.248" v="513"/>
          <ac:spMkLst>
            <pc:docMk/>
            <pc:sldMk cId="1128933617" sldId="261"/>
            <ac:spMk id="62" creationId="{15C07A56-27F5-4FED-9EC8-8F92A3A7C29A}"/>
          </ac:spMkLst>
        </pc:spChg>
        <pc:spChg chg="mod">
          <ac:chgData name="MOUILLESEAUX Gaëtan" userId="967ee3d4-0b5a-402d-88a0-c91d86856def" providerId="ADAL" clId="{79866B23-4514-4020-904A-18793B60540A}" dt="2019-08-05T14:11:50.248" v="513"/>
          <ac:spMkLst>
            <pc:docMk/>
            <pc:sldMk cId="1128933617" sldId="261"/>
            <ac:spMk id="67" creationId="{4523118E-3F00-4CF4-A440-359D0A4DEB09}"/>
          </ac:spMkLst>
        </pc:spChg>
        <pc:spChg chg="mod">
          <ac:chgData name="MOUILLESEAUX Gaëtan" userId="967ee3d4-0b5a-402d-88a0-c91d86856def" providerId="ADAL" clId="{79866B23-4514-4020-904A-18793B60540A}" dt="2019-08-05T14:11:50.248" v="513"/>
          <ac:spMkLst>
            <pc:docMk/>
            <pc:sldMk cId="1128933617" sldId="261"/>
            <ac:spMk id="69" creationId="{D1F0E5D0-6AC0-488E-BA10-CE90B61B2AFE}"/>
          </ac:spMkLst>
        </pc:spChg>
        <pc:spChg chg="mod">
          <ac:chgData name="MOUILLESEAUX Gaëtan" userId="967ee3d4-0b5a-402d-88a0-c91d86856def" providerId="ADAL" clId="{79866B23-4514-4020-904A-18793B60540A}" dt="2019-08-05T14:11:50.248" v="513"/>
          <ac:spMkLst>
            <pc:docMk/>
            <pc:sldMk cId="1128933617" sldId="261"/>
            <ac:spMk id="79" creationId="{2FE28164-55B9-4143-AE53-811705DF02C2}"/>
          </ac:spMkLst>
        </pc:spChg>
        <pc:grpChg chg="mod">
          <ac:chgData name="MOUILLESEAUX Gaëtan" userId="967ee3d4-0b5a-402d-88a0-c91d86856def" providerId="ADAL" clId="{79866B23-4514-4020-904A-18793B60540A}" dt="2019-08-05T14:11:50.248" v="513"/>
          <ac:grpSpMkLst>
            <pc:docMk/>
            <pc:sldMk cId="1128933617" sldId="261"/>
            <ac:grpSpMk id="3" creationId="{98C641C1-ED06-4965-8A87-C9DBCFA96E62}"/>
          </ac:grpSpMkLst>
        </pc:grpChg>
      </pc:sldChg>
      <pc:sldChg chg="addSp delSp modSp">
        <pc:chgData name="MOUILLESEAUX Gaëtan" userId="967ee3d4-0b5a-402d-88a0-c91d86856def" providerId="ADAL" clId="{79866B23-4514-4020-904A-18793B60540A}" dt="2019-08-05T16:23:09.366" v="1756"/>
        <pc:sldMkLst>
          <pc:docMk/>
          <pc:sldMk cId="1920192866" sldId="263"/>
        </pc:sldMkLst>
        <pc:spChg chg="mod">
          <ac:chgData name="MOUILLESEAUX Gaëtan" userId="967ee3d4-0b5a-402d-88a0-c91d86856def" providerId="ADAL" clId="{79866B23-4514-4020-904A-18793B60540A}" dt="2019-08-05T14:11:50.248" v="513"/>
          <ac:spMkLst>
            <pc:docMk/>
            <pc:sldMk cId="1920192866" sldId="263"/>
            <ac:spMk id="2" creationId="{9376DCB0-15A2-4E38-B300-B715F499E1C0}"/>
          </ac:spMkLst>
        </pc:spChg>
        <pc:spChg chg="mod">
          <ac:chgData name="MOUILLESEAUX Gaëtan" userId="967ee3d4-0b5a-402d-88a0-c91d86856def" providerId="ADAL" clId="{79866B23-4514-4020-904A-18793B60540A}" dt="2019-08-05T14:11:50.248" v="513"/>
          <ac:spMkLst>
            <pc:docMk/>
            <pc:sldMk cId="1920192866" sldId="263"/>
            <ac:spMk id="27" creationId="{A5B40296-824D-4999-A1D7-8A32B2721DFF}"/>
          </ac:spMkLst>
        </pc:spChg>
        <pc:spChg chg="mod">
          <ac:chgData name="MOUILLESEAUX Gaëtan" userId="967ee3d4-0b5a-402d-88a0-c91d86856def" providerId="ADAL" clId="{79866B23-4514-4020-904A-18793B60540A}" dt="2019-08-05T14:11:50.248" v="513"/>
          <ac:spMkLst>
            <pc:docMk/>
            <pc:sldMk cId="1920192866" sldId="263"/>
            <ac:spMk id="28" creationId="{E20BF9BE-DFD5-45DB-95B7-BDA73747177F}"/>
          </ac:spMkLst>
        </pc:spChg>
        <pc:spChg chg="mod">
          <ac:chgData name="MOUILLESEAUX Gaëtan" userId="967ee3d4-0b5a-402d-88a0-c91d86856def" providerId="ADAL" clId="{79866B23-4514-4020-904A-18793B60540A}" dt="2019-08-05T14:11:50.248" v="513"/>
          <ac:spMkLst>
            <pc:docMk/>
            <pc:sldMk cId="1920192866" sldId="263"/>
            <ac:spMk id="75" creationId="{8CA782D6-5609-4DE6-9BA3-68E95DB3F6B8}"/>
          </ac:spMkLst>
        </pc:spChg>
        <pc:spChg chg="mod">
          <ac:chgData name="MOUILLESEAUX Gaëtan" userId="967ee3d4-0b5a-402d-88a0-c91d86856def" providerId="ADAL" clId="{79866B23-4514-4020-904A-18793B60540A}" dt="2019-08-05T14:11:50.248" v="513"/>
          <ac:spMkLst>
            <pc:docMk/>
            <pc:sldMk cId="1920192866" sldId="263"/>
            <ac:spMk id="76" creationId="{67300418-86F2-434C-8F6A-B2FD13F6BE19}"/>
          </ac:spMkLst>
        </pc:spChg>
        <pc:spChg chg="mod">
          <ac:chgData name="MOUILLESEAUX Gaëtan" userId="967ee3d4-0b5a-402d-88a0-c91d86856def" providerId="ADAL" clId="{79866B23-4514-4020-904A-18793B60540A}" dt="2019-08-05T14:11:50.248" v="513"/>
          <ac:spMkLst>
            <pc:docMk/>
            <pc:sldMk cId="1920192866" sldId="263"/>
            <ac:spMk id="77" creationId="{15237778-E74F-4041-BC87-90C0B4E3DFDF}"/>
          </ac:spMkLst>
        </pc:spChg>
        <pc:spChg chg="mod">
          <ac:chgData name="MOUILLESEAUX Gaëtan" userId="967ee3d4-0b5a-402d-88a0-c91d86856def" providerId="ADAL" clId="{79866B23-4514-4020-904A-18793B60540A}" dt="2019-08-05T14:11:50.248" v="513"/>
          <ac:spMkLst>
            <pc:docMk/>
            <pc:sldMk cId="1920192866" sldId="263"/>
            <ac:spMk id="79" creationId="{8530B3EF-375D-4845-84A3-5EA52A13849D}"/>
          </ac:spMkLst>
        </pc:spChg>
        <pc:spChg chg="mod">
          <ac:chgData name="MOUILLESEAUX Gaëtan" userId="967ee3d4-0b5a-402d-88a0-c91d86856def" providerId="ADAL" clId="{79866B23-4514-4020-904A-18793B60540A}" dt="2019-08-05T14:11:50.248" v="513"/>
          <ac:spMkLst>
            <pc:docMk/>
            <pc:sldMk cId="1920192866" sldId="263"/>
            <ac:spMk id="84" creationId="{F4551B4E-7124-4627-B928-267A4871538E}"/>
          </ac:spMkLst>
        </pc:spChg>
        <pc:spChg chg="mod">
          <ac:chgData name="MOUILLESEAUX Gaëtan" userId="967ee3d4-0b5a-402d-88a0-c91d86856def" providerId="ADAL" clId="{79866B23-4514-4020-904A-18793B60540A}" dt="2019-08-05T14:11:50.248" v="513"/>
          <ac:spMkLst>
            <pc:docMk/>
            <pc:sldMk cId="1920192866" sldId="263"/>
            <ac:spMk id="85" creationId="{F20D9D84-FE38-4617-9A5C-421DB977C056}"/>
          </ac:spMkLst>
        </pc:spChg>
        <pc:spChg chg="mod">
          <ac:chgData name="MOUILLESEAUX Gaëtan" userId="967ee3d4-0b5a-402d-88a0-c91d86856def" providerId="ADAL" clId="{79866B23-4514-4020-904A-18793B60540A}" dt="2019-08-05T14:11:50.248" v="513"/>
          <ac:spMkLst>
            <pc:docMk/>
            <pc:sldMk cId="1920192866" sldId="263"/>
            <ac:spMk id="86" creationId="{A87865A2-4889-44BB-96F8-6559E9924898}"/>
          </ac:spMkLst>
        </pc:spChg>
        <pc:spChg chg="mod">
          <ac:chgData name="MOUILLESEAUX Gaëtan" userId="967ee3d4-0b5a-402d-88a0-c91d86856def" providerId="ADAL" clId="{79866B23-4514-4020-904A-18793B60540A}" dt="2019-08-05T14:11:50.248" v="513"/>
          <ac:spMkLst>
            <pc:docMk/>
            <pc:sldMk cId="1920192866" sldId="263"/>
            <ac:spMk id="89" creationId="{359C960B-C7CA-469D-B271-47138FC48370}"/>
          </ac:spMkLst>
        </pc:spChg>
        <pc:spChg chg="mod">
          <ac:chgData name="MOUILLESEAUX Gaëtan" userId="967ee3d4-0b5a-402d-88a0-c91d86856def" providerId="ADAL" clId="{79866B23-4514-4020-904A-18793B60540A}" dt="2019-08-05T14:11:50.248" v="513"/>
          <ac:spMkLst>
            <pc:docMk/>
            <pc:sldMk cId="1920192866" sldId="263"/>
            <ac:spMk id="90" creationId="{71A63099-1A05-4FED-ADAF-5EEE55D46ECA}"/>
          </ac:spMkLst>
        </pc:spChg>
        <pc:spChg chg="mod">
          <ac:chgData name="MOUILLESEAUX Gaëtan" userId="967ee3d4-0b5a-402d-88a0-c91d86856def" providerId="ADAL" clId="{79866B23-4514-4020-904A-18793B60540A}" dt="2019-08-05T14:11:50.248" v="513"/>
          <ac:spMkLst>
            <pc:docMk/>
            <pc:sldMk cId="1920192866" sldId="263"/>
            <ac:spMk id="91" creationId="{1C743EFB-E11A-4F28-8097-CDF5B7476332}"/>
          </ac:spMkLst>
        </pc:spChg>
        <pc:grpChg chg="mod">
          <ac:chgData name="MOUILLESEAUX Gaëtan" userId="967ee3d4-0b5a-402d-88a0-c91d86856def" providerId="ADAL" clId="{79866B23-4514-4020-904A-18793B60540A}" dt="2019-08-05T14:11:50.248" v="513"/>
          <ac:grpSpMkLst>
            <pc:docMk/>
            <pc:sldMk cId="1920192866" sldId="263"/>
            <ac:grpSpMk id="3" creationId="{44568737-635A-4EC7-BF66-93B93FDB6B0B}"/>
          </ac:grpSpMkLst>
        </pc:grpChg>
        <pc:picChg chg="mod">
          <ac:chgData name="MOUILLESEAUX Gaëtan" userId="967ee3d4-0b5a-402d-88a0-c91d86856def" providerId="ADAL" clId="{79866B23-4514-4020-904A-18793B60540A}" dt="2019-08-05T14:11:50.248" v="513"/>
          <ac:picMkLst>
            <pc:docMk/>
            <pc:sldMk cId="1920192866" sldId="263"/>
            <ac:picMk id="12" creationId="{95730BEF-9C5B-4D85-B998-CFE0A474B823}"/>
          </ac:picMkLst>
        </pc:picChg>
        <pc:picChg chg="add del mod">
          <ac:chgData name="MOUILLESEAUX Gaëtan" userId="967ee3d4-0b5a-402d-88a0-c91d86856def" providerId="ADAL" clId="{79866B23-4514-4020-904A-18793B60540A}" dt="2019-08-05T16:23:09.360" v="1740"/>
          <ac:picMkLst>
            <pc:docMk/>
            <pc:sldMk cId="1920192866" sldId="263"/>
            <ac:picMk id="13" creationId="{552F1EE7-F838-4E87-9CEF-2533C5C58627}"/>
          </ac:picMkLst>
        </pc:picChg>
        <pc:picChg chg="add del mod">
          <ac:chgData name="MOUILLESEAUX Gaëtan" userId="967ee3d4-0b5a-402d-88a0-c91d86856def" providerId="ADAL" clId="{79866B23-4514-4020-904A-18793B60540A}" dt="2019-08-05T16:23:09.363" v="1748"/>
          <ac:picMkLst>
            <pc:docMk/>
            <pc:sldMk cId="1920192866" sldId="263"/>
            <ac:picMk id="14" creationId="{4587F12F-E8A6-4494-B8AA-0B21405CF74F}"/>
          </ac:picMkLst>
        </pc:picChg>
        <pc:picChg chg="add del mod">
          <ac:chgData name="MOUILLESEAUX Gaëtan" userId="967ee3d4-0b5a-402d-88a0-c91d86856def" providerId="ADAL" clId="{79866B23-4514-4020-904A-18793B60540A}" dt="2019-08-05T16:23:09.366" v="1756"/>
          <ac:picMkLst>
            <pc:docMk/>
            <pc:sldMk cId="1920192866" sldId="263"/>
            <ac:picMk id="15" creationId="{A6DCD4EC-F626-413F-9170-9B6B7DAFE471}"/>
          </ac:picMkLst>
        </pc:picChg>
        <pc:picChg chg="mod">
          <ac:chgData name="MOUILLESEAUX Gaëtan" userId="967ee3d4-0b5a-402d-88a0-c91d86856def" providerId="ADAL" clId="{79866B23-4514-4020-904A-18793B60540A}" dt="2019-08-05T14:11:50.248" v="513"/>
          <ac:picMkLst>
            <pc:docMk/>
            <pc:sldMk cId="1920192866" sldId="263"/>
            <ac:picMk id="17" creationId="{9F569789-7350-45F0-8445-E971447D665B}"/>
          </ac:picMkLst>
        </pc:picChg>
        <pc:picChg chg="mod">
          <ac:chgData name="MOUILLESEAUX Gaëtan" userId="967ee3d4-0b5a-402d-88a0-c91d86856def" providerId="ADAL" clId="{79866B23-4514-4020-904A-18793B60540A}" dt="2019-08-05T14:11:50.248" v="513"/>
          <ac:picMkLst>
            <pc:docMk/>
            <pc:sldMk cId="1920192866" sldId="263"/>
            <ac:picMk id="20" creationId="{19DB5688-F9E6-4F3F-A5F8-746D0AC72D05}"/>
          </ac:picMkLst>
        </pc:picChg>
      </pc:sldChg>
      <pc:sldChg chg="addSp delSp modSp">
        <pc:chgData name="MOUILLESEAUX Gaëtan" userId="967ee3d4-0b5a-402d-88a0-c91d86856def" providerId="ADAL" clId="{79866B23-4514-4020-904A-18793B60540A}" dt="2019-08-05T16:24:20.070" v="2050" actId="790"/>
        <pc:sldMkLst>
          <pc:docMk/>
          <pc:sldMk cId="1845814147" sldId="265"/>
        </pc:sldMkLst>
        <pc:spChg chg="mod">
          <ac:chgData name="MOUILLESEAUX Gaëtan" userId="967ee3d4-0b5a-402d-88a0-c91d86856def" providerId="ADAL" clId="{79866B23-4514-4020-904A-18793B60540A}" dt="2019-08-05T14:11:50.248" v="513"/>
          <ac:spMkLst>
            <pc:docMk/>
            <pc:sldMk cId="1845814147" sldId="265"/>
            <ac:spMk id="9" creationId="{AF2B317A-E066-43EA-998F-A4F81A4F3AEB}"/>
          </ac:spMkLst>
        </pc:spChg>
        <pc:spChg chg="mod">
          <ac:chgData name="MOUILLESEAUX Gaëtan" userId="967ee3d4-0b5a-402d-88a0-c91d86856def" providerId="ADAL" clId="{79866B23-4514-4020-904A-18793B60540A}" dt="2019-08-05T14:11:50.248" v="513"/>
          <ac:spMkLst>
            <pc:docMk/>
            <pc:sldMk cId="1845814147" sldId="265"/>
            <ac:spMk id="16" creationId="{E568EEF0-2145-499A-87DA-C4BAC1547C1E}"/>
          </ac:spMkLst>
        </pc:spChg>
        <pc:spChg chg="mod">
          <ac:chgData name="MOUILLESEAUX Gaëtan" userId="967ee3d4-0b5a-402d-88a0-c91d86856def" providerId="ADAL" clId="{79866B23-4514-4020-904A-18793B60540A}" dt="2019-08-05T16:24:18.922" v="1818" actId="790"/>
          <ac:spMkLst>
            <pc:docMk/>
            <pc:sldMk cId="1845814147" sldId="265"/>
            <ac:spMk id="17" creationId="{3F4B782B-A0E6-4E97-8D06-543BEBC8DE2E}"/>
          </ac:spMkLst>
        </pc:spChg>
        <pc:spChg chg="mod">
          <ac:chgData name="MOUILLESEAUX Gaëtan" userId="967ee3d4-0b5a-402d-88a0-c91d86856def" providerId="ADAL" clId="{79866B23-4514-4020-904A-18793B60540A}" dt="2019-08-05T16:24:19.659" v="1955" actId="790"/>
          <ac:spMkLst>
            <pc:docMk/>
            <pc:sldMk cId="1845814147" sldId="265"/>
            <ac:spMk id="19" creationId="{23AEB654-42D5-4F52-8BA7-96B0C6179684}"/>
          </ac:spMkLst>
        </pc:spChg>
        <pc:spChg chg="mod">
          <ac:chgData name="MOUILLESEAUX Gaëtan" userId="967ee3d4-0b5a-402d-88a0-c91d86856def" providerId="ADAL" clId="{79866B23-4514-4020-904A-18793B60540A}" dt="2019-08-05T16:24:19.676" v="1970"/>
          <ac:spMkLst>
            <pc:docMk/>
            <pc:sldMk cId="1845814147" sldId="265"/>
            <ac:spMk id="20" creationId="{9D5FECE6-D030-4761-A4F3-FADA1C2D1D16}"/>
          </ac:spMkLst>
        </pc:spChg>
        <pc:spChg chg="mod">
          <ac:chgData name="MOUILLESEAUX Gaëtan" userId="967ee3d4-0b5a-402d-88a0-c91d86856def" providerId="ADAL" clId="{79866B23-4514-4020-904A-18793B60540A}" dt="2019-08-05T16:24:19.679" v="1971" actId="790"/>
          <ac:spMkLst>
            <pc:docMk/>
            <pc:sldMk cId="1845814147" sldId="265"/>
            <ac:spMk id="21" creationId="{57BE5D09-5DE8-481C-8AC1-B9A02D34DAB6}"/>
          </ac:spMkLst>
        </pc:spChg>
        <pc:spChg chg="mod">
          <ac:chgData name="MOUILLESEAUX Gaëtan" userId="967ee3d4-0b5a-402d-88a0-c91d86856def" providerId="ADAL" clId="{79866B23-4514-4020-904A-18793B60540A}" dt="2019-08-05T16:24:19.772" v="1972" actId="790"/>
          <ac:spMkLst>
            <pc:docMk/>
            <pc:sldMk cId="1845814147" sldId="265"/>
            <ac:spMk id="22" creationId="{88F0468D-BBF2-4033-B5CC-CA9F6B1AAF86}"/>
          </ac:spMkLst>
        </pc:spChg>
        <pc:spChg chg="mod">
          <ac:chgData name="MOUILLESEAUX Gaëtan" userId="967ee3d4-0b5a-402d-88a0-c91d86856def" providerId="ADAL" clId="{79866B23-4514-4020-904A-18793B60540A}" dt="2019-08-05T16:24:19.776" v="1973" actId="790"/>
          <ac:spMkLst>
            <pc:docMk/>
            <pc:sldMk cId="1845814147" sldId="265"/>
            <ac:spMk id="24" creationId="{0F96EB63-2C8D-457E-B86B-338F509F4674}"/>
          </ac:spMkLst>
        </pc:spChg>
        <pc:spChg chg="mod">
          <ac:chgData name="MOUILLESEAUX Gaëtan" userId="967ee3d4-0b5a-402d-88a0-c91d86856def" providerId="ADAL" clId="{79866B23-4514-4020-904A-18793B60540A}" dt="2019-08-05T16:24:19.779" v="1974" actId="790"/>
          <ac:spMkLst>
            <pc:docMk/>
            <pc:sldMk cId="1845814147" sldId="265"/>
            <ac:spMk id="25" creationId="{72A3294C-99B4-4BAD-8BB2-06AFFFA8DB90}"/>
          </ac:spMkLst>
        </pc:spChg>
        <pc:spChg chg="mod">
          <ac:chgData name="MOUILLESEAUX Gaëtan" userId="967ee3d4-0b5a-402d-88a0-c91d86856def" providerId="ADAL" clId="{79866B23-4514-4020-904A-18793B60540A}" dt="2019-08-05T16:24:19.782" v="1975" actId="790"/>
          <ac:spMkLst>
            <pc:docMk/>
            <pc:sldMk cId="1845814147" sldId="265"/>
            <ac:spMk id="26" creationId="{0676DFE8-CA31-4415-93B8-E085387BFA42}"/>
          </ac:spMkLst>
        </pc:spChg>
        <pc:spChg chg="mod">
          <ac:chgData name="MOUILLESEAUX Gaëtan" userId="967ee3d4-0b5a-402d-88a0-c91d86856def" providerId="ADAL" clId="{79866B23-4514-4020-904A-18793B60540A}" dt="2019-08-05T16:24:19.784" v="1976" actId="790"/>
          <ac:spMkLst>
            <pc:docMk/>
            <pc:sldMk cId="1845814147" sldId="265"/>
            <ac:spMk id="27" creationId="{66719829-C13A-42F1-B5BC-CE4F6A10A32D}"/>
          </ac:spMkLst>
        </pc:spChg>
        <pc:spChg chg="mod">
          <ac:chgData name="MOUILLESEAUX Gaëtan" userId="967ee3d4-0b5a-402d-88a0-c91d86856def" providerId="ADAL" clId="{79866B23-4514-4020-904A-18793B60540A}" dt="2019-08-05T16:24:19.802" v="1991"/>
          <ac:spMkLst>
            <pc:docMk/>
            <pc:sldMk cId="1845814147" sldId="265"/>
            <ac:spMk id="28" creationId="{EA001F01-84C9-4126-89B6-553E89D7A3C7}"/>
          </ac:spMkLst>
        </pc:spChg>
        <pc:spChg chg="mod">
          <ac:chgData name="MOUILLESEAUX Gaëtan" userId="967ee3d4-0b5a-402d-88a0-c91d86856def" providerId="ADAL" clId="{79866B23-4514-4020-904A-18793B60540A}" dt="2019-08-05T16:24:19.804" v="1992" actId="790"/>
          <ac:spMkLst>
            <pc:docMk/>
            <pc:sldMk cId="1845814147" sldId="265"/>
            <ac:spMk id="29" creationId="{A46E0F68-D04E-424E-BDAF-D0C5C90824CF}"/>
          </ac:spMkLst>
        </pc:spChg>
        <pc:spChg chg="mod">
          <ac:chgData name="MOUILLESEAUX Gaëtan" userId="967ee3d4-0b5a-402d-88a0-c91d86856def" providerId="ADAL" clId="{79866B23-4514-4020-904A-18793B60540A}" dt="2019-08-05T16:24:19.807" v="1993" actId="790"/>
          <ac:spMkLst>
            <pc:docMk/>
            <pc:sldMk cId="1845814147" sldId="265"/>
            <ac:spMk id="30" creationId="{62344F01-F20F-4F7A-86D0-D43BBB7149C7}"/>
          </ac:spMkLst>
        </pc:spChg>
        <pc:spChg chg="mod">
          <ac:chgData name="MOUILLESEAUX Gaëtan" userId="967ee3d4-0b5a-402d-88a0-c91d86856def" providerId="ADAL" clId="{79866B23-4514-4020-904A-18793B60540A}" dt="2019-08-05T16:24:19.810" v="1994" actId="790"/>
          <ac:spMkLst>
            <pc:docMk/>
            <pc:sldMk cId="1845814147" sldId="265"/>
            <ac:spMk id="31" creationId="{FD8D24AE-685E-4BDE-9F6B-BBF6FD7B84C7}"/>
          </ac:spMkLst>
        </pc:spChg>
        <pc:spChg chg="mod">
          <ac:chgData name="MOUILLESEAUX Gaëtan" userId="967ee3d4-0b5a-402d-88a0-c91d86856def" providerId="ADAL" clId="{79866B23-4514-4020-904A-18793B60540A}" dt="2019-08-05T16:24:19.812" v="1995" actId="790"/>
          <ac:spMkLst>
            <pc:docMk/>
            <pc:sldMk cId="1845814147" sldId="265"/>
            <ac:spMk id="32" creationId="{128D4CD9-6446-4FF5-AED8-6602CA4D893C}"/>
          </ac:spMkLst>
        </pc:spChg>
        <pc:spChg chg="mod">
          <ac:chgData name="MOUILLESEAUX Gaëtan" userId="967ee3d4-0b5a-402d-88a0-c91d86856def" providerId="ADAL" clId="{79866B23-4514-4020-904A-18793B60540A}" dt="2019-08-05T16:24:19.820" v="2002"/>
          <ac:spMkLst>
            <pc:docMk/>
            <pc:sldMk cId="1845814147" sldId="265"/>
            <ac:spMk id="33" creationId="{09B1989D-9CAF-400B-AE5D-9C054E85852E}"/>
          </ac:spMkLst>
        </pc:spChg>
        <pc:spChg chg="mod">
          <ac:chgData name="MOUILLESEAUX Gaëtan" userId="967ee3d4-0b5a-402d-88a0-c91d86856def" providerId="ADAL" clId="{79866B23-4514-4020-904A-18793B60540A}" dt="2019-08-05T16:24:19.904" v="2003" actId="790"/>
          <ac:spMkLst>
            <pc:docMk/>
            <pc:sldMk cId="1845814147" sldId="265"/>
            <ac:spMk id="35" creationId="{8DC3C895-A35E-4434-8AA0-2FFF3F464B84}"/>
          </ac:spMkLst>
        </pc:spChg>
        <pc:spChg chg="mod">
          <ac:chgData name="MOUILLESEAUX Gaëtan" userId="967ee3d4-0b5a-402d-88a0-c91d86856def" providerId="ADAL" clId="{79866B23-4514-4020-904A-18793B60540A}" dt="2019-08-05T16:24:19.906" v="2004" actId="790"/>
          <ac:spMkLst>
            <pc:docMk/>
            <pc:sldMk cId="1845814147" sldId="265"/>
            <ac:spMk id="36" creationId="{185DA0CA-1E4D-49AB-B8EE-6EF7158CFCE4}"/>
          </ac:spMkLst>
        </pc:spChg>
        <pc:spChg chg="mod">
          <ac:chgData name="MOUILLESEAUX Gaëtan" userId="967ee3d4-0b5a-402d-88a0-c91d86856def" providerId="ADAL" clId="{79866B23-4514-4020-904A-18793B60540A}" dt="2019-08-05T16:24:19.910" v="2005" actId="790"/>
          <ac:spMkLst>
            <pc:docMk/>
            <pc:sldMk cId="1845814147" sldId="265"/>
            <ac:spMk id="37" creationId="{FB06F178-64B0-4CFF-A778-0EFAB4064A8F}"/>
          </ac:spMkLst>
        </pc:spChg>
        <pc:spChg chg="mod">
          <ac:chgData name="MOUILLESEAUX Gaëtan" userId="967ee3d4-0b5a-402d-88a0-c91d86856def" providerId="ADAL" clId="{79866B23-4514-4020-904A-18793B60540A}" dt="2019-08-05T16:24:19.913" v="2006" actId="790"/>
          <ac:spMkLst>
            <pc:docMk/>
            <pc:sldMk cId="1845814147" sldId="265"/>
            <ac:spMk id="38" creationId="{36717528-064A-417D-9F72-39A5356DABC0}"/>
          </ac:spMkLst>
        </pc:spChg>
        <pc:spChg chg="mod">
          <ac:chgData name="MOUILLESEAUX Gaëtan" userId="967ee3d4-0b5a-402d-88a0-c91d86856def" providerId="ADAL" clId="{79866B23-4514-4020-904A-18793B60540A}" dt="2019-08-05T16:24:19.916" v="2007" actId="790"/>
          <ac:spMkLst>
            <pc:docMk/>
            <pc:sldMk cId="1845814147" sldId="265"/>
            <ac:spMk id="39" creationId="{D81FC3F5-A0EA-4032-8929-853AED168F2D}"/>
          </ac:spMkLst>
        </pc:spChg>
        <pc:spChg chg="mod">
          <ac:chgData name="MOUILLESEAUX Gaëtan" userId="967ee3d4-0b5a-402d-88a0-c91d86856def" providerId="ADAL" clId="{79866B23-4514-4020-904A-18793B60540A}" dt="2019-08-05T16:24:19.919" v="2008" actId="790"/>
          <ac:spMkLst>
            <pc:docMk/>
            <pc:sldMk cId="1845814147" sldId="265"/>
            <ac:spMk id="40" creationId="{894F5D54-2FE5-41FD-A993-6AFDB15414C5}"/>
          </ac:spMkLst>
        </pc:spChg>
        <pc:spChg chg="mod">
          <ac:chgData name="MOUILLESEAUX Gaëtan" userId="967ee3d4-0b5a-402d-88a0-c91d86856def" providerId="ADAL" clId="{79866B23-4514-4020-904A-18793B60540A}" dt="2019-08-05T16:24:19.921" v="2009" actId="790"/>
          <ac:spMkLst>
            <pc:docMk/>
            <pc:sldMk cId="1845814147" sldId="265"/>
            <ac:spMk id="41" creationId="{8148C44B-AAF1-45F1-9687-AEAB110B3911}"/>
          </ac:spMkLst>
        </pc:spChg>
        <pc:spChg chg="mod">
          <ac:chgData name="MOUILLESEAUX Gaëtan" userId="967ee3d4-0b5a-402d-88a0-c91d86856def" providerId="ADAL" clId="{79866B23-4514-4020-904A-18793B60540A}" dt="2019-08-05T16:24:19.923" v="2010" actId="790"/>
          <ac:spMkLst>
            <pc:docMk/>
            <pc:sldMk cId="1845814147" sldId="265"/>
            <ac:spMk id="42" creationId="{FA53506D-63F1-40E4-9E33-DADD2121DB98}"/>
          </ac:spMkLst>
        </pc:spChg>
        <pc:spChg chg="mod">
          <ac:chgData name="MOUILLESEAUX Gaëtan" userId="967ee3d4-0b5a-402d-88a0-c91d86856def" providerId="ADAL" clId="{79866B23-4514-4020-904A-18793B60540A}" dt="2019-08-05T16:24:19.927" v="2011" actId="790"/>
          <ac:spMkLst>
            <pc:docMk/>
            <pc:sldMk cId="1845814147" sldId="265"/>
            <ac:spMk id="43" creationId="{614FFFB1-57BD-4E37-AF90-36AE5C3C9051}"/>
          </ac:spMkLst>
        </pc:spChg>
        <pc:spChg chg="mod">
          <ac:chgData name="MOUILLESEAUX Gaëtan" userId="967ee3d4-0b5a-402d-88a0-c91d86856def" providerId="ADAL" clId="{79866B23-4514-4020-904A-18793B60540A}" dt="2019-08-05T16:24:19.930" v="2012" actId="790"/>
          <ac:spMkLst>
            <pc:docMk/>
            <pc:sldMk cId="1845814147" sldId="265"/>
            <ac:spMk id="44" creationId="{5BD5C82A-71AE-4C99-A352-8190C1A5716B}"/>
          </ac:spMkLst>
        </pc:spChg>
        <pc:spChg chg="mod">
          <ac:chgData name="MOUILLESEAUX Gaëtan" userId="967ee3d4-0b5a-402d-88a0-c91d86856def" providerId="ADAL" clId="{79866B23-4514-4020-904A-18793B60540A}" dt="2019-08-05T16:24:19.932" v="2013" actId="790"/>
          <ac:spMkLst>
            <pc:docMk/>
            <pc:sldMk cId="1845814147" sldId="265"/>
            <ac:spMk id="45" creationId="{5632CC6A-724A-4F3D-8E87-83E7C02CF83F}"/>
          </ac:spMkLst>
        </pc:spChg>
        <pc:spChg chg="mod">
          <ac:chgData name="MOUILLESEAUX Gaëtan" userId="967ee3d4-0b5a-402d-88a0-c91d86856def" providerId="ADAL" clId="{79866B23-4514-4020-904A-18793B60540A}" dt="2019-08-05T16:24:19.934" v="2014" actId="790"/>
          <ac:spMkLst>
            <pc:docMk/>
            <pc:sldMk cId="1845814147" sldId="265"/>
            <ac:spMk id="46" creationId="{B5169661-E243-4279-9098-428131C84989}"/>
          </ac:spMkLst>
        </pc:spChg>
        <pc:spChg chg="mod">
          <ac:chgData name="MOUILLESEAUX Gaëtan" userId="967ee3d4-0b5a-402d-88a0-c91d86856def" providerId="ADAL" clId="{79866B23-4514-4020-904A-18793B60540A}" dt="2019-08-05T16:24:19.936" v="2015" actId="790"/>
          <ac:spMkLst>
            <pc:docMk/>
            <pc:sldMk cId="1845814147" sldId="265"/>
            <ac:spMk id="47" creationId="{9101A276-D76F-4B1C-9C61-D7B43D5D519B}"/>
          </ac:spMkLst>
        </pc:spChg>
        <pc:spChg chg="mod">
          <ac:chgData name="MOUILLESEAUX Gaëtan" userId="967ee3d4-0b5a-402d-88a0-c91d86856def" providerId="ADAL" clId="{79866B23-4514-4020-904A-18793B60540A}" dt="2019-08-05T16:24:19.938" v="2016" actId="790"/>
          <ac:spMkLst>
            <pc:docMk/>
            <pc:sldMk cId="1845814147" sldId="265"/>
            <ac:spMk id="48" creationId="{FFBD44D6-3AFF-4244-ADDF-12631A3A2C4B}"/>
          </ac:spMkLst>
        </pc:spChg>
        <pc:spChg chg="mod">
          <ac:chgData name="MOUILLESEAUX Gaëtan" userId="967ee3d4-0b5a-402d-88a0-c91d86856def" providerId="ADAL" clId="{79866B23-4514-4020-904A-18793B60540A}" dt="2019-08-05T16:24:19.941" v="2017" actId="790"/>
          <ac:spMkLst>
            <pc:docMk/>
            <pc:sldMk cId="1845814147" sldId="265"/>
            <ac:spMk id="49" creationId="{1BA8512C-FE02-41BE-B433-96A54C0A639E}"/>
          </ac:spMkLst>
        </pc:spChg>
        <pc:spChg chg="mod">
          <ac:chgData name="MOUILLESEAUX Gaëtan" userId="967ee3d4-0b5a-402d-88a0-c91d86856def" providerId="ADAL" clId="{79866B23-4514-4020-904A-18793B60540A}" dt="2019-08-05T16:24:19.944" v="2018" actId="790"/>
          <ac:spMkLst>
            <pc:docMk/>
            <pc:sldMk cId="1845814147" sldId="265"/>
            <ac:spMk id="50" creationId="{1A1E55F4-6425-4B2C-86AE-934187B00589}"/>
          </ac:spMkLst>
        </pc:spChg>
        <pc:spChg chg="mod">
          <ac:chgData name="MOUILLESEAUX Gaëtan" userId="967ee3d4-0b5a-402d-88a0-c91d86856def" providerId="ADAL" clId="{79866B23-4514-4020-904A-18793B60540A}" dt="2019-08-05T16:24:19.946" v="2019" actId="790"/>
          <ac:spMkLst>
            <pc:docMk/>
            <pc:sldMk cId="1845814147" sldId="265"/>
            <ac:spMk id="51" creationId="{7F9D6FFC-919E-4DDA-8C63-1EDB1C596C15}"/>
          </ac:spMkLst>
        </pc:spChg>
        <pc:spChg chg="mod">
          <ac:chgData name="MOUILLESEAUX Gaëtan" userId="967ee3d4-0b5a-402d-88a0-c91d86856def" providerId="ADAL" clId="{79866B23-4514-4020-904A-18793B60540A}" dt="2019-08-05T16:24:19.948" v="2020" actId="790"/>
          <ac:spMkLst>
            <pc:docMk/>
            <pc:sldMk cId="1845814147" sldId="265"/>
            <ac:spMk id="52" creationId="{7D55557C-D84F-43AA-9AC6-9BF56A556D6B}"/>
          </ac:spMkLst>
        </pc:spChg>
        <pc:spChg chg="mod">
          <ac:chgData name="MOUILLESEAUX Gaëtan" userId="967ee3d4-0b5a-402d-88a0-c91d86856def" providerId="ADAL" clId="{79866B23-4514-4020-904A-18793B60540A}" dt="2019-08-05T16:24:18.926" v="1819" actId="790"/>
          <ac:spMkLst>
            <pc:docMk/>
            <pc:sldMk cId="1845814147" sldId="265"/>
            <ac:spMk id="64" creationId="{6495215D-3A74-4712-A797-E69BD4C5E4C4}"/>
          </ac:spMkLst>
        </pc:spChg>
        <pc:spChg chg="mod">
          <ac:chgData name="MOUILLESEAUX Gaëtan" userId="967ee3d4-0b5a-402d-88a0-c91d86856def" providerId="ADAL" clId="{79866B23-4514-4020-904A-18793B60540A}" dt="2019-08-05T16:24:18.928" v="1820" actId="790"/>
          <ac:spMkLst>
            <pc:docMk/>
            <pc:sldMk cId="1845814147" sldId="265"/>
            <ac:spMk id="65" creationId="{98EA4567-02B6-466E-9209-1F68C2E599B9}"/>
          </ac:spMkLst>
        </pc:spChg>
        <pc:spChg chg="mod">
          <ac:chgData name="MOUILLESEAUX Gaëtan" userId="967ee3d4-0b5a-402d-88a0-c91d86856def" providerId="ADAL" clId="{79866B23-4514-4020-904A-18793B60540A}" dt="2019-08-05T16:24:18.930" v="1821" actId="790"/>
          <ac:spMkLst>
            <pc:docMk/>
            <pc:sldMk cId="1845814147" sldId="265"/>
            <ac:spMk id="66" creationId="{E2102B85-5968-471B-9118-E4F0B14287BF}"/>
          </ac:spMkLst>
        </pc:spChg>
        <pc:spChg chg="mod">
          <ac:chgData name="MOUILLESEAUX Gaëtan" userId="967ee3d4-0b5a-402d-88a0-c91d86856def" providerId="ADAL" clId="{79866B23-4514-4020-904A-18793B60540A}" dt="2019-08-05T16:24:18.932" v="1822" actId="790"/>
          <ac:spMkLst>
            <pc:docMk/>
            <pc:sldMk cId="1845814147" sldId="265"/>
            <ac:spMk id="67" creationId="{9800119E-CFC9-4098-BE2D-60ABBEB0C4E5}"/>
          </ac:spMkLst>
        </pc:spChg>
        <pc:spChg chg="mod">
          <ac:chgData name="MOUILLESEAUX Gaëtan" userId="967ee3d4-0b5a-402d-88a0-c91d86856def" providerId="ADAL" clId="{79866B23-4514-4020-904A-18793B60540A}" dt="2019-08-05T16:24:18.934" v="1823" actId="790"/>
          <ac:spMkLst>
            <pc:docMk/>
            <pc:sldMk cId="1845814147" sldId="265"/>
            <ac:spMk id="68" creationId="{452D7A4E-9431-4C9D-9081-34AC619A0E41}"/>
          </ac:spMkLst>
        </pc:spChg>
        <pc:spChg chg="mod">
          <ac:chgData name="MOUILLESEAUX Gaëtan" userId="967ee3d4-0b5a-402d-88a0-c91d86856def" providerId="ADAL" clId="{79866B23-4514-4020-904A-18793B60540A}" dt="2019-08-05T16:24:18.937" v="1824" actId="790"/>
          <ac:spMkLst>
            <pc:docMk/>
            <pc:sldMk cId="1845814147" sldId="265"/>
            <ac:spMk id="69" creationId="{781FC6CF-CAD9-41C1-A04F-086EC3783FC2}"/>
          </ac:spMkLst>
        </pc:spChg>
        <pc:spChg chg="mod">
          <ac:chgData name="MOUILLESEAUX Gaëtan" userId="967ee3d4-0b5a-402d-88a0-c91d86856def" providerId="ADAL" clId="{79866B23-4514-4020-904A-18793B60540A}" dt="2019-08-05T16:24:18.940" v="1825" actId="790"/>
          <ac:spMkLst>
            <pc:docMk/>
            <pc:sldMk cId="1845814147" sldId="265"/>
            <ac:spMk id="70" creationId="{48A82AC3-6899-49BF-90F6-1A3F5AC86E3D}"/>
          </ac:spMkLst>
        </pc:spChg>
        <pc:spChg chg="mod">
          <ac:chgData name="MOUILLESEAUX Gaëtan" userId="967ee3d4-0b5a-402d-88a0-c91d86856def" providerId="ADAL" clId="{79866B23-4514-4020-904A-18793B60540A}" dt="2019-08-05T16:24:19.003" v="1826" actId="790"/>
          <ac:spMkLst>
            <pc:docMk/>
            <pc:sldMk cId="1845814147" sldId="265"/>
            <ac:spMk id="71" creationId="{23E07133-80D4-41B9-88FA-369D3337377C}"/>
          </ac:spMkLst>
        </pc:spChg>
        <pc:spChg chg="mod">
          <ac:chgData name="MOUILLESEAUX Gaëtan" userId="967ee3d4-0b5a-402d-88a0-c91d86856def" providerId="ADAL" clId="{79866B23-4514-4020-904A-18793B60540A}" dt="2019-08-05T16:24:19.005" v="1827" actId="790"/>
          <ac:spMkLst>
            <pc:docMk/>
            <pc:sldMk cId="1845814147" sldId="265"/>
            <ac:spMk id="72" creationId="{D4AAE661-DD05-4DD6-B69F-5DC20EC8057D}"/>
          </ac:spMkLst>
        </pc:spChg>
        <pc:spChg chg="mod">
          <ac:chgData name="MOUILLESEAUX Gaëtan" userId="967ee3d4-0b5a-402d-88a0-c91d86856def" providerId="ADAL" clId="{79866B23-4514-4020-904A-18793B60540A}" dt="2019-08-05T16:24:19.959" v="2029"/>
          <ac:spMkLst>
            <pc:docMk/>
            <pc:sldMk cId="1845814147" sldId="265"/>
            <ac:spMk id="76" creationId="{159470FF-86FF-4653-877D-0E86358DFB3B}"/>
          </ac:spMkLst>
        </pc:spChg>
        <pc:spChg chg="mod">
          <ac:chgData name="MOUILLESEAUX Gaëtan" userId="967ee3d4-0b5a-402d-88a0-c91d86856def" providerId="ADAL" clId="{79866B23-4514-4020-904A-18793B60540A}" dt="2019-08-05T16:24:20.031" v="2030" actId="790"/>
          <ac:spMkLst>
            <pc:docMk/>
            <pc:sldMk cId="1845814147" sldId="265"/>
            <ac:spMk id="78" creationId="{84971EF4-E70B-42A9-815A-383C5B69A035}"/>
          </ac:spMkLst>
        </pc:spChg>
        <pc:spChg chg="mod">
          <ac:chgData name="MOUILLESEAUX Gaëtan" userId="967ee3d4-0b5a-402d-88a0-c91d86856def" providerId="ADAL" clId="{79866B23-4514-4020-904A-18793B60540A}" dt="2019-08-05T16:24:20.034" v="2031" actId="790"/>
          <ac:spMkLst>
            <pc:docMk/>
            <pc:sldMk cId="1845814147" sldId="265"/>
            <ac:spMk id="79" creationId="{27E2D7BB-FDE4-4AE8-8E83-7732633FC55D}"/>
          </ac:spMkLst>
        </pc:spChg>
        <pc:spChg chg="mod">
          <ac:chgData name="MOUILLESEAUX Gaëtan" userId="967ee3d4-0b5a-402d-88a0-c91d86856def" providerId="ADAL" clId="{79866B23-4514-4020-904A-18793B60540A}" dt="2019-08-05T16:24:20.035" v="2032" actId="790"/>
          <ac:spMkLst>
            <pc:docMk/>
            <pc:sldMk cId="1845814147" sldId="265"/>
            <ac:spMk id="80" creationId="{29FB03A2-5077-46EA-97C7-380FDD3A1C59}"/>
          </ac:spMkLst>
        </pc:spChg>
        <pc:spChg chg="mod">
          <ac:chgData name="MOUILLESEAUX Gaëtan" userId="967ee3d4-0b5a-402d-88a0-c91d86856def" providerId="ADAL" clId="{79866B23-4514-4020-904A-18793B60540A}" dt="2019-08-05T16:24:20.038" v="2033" actId="790"/>
          <ac:spMkLst>
            <pc:docMk/>
            <pc:sldMk cId="1845814147" sldId="265"/>
            <ac:spMk id="81" creationId="{48DFDE45-0EDC-4068-8DFD-94A3B9A75DB8}"/>
          </ac:spMkLst>
        </pc:spChg>
        <pc:spChg chg="mod">
          <ac:chgData name="MOUILLESEAUX Gaëtan" userId="967ee3d4-0b5a-402d-88a0-c91d86856def" providerId="ADAL" clId="{79866B23-4514-4020-904A-18793B60540A}" dt="2019-08-05T16:24:20.041" v="2034" actId="790"/>
          <ac:spMkLst>
            <pc:docMk/>
            <pc:sldMk cId="1845814147" sldId="265"/>
            <ac:spMk id="82" creationId="{2D74A9B5-CB28-4854-A3EA-C00C29C1CE5F}"/>
          </ac:spMkLst>
        </pc:spChg>
        <pc:spChg chg="mod">
          <ac:chgData name="MOUILLESEAUX Gaëtan" userId="967ee3d4-0b5a-402d-88a0-c91d86856def" providerId="ADAL" clId="{79866B23-4514-4020-904A-18793B60540A}" dt="2019-08-05T16:24:20.044" v="2035" actId="790"/>
          <ac:spMkLst>
            <pc:docMk/>
            <pc:sldMk cId="1845814147" sldId="265"/>
            <ac:spMk id="83" creationId="{8EF398A5-F5C6-4449-AAA0-9979899399CD}"/>
          </ac:spMkLst>
        </pc:spChg>
        <pc:spChg chg="mod">
          <ac:chgData name="MOUILLESEAUX Gaëtan" userId="967ee3d4-0b5a-402d-88a0-c91d86856def" providerId="ADAL" clId="{79866B23-4514-4020-904A-18793B60540A}" dt="2019-08-05T16:24:20.047" v="2036" actId="790"/>
          <ac:spMkLst>
            <pc:docMk/>
            <pc:sldMk cId="1845814147" sldId="265"/>
            <ac:spMk id="84" creationId="{2786B542-9559-453A-8294-63FAF937CB5C}"/>
          </ac:spMkLst>
        </pc:spChg>
        <pc:spChg chg="mod">
          <ac:chgData name="MOUILLESEAUX Gaëtan" userId="967ee3d4-0b5a-402d-88a0-c91d86856def" providerId="ADAL" clId="{79866B23-4514-4020-904A-18793B60540A}" dt="2019-08-05T16:24:20.049" v="2037" actId="790"/>
          <ac:spMkLst>
            <pc:docMk/>
            <pc:sldMk cId="1845814147" sldId="265"/>
            <ac:spMk id="85" creationId="{D3CA55BD-3468-45B9-BFDA-7B47A2AF7731}"/>
          </ac:spMkLst>
        </pc:spChg>
        <pc:spChg chg="mod">
          <ac:chgData name="MOUILLESEAUX Gaëtan" userId="967ee3d4-0b5a-402d-88a0-c91d86856def" providerId="ADAL" clId="{79866B23-4514-4020-904A-18793B60540A}" dt="2019-08-05T16:24:20.051" v="2038" actId="790"/>
          <ac:spMkLst>
            <pc:docMk/>
            <pc:sldMk cId="1845814147" sldId="265"/>
            <ac:spMk id="86" creationId="{8E67DE71-6891-4FD9-9771-29641BCA1F93}"/>
          </ac:spMkLst>
        </pc:spChg>
        <pc:spChg chg="mod">
          <ac:chgData name="MOUILLESEAUX Gaëtan" userId="967ee3d4-0b5a-402d-88a0-c91d86856def" providerId="ADAL" clId="{79866B23-4514-4020-904A-18793B60540A}" dt="2019-08-05T16:24:20.064" v="2047"/>
          <ac:spMkLst>
            <pc:docMk/>
            <pc:sldMk cId="1845814147" sldId="265"/>
            <ac:spMk id="87" creationId="{397DD5B1-CF08-469E-AD89-3A8E17272E4C}"/>
          </ac:spMkLst>
        </pc:spChg>
        <pc:spChg chg="mod">
          <ac:chgData name="MOUILLESEAUX Gaëtan" userId="967ee3d4-0b5a-402d-88a0-c91d86856def" providerId="ADAL" clId="{79866B23-4514-4020-904A-18793B60540A}" dt="2019-08-05T16:24:19.009" v="1828" actId="790"/>
          <ac:spMkLst>
            <pc:docMk/>
            <pc:sldMk cId="1845814147" sldId="265"/>
            <ac:spMk id="92" creationId="{5136E77B-B7C2-4421-A06F-57D3187DEDAF}"/>
          </ac:spMkLst>
        </pc:spChg>
        <pc:spChg chg="mod">
          <ac:chgData name="MOUILLESEAUX Gaëtan" userId="967ee3d4-0b5a-402d-88a0-c91d86856def" providerId="ADAL" clId="{79866B23-4514-4020-904A-18793B60540A}" dt="2019-08-05T16:24:19.017" v="1835"/>
          <ac:spMkLst>
            <pc:docMk/>
            <pc:sldMk cId="1845814147" sldId="265"/>
            <ac:spMk id="93" creationId="{C2DF152F-7DCA-48BB-8793-B598DF27B5EB}"/>
          </ac:spMkLst>
        </pc:spChg>
        <pc:spChg chg="mod">
          <ac:chgData name="MOUILLESEAUX Gaëtan" userId="967ee3d4-0b5a-402d-88a0-c91d86856def" providerId="ADAL" clId="{79866B23-4514-4020-904A-18793B60540A}" dt="2019-08-05T16:24:19.019" v="1836" actId="790"/>
          <ac:spMkLst>
            <pc:docMk/>
            <pc:sldMk cId="1845814147" sldId="265"/>
            <ac:spMk id="94" creationId="{478111BD-46E5-4C07-945D-1CDBB20DA9F0}"/>
          </ac:spMkLst>
        </pc:spChg>
        <pc:spChg chg="mod">
          <ac:chgData name="MOUILLESEAUX Gaëtan" userId="967ee3d4-0b5a-402d-88a0-c91d86856def" providerId="ADAL" clId="{79866B23-4514-4020-904A-18793B60540A}" dt="2019-08-05T16:24:19.021" v="1837" actId="790"/>
          <ac:spMkLst>
            <pc:docMk/>
            <pc:sldMk cId="1845814147" sldId="265"/>
            <ac:spMk id="95" creationId="{66626E19-3FE2-4507-8145-0E6D5860BF03}"/>
          </ac:spMkLst>
        </pc:spChg>
        <pc:spChg chg="mod">
          <ac:chgData name="MOUILLESEAUX Gaëtan" userId="967ee3d4-0b5a-402d-88a0-c91d86856def" providerId="ADAL" clId="{79866B23-4514-4020-904A-18793B60540A}" dt="2019-08-05T16:24:19.024" v="1838" actId="790"/>
          <ac:spMkLst>
            <pc:docMk/>
            <pc:sldMk cId="1845814147" sldId="265"/>
            <ac:spMk id="97" creationId="{FC8573E5-E3A9-4A60-91FA-EAD3BD8FC97C}"/>
          </ac:spMkLst>
        </pc:spChg>
        <pc:spChg chg="mod">
          <ac:chgData name="MOUILLESEAUX Gaëtan" userId="967ee3d4-0b5a-402d-88a0-c91d86856def" providerId="ADAL" clId="{79866B23-4514-4020-904A-18793B60540A}" dt="2019-08-05T16:24:19.028" v="1839" actId="790"/>
          <ac:spMkLst>
            <pc:docMk/>
            <pc:sldMk cId="1845814147" sldId="265"/>
            <ac:spMk id="98" creationId="{DCC2EF65-244D-4790-A1C8-0504308D89E6}"/>
          </ac:spMkLst>
        </pc:spChg>
        <pc:spChg chg="mod">
          <ac:chgData name="MOUILLESEAUX Gaëtan" userId="967ee3d4-0b5a-402d-88a0-c91d86856def" providerId="ADAL" clId="{79866B23-4514-4020-904A-18793B60540A}" dt="2019-08-05T16:24:19.030" v="1840" actId="790"/>
          <ac:spMkLst>
            <pc:docMk/>
            <pc:sldMk cId="1845814147" sldId="265"/>
            <ac:spMk id="99" creationId="{8A5AA707-AF32-40A4-83C8-FF8DA4AA2F2B}"/>
          </ac:spMkLst>
        </pc:spChg>
        <pc:spChg chg="mod">
          <ac:chgData name="MOUILLESEAUX Gaëtan" userId="967ee3d4-0b5a-402d-88a0-c91d86856def" providerId="ADAL" clId="{79866B23-4514-4020-904A-18793B60540A}" dt="2019-08-05T16:24:19.033" v="1841" actId="790"/>
          <ac:spMkLst>
            <pc:docMk/>
            <pc:sldMk cId="1845814147" sldId="265"/>
            <ac:spMk id="100" creationId="{26C4C3D2-4014-4402-A00A-A53089769E0B}"/>
          </ac:spMkLst>
        </pc:spChg>
        <pc:spChg chg="mod">
          <ac:chgData name="MOUILLESEAUX Gaëtan" userId="967ee3d4-0b5a-402d-88a0-c91d86856def" providerId="ADAL" clId="{79866B23-4514-4020-904A-18793B60540A}" dt="2019-08-05T16:24:19.035" v="1842" actId="790"/>
          <ac:spMkLst>
            <pc:docMk/>
            <pc:sldMk cId="1845814147" sldId="265"/>
            <ac:spMk id="101" creationId="{BDA5721B-E17C-4507-8D98-0666DD4F5EC9}"/>
          </ac:spMkLst>
        </pc:spChg>
        <pc:spChg chg="mod">
          <ac:chgData name="MOUILLESEAUX Gaëtan" userId="967ee3d4-0b5a-402d-88a0-c91d86856def" providerId="ADAL" clId="{79866B23-4514-4020-904A-18793B60540A}" dt="2019-08-05T16:24:19.050" v="1857"/>
          <ac:spMkLst>
            <pc:docMk/>
            <pc:sldMk cId="1845814147" sldId="265"/>
            <ac:spMk id="102" creationId="{E6250344-61C1-4F4D-B9D8-28FA01381ACB}"/>
          </ac:spMkLst>
        </pc:spChg>
        <pc:spChg chg="mod">
          <ac:chgData name="MOUILLESEAUX Gaëtan" userId="967ee3d4-0b5a-402d-88a0-c91d86856def" providerId="ADAL" clId="{79866B23-4514-4020-904A-18793B60540A}" dt="2019-08-05T16:24:19.138" v="1858" actId="790"/>
          <ac:spMkLst>
            <pc:docMk/>
            <pc:sldMk cId="1845814147" sldId="265"/>
            <ac:spMk id="103" creationId="{C4EFDA02-D122-4693-B018-33F0F829280C}"/>
          </ac:spMkLst>
        </pc:spChg>
        <pc:spChg chg="mod">
          <ac:chgData name="MOUILLESEAUX Gaëtan" userId="967ee3d4-0b5a-402d-88a0-c91d86856def" providerId="ADAL" clId="{79866B23-4514-4020-904A-18793B60540A}" dt="2019-08-05T16:24:19.141" v="1859" actId="790"/>
          <ac:spMkLst>
            <pc:docMk/>
            <pc:sldMk cId="1845814147" sldId="265"/>
            <ac:spMk id="104" creationId="{5D510D74-6CD5-4A51-9ADE-B6CB9E46D9C6}"/>
          </ac:spMkLst>
        </pc:spChg>
        <pc:spChg chg="mod">
          <ac:chgData name="MOUILLESEAUX Gaëtan" userId="967ee3d4-0b5a-402d-88a0-c91d86856def" providerId="ADAL" clId="{79866B23-4514-4020-904A-18793B60540A}" dt="2019-08-05T16:24:19.145" v="1860" actId="790"/>
          <ac:spMkLst>
            <pc:docMk/>
            <pc:sldMk cId="1845814147" sldId="265"/>
            <ac:spMk id="105" creationId="{8F406261-BD62-4C0C-A2D5-2732D71D2A8F}"/>
          </ac:spMkLst>
        </pc:spChg>
        <pc:spChg chg="mod">
          <ac:chgData name="MOUILLESEAUX Gaëtan" userId="967ee3d4-0b5a-402d-88a0-c91d86856def" providerId="ADAL" clId="{79866B23-4514-4020-904A-18793B60540A}" dt="2019-08-05T16:24:19.148" v="1861" actId="790"/>
          <ac:spMkLst>
            <pc:docMk/>
            <pc:sldMk cId="1845814147" sldId="265"/>
            <ac:spMk id="106" creationId="{18783F94-3B23-4516-A5A1-6D8C8A6EBC45}"/>
          </ac:spMkLst>
        </pc:spChg>
        <pc:spChg chg="mod">
          <ac:chgData name="MOUILLESEAUX Gaëtan" userId="967ee3d4-0b5a-402d-88a0-c91d86856def" providerId="ADAL" clId="{79866B23-4514-4020-904A-18793B60540A}" dt="2019-08-05T16:24:19.165" v="1876"/>
          <ac:spMkLst>
            <pc:docMk/>
            <pc:sldMk cId="1845814147" sldId="265"/>
            <ac:spMk id="107" creationId="{8D8B42F0-0A24-469C-AE22-1886BD54D20E}"/>
          </ac:spMkLst>
        </pc:spChg>
        <pc:spChg chg="mod">
          <ac:chgData name="MOUILLESEAUX Gaëtan" userId="967ee3d4-0b5a-402d-88a0-c91d86856def" providerId="ADAL" clId="{79866B23-4514-4020-904A-18793B60540A}" dt="2019-08-05T16:24:19.167" v="1877" actId="790"/>
          <ac:spMkLst>
            <pc:docMk/>
            <pc:sldMk cId="1845814147" sldId="265"/>
            <ac:spMk id="109" creationId="{F1045C73-87F1-4610-817F-D183F869218D}"/>
          </ac:spMkLst>
        </pc:spChg>
        <pc:spChg chg="mod">
          <ac:chgData name="MOUILLESEAUX Gaëtan" userId="967ee3d4-0b5a-402d-88a0-c91d86856def" providerId="ADAL" clId="{79866B23-4514-4020-904A-18793B60540A}" dt="2019-08-05T16:24:19.170" v="1878" actId="790"/>
          <ac:spMkLst>
            <pc:docMk/>
            <pc:sldMk cId="1845814147" sldId="265"/>
            <ac:spMk id="110" creationId="{DDDF573B-A718-4AC1-80A7-F3F6C5ECB964}"/>
          </ac:spMkLst>
        </pc:spChg>
        <pc:spChg chg="mod">
          <ac:chgData name="MOUILLESEAUX Gaëtan" userId="967ee3d4-0b5a-402d-88a0-c91d86856def" providerId="ADAL" clId="{79866B23-4514-4020-904A-18793B60540A}" dt="2019-08-05T16:24:19.172" v="1879" actId="790"/>
          <ac:spMkLst>
            <pc:docMk/>
            <pc:sldMk cId="1845814147" sldId="265"/>
            <ac:spMk id="111" creationId="{AE4B41D0-DC53-477A-91E5-E5A36F5B1916}"/>
          </ac:spMkLst>
        </pc:spChg>
        <pc:spChg chg="mod">
          <ac:chgData name="MOUILLESEAUX Gaëtan" userId="967ee3d4-0b5a-402d-88a0-c91d86856def" providerId="ADAL" clId="{79866B23-4514-4020-904A-18793B60540A}" dt="2019-08-05T16:24:19.175" v="1880" actId="790"/>
          <ac:spMkLst>
            <pc:docMk/>
            <pc:sldMk cId="1845814147" sldId="265"/>
            <ac:spMk id="112" creationId="{C635DCE9-57ED-4778-90DF-5A8E085DA730}"/>
          </ac:spMkLst>
        </pc:spChg>
        <pc:spChg chg="mod">
          <ac:chgData name="MOUILLESEAUX Gaëtan" userId="967ee3d4-0b5a-402d-88a0-c91d86856def" providerId="ADAL" clId="{79866B23-4514-4020-904A-18793B60540A}" dt="2019-08-05T16:24:19.177" v="1881" actId="790"/>
          <ac:spMkLst>
            <pc:docMk/>
            <pc:sldMk cId="1845814147" sldId="265"/>
            <ac:spMk id="113" creationId="{CE3D0CF2-F06D-4F2E-8FE3-88DD7CD47848}"/>
          </ac:spMkLst>
        </pc:spChg>
        <pc:spChg chg="mod">
          <ac:chgData name="MOUILLESEAUX Gaëtan" userId="967ee3d4-0b5a-402d-88a0-c91d86856def" providerId="ADAL" clId="{79866B23-4514-4020-904A-18793B60540A}" dt="2019-08-05T16:24:19.179" v="1882" actId="790"/>
          <ac:spMkLst>
            <pc:docMk/>
            <pc:sldMk cId="1845814147" sldId="265"/>
            <ac:spMk id="114" creationId="{58D7CAEC-CAC8-4857-9499-B3BD5F8E42C7}"/>
          </ac:spMkLst>
        </pc:spChg>
        <pc:spChg chg="mod">
          <ac:chgData name="MOUILLESEAUX Gaëtan" userId="967ee3d4-0b5a-402d-88a0-c91d86856def" providerId="ADAL" clId="{79866B23-4514-4020-904A-18793B60540A}" dt="2019-08-05T16:24:19.182" v="1883" actId="790"/>
          <ac:spMkLst>
            <pc:docMk/>
            <pc:sldMk cId="1845814147" sldId="265"/>
            <ac:spMk id="115" creationId="{2EBA1BA0-7F1E-44D7-9A6B-EEF6664F38CD}"/>
          </ac:spMkLst>
        </pc:spChg>
        <pc:spChg chg="mod">
          <ac:chgData name="MOUILLESEAUX Gaëtan" userId="967ee3d4-0b5a-402d-88a0-c91d86856def" providerId="ADAL" clId="{79866B23-4514-4020-904A-18793B60540A}" dt="2019-08-05T16:24:19.184" v="1884" actId="790"/>
          <ac:spMkLst>
            <pc:docMk/>
            <pc:sldMk cId="1845814147" sldId="265"/>
            <ac:spMk id="116" creationId="{67E6F1F1-BCF6-4C45-AF47-29D47E5A71F1}"/>
          </ac:spMkLst>
        </pc:spChg>
        <pc:spChg chg="mod">
          <ac:chgData name="MOUILLESEAUX Gaëtan" userId="967ee3d4-0b5a-402d-88a0-c91d86856def" providerId="ADAL" clId="{79866B23-4514-4020-904A-18793B60540A}" dt="2019-08-05T16:24:19.187" v="1885" actId="790"/>
          <ac:spMkLst>
            <pc:docMk/>
            <pc:sldMk cId="1845814147" sldId="265"/>
            <ac:spMk id="117" creationId="{C7D327FB-645A-4711-8529-A99E6776EBE0}"/>
          </ac:spMkLst>
        </pc:spChg>
        <pc:spChg chg="mod">
          <ac:chgData name="MOUILLESEAUX Gaëtan" userId="967ee3d4-0b5a-402d-88a0-c91d86856def" providerId="ADAL" clId="{79866B23-4514-4020-904A-18793B60540A}" dt="2019-08-05T16:24:19.258" v="1886" actId="790"/>
          <ac:spMkLst>
            <pc:docMk/>
            <pc:sldMk cId="1845814147" sldId="265"/>
            <ac:spMk id="118" creationId="{BD36BC5F-1C5D-4D1B-A606-EE13F90943A6}"/>
          </ac:spMkLst>
        </pc:spChg>
        <pc:spChg chg="mod">
          <ac:chgData name="MOUILLESEAUX Gaëtan" userId="967ee3d4-0b5a-402d-88a0-c91d86856def" providerId="ADAL" clId="{79866B23-4514-4020-904A-18793B60540A}" dt="2019-08-05T16:24:19.262" v="1887" actId="790"/>
          <ac:spMkLst>
            <pc:docMk/>
            <pc:sldMk cId="1845814147" sldId="265"/>
            <ac:spMk id="119" creationId="{2AB95EDF-FC15-4FA5-B3DB-55F449667B46}"/>
          </ac:spMkLst>
        </pc:spChg>
        <pc:spChg chg="mod">
          <ac:chgData name="MOUILLESEAUX Gaëtan" userId="967ee3d4-0b5a-402d-88a0-c91d86856def" providerId="ADAL" clId="{79866B23-4514-4020-904A-18793B60540A}" dt="2019-08-05T16:24:19.265" v="1888" actId="790"/>
          <ac:spMkLst>
            <pc:docMk/>
            <pc:sldMk cId="1845814147" sldId="265"/>
            <ac:spMk id="120" creationId="{8B08ED0E-0FD0-48A0-8830-152EAFE8FA7E}"/>
          </ac:spMkLst>
        </pc:spChg>
        <pc:spChg chg="mod">
          <ac:chgData name="MOUILLESEAUX Gaëtan" userId="967ee3d4-0b5a-402d-88a0-c91d86856def" providerId="ADAL" clId="{79866B23-4514-4020-904A-18793B60540A}" dt="2019-08-05T16:24:19.268" v="1889" actId="790"/>
          <ac:spMkLst>
            <pc:docMk/>
            <pc:sldMk cId="1845814147" sldId="265"/>
            <ac:spMk id="121" creationId="{CEA498BD-D772-4D93-B1A9-9F0B1C7FB2EB}"/>
          </ac:spMkLst>
        </pc:spChg>
        <pc:spChg chg="mod">
          <ac:chgData name="MOUILLESEAUX Gaëtan" userId="967ee3d4-0b5a-402d-88a0-c91d86856def" providerId="ADAL" clId="{79866B23-4514-4020-904A-18793B60540A}" dt="2019-08-05T16:24:19.271" v="1890" actId="790"/>
          <ac:spMkLst>
            <pc:docMk/>
            <pc:sldMk cId="1845814147" sldId="265"/>
            <ac:spMk id="122" creationId="{220C54C4-E419-4099-9CE8-FD8748EB108C}"/>
          </ac:spMkLst>
        </pc:spChg>
        <pc:spChg chg="mod">
          <ac:chgData name="MOUILLESEAUX Gaëtan" userId="967ee3d4-0b5a-402d-88a0-c91d86856def" providerId="ADAL" clId="{79866B23-4514-4020-904A-18793B60540A}" dt="2019-08-05T16:24:19.273" v="1891" actId="790"/>
          <ac:spMkLst>
            <pc:docMk/>
            <pc:sldMk cId="1845814147" sldId="265"/>
            <ac:spMk id="123" creationId="{34010BBF-4C5A-4A0C-9DC9-C9A97473F3F5}"/>
          </ac:spMkLst>
        </pc:spChg>
        <pc:spChg chg="mod">
          <ac:chgData name="MOUILLESEAUX Gaëtan" userId="967ee3d4-0b5a-402d-88a0-c91d86856def" providerId="ADAL" clId="{79866B23-4514-4020-904A-18793B60540A}" dt="2019-08-05T16:24:19.277" v="1892" actId="790"/>
          <ac:spMkLst>
            <pc:docMk/>
            <pc:sldMk cId="1845814147" sldId="265"/>
            <ac:spMk id="124" creationId="{A0EEC549-9AE4-4298-BFB7-46C792EC02C5}"/>
          </ac:spMkLst>
        </pc:spChg>
        <pc:spChg chg="mod">
          <ac:chgData name="MOUILLESEAUX Gaëtan" userId="967ee3d4-0b5a-402d-88a0-c91d86856def" providerId="ADAL" clId="{79866B23-4514-4020-904A-18793B60540A}" dt="2019-08-05T16:24:19.279" v="1893" actId="790"/>
          <ac:spMkLst>
            <pc:docMk/>
            <pc:sldMk cId="1845814147" sldId="265"/>
            <ac:spMk id="125" creationId="{891C6440-7A96-485E-8A4B-11B746BDC1C7}"/>
          </ac:spMkLst>
        </pc:spChg>
        <pc:spChg chg="mod">
          <ac:chgData name="MOUILLESEAUX Gaëtan" userId="967ee3d4-0b5a-402d-88a0-c91d86856def" providerId="ADAL" clId="{79866B23-4514-4020-904A-18793B60540A}" dt="2019-08-05T16:24:19.282" v="1894" actId="790"/>
          <ac:spMkLst>
            <pc:docMk/>
            <pc:sldMk cId="1845814147" sldId="265"/>
            <ac:spMk id="126" creationId="{E6A2FE8C-10D6-494B-B69F-4E0BED82378B}"/>
          </ac:spMkLst>
        </pc:spChg>
        <pc:spChg chg="mod">
          <ac:chgData name="MOUILLESEAUX Gaëtan" userId="967ee3d4-0b5a-402d-88a0-c91d86856def" providerId="ADAL" clId="{79866B23-4514-4020-904A-18793B60540A}" dt="2019-08-05T16:24:19.284" v="1895" actId="790"/>
          <ac:spMkLst>
            <pc:docMk/>
            <pc:sldMk cId="1845814147" sldId="265"/>
            <ac:spMk id="138" creationId="{98C4E277-4957-401B-9A23-9193764ABC0F}"/>
          </ac:spMkLst>
        </pc:spChg>
        <pc:spChg chg="mod">
          <ac:chgData name="MOUILLESEAUX Gaëtan" userId="967ee3d4-0b5a-402d-88a0-c91d86856def" providerId="ADAL" clId="{79866B23-4514-4020-904A-18793B60540A}" dt="2019-08-05T16:24:19.287" v="1896" actId="790"/>
          <ac:spMkLst>
            <pc:docMk/>
            <pc:sldMk cId="1845814147" sldId="265"/>
            <ac:spMk id="139" creationId="{ED96FBB5-6C64-42C1-AF9B-9661D67AABC5}"/>
          </ac:spMkLst>
        </pc:spChg>
        <pc:spChg chg="mod">
          <ac:chgData name="MOUILLESEAUX Gaëtan" userId="967ee3d4-0b5a-402d-88a0-c91d86856def" providerId="ADAL" clId="{79866B23-4514-4020-904A-18793B60540A}" dt="2019-08-05T16:24:19.290" v="1897" actId="790"/>
          <ac:spMkLst>
            <pc:docMk/>
            <pc:sldMk cId="1845814147" sldId="265"/>
            <ac:spMk id="140" creationId="{145807F0-5810-4224-AB74-D8D451A6C7C1}"/>
          </ac:spMkLst>
        </pc:spChg>
        <pc:spChg chg="mod">
          <ac:chgData name="MOUILLESEAUX Gaëtan" userId="967ee3d4-0b5a-402d-88a0-c91d86856def" providerId="ADAL" clId="{79866B23-4514-4020-904A-18793B60540A}" dt="2019-08-05T16:24:19.293" v="1898" actId="790"/>
          <ac:spMkLst>
            <pc:docMk/>
            <pc:sldMk cId="1845814147" sldId="265"/>
            <ac:spMk id="141" creationId="{33CE8DC7-C0EC-4B5A-8735-221F992ADAB7}"/>
          </ac:spMkLst>
        </pc:spChg>
        <pc:spChg chg="mod">
          <ac:chgData name="MOUILLESEAUX Gaëtan" userId="967ee3d4-0b5a-402d-88a0-c91d86856def" providerId="ADAL" clId="{79866B23-4514-4020-904A-18793B60540A}" dt="2019-08-05T16:24:19.296" v="1899" actId="790"/>
          <ac:spMkLst>
            <pc:docMk/>
            <pc:sldMk cId="1845814147" sldId="265"/>
            <ac:spMk id="142" creationId="{ED61CBA7-DEFF-48A8-B613-9427CF48A72D}"/>
          </ac:spMkLst>
        </pc:spChg>
        <pc:spChg chg="mod">
          <ac:chgData name="MOUILLESEAUX Gaëtan" userId="967ee3d4-0b5a-402d-88a0-c91d86856def" providerId="ADAL" clId="{79866B23-4514-4020-904A-18793B60540A}" dt="2019-08-05T16:24:19.298" v="1900" actId="790"/>
          <ac:spMkLst>
            <pc:docMk/>
            <pc:sldMk cId="1845814147" sldId="265"/>
            <ac:spMk id="143" creationId="{195A9397-74F9-41F9-9801-634FCB6AF7D8}"/>
          </ac:spMkLst>
        </pc:spChg>
        <pc:spChg chg="mod">
          <ac:chgData name="MOUILLESEAUX Gaëtan" userId="967ee3d4-0b5a-402d-88a0-c91d86856def" providerId="ADAL" clId="{79866B23-4514-4020-904A-18793B60540A}" dt="2019-08-05T16:24:19.300" v="1901" actId="790"/>
          <ac:spMkLst>
            <pc:docMk/>
            <pc:sldMk cId="1845814147" sldId="265"/>
            <ac:spMk id="144" creationId="{40BC4766-4766-4503-8C04-CFAE13817324}"/>
          </ac:spMkLst>
        </pc:spChg>
        <pc:spChg chg="mod">
          <ac:chgData name="MOUILLESEAUX Gaëtan" userId="967ee3d4-0b5a-402d-88a0-c91d86856def" providerId="ADAL" clId="{79866B23-4514-4020-904A-18793B60540A}" dt="2019-08-05T16:24:19.302" v="1902" actId="790"/>
          <ac:spMkLst>
            <pc:docMk/>
            <pc:sldMk cId="1845814147" sldId="265"/>
            <ac:spMk id="145" creationId="{5845CD37-5465-4987-BFCF-C7A7F4F323CC}"/>
          </ac:spMkLst>
        </pc:spChg>
        <pc:spChg chg="mod">
          <ac:chgData name="MOUILLESEAUX Gaëtan" userId="967ee3d4-0b5a-402d-88a0-c91d86856def" providerId="ADAL" clId="{79866B23-4514-4020-904A-18793B60540A}" dt="2019-08-05T16:24:19.304" v="1903" actId="790"/>
          <ac:spMkLst>
            <pc:docMk/>
            <pc:sldMk cId="1845814147" sldId="265"/>
            <ac:spMk id="146" creationId="{B98B7826-FE01-4248-8047-F199F9AB2870}"/>
          </ac:spMkLst>
        </pc:spChg>
        <pc:spChg chg="mod">
          <ac:chgData name="MOUILLESEAUX Gaëtan" userId="967ee3d4-0b5a-402d-88a0-c91d86856def" providerId="ADAL" clId="{79866B23-4514-4020-904A-18793B60540A}" dt="2019-08-05T16:24:19.315" v="1912"/>
          <ac:spMkLst>
            <pc:docMk/>
            <pc:sldMk cId="1845814147" sldId="265"/>
            <ac:spMk id="149" creationId="{ECDEDFA0-C16E-4EAA-A42E-93486E62C1D2}"/>
          </ac:spMkLst>
        </pc:spChg>
        <pc:spChg chg="mod">
          <ac:chgData name="MOUILLESEAUX Gaëtan" userId="967ee3d4-0b5a-402d-88a0-c91d86856def" providerId="ADAL" clId="{79866B23-4514-4020-904A-18793B60540A}" dt="2019-08-05T16:24:19.403" v="1913" actId="790"/>
          <ac:spMkLst>
            <pc:docMk/>
            <pc:sldMk cId="1845814147" sldId="265"/>
            <ac:spMk id="151" creationId="{2B238CAC-39B0-4DFC-9681-9D11BF3546D3}"/>
          </ac:spMkLst>
        </pc:spChg>
        <pc:spChg chg="mod">
          <ac:chgData name="MOUILLESEAUX Gaëtan" userId="967ee3d4-0b5a-402d-88a0-c91d86856def" providerId="ADAL" clId="{79866B23-4514-4020-904A-18793B60540A}" dt="2019-08-05T16:24:19.405" v="1914" actId="790"/>
          <ac:spMkLst>
            <pc:docMk/>
            <pc:sldMk cId="1845814147" sldId="265"/>
            <ac:spMk id="152" creationId="{932BB80D-A6FA-4913-AD02-F08664F0B834}"/>
          </ac:spMkLst>
        </pc:spChg>
        <pc:spChg chg="mod">
          <ac:chgData name="MOUILLESEAUX Gaëtan" userId="967ee3d4-0b5a-402d-88a0-c91d86856def" providerId="ADAL" clId="{79866B23-4514-4020-904A-18793B60540A}" dt="2019-08-05T16:24:19.408" v="1915" actId="790"/>
          <ac:spMkLst>
            <pc:docMk/>
            <pc:sldMk cId="1845814147" sldId="265"/>
            <ac:spMk id="153" creationId="{6FEED7A2-2E44-4A0A-8F51-FE74752CDF4B}"/>
          </ac:spMkLst>
        </pc:spChg>
        <pc:spChg chg="mod">
          <ac:chgData name="MOUILLESEAUX Gaëtan" userId="967ee3d4-0b5a-402d-88a0-c91d86856def" providerId="ADAL" clId="{79866B23-4514-4020-904A-18793B60540A}" dt="2019-08-05T16:24:19.411" v="1916" actId="790"/>
          <ac:spMkLst>
            <pc:docMk/>
            <pc:sldMk cId="1845814147" sldId="265"/>
            <ac:spMk id="154" creationId="{D0E8226A-EB22-495B-8E29-B7386FE933D0}"/>
          </ac:spMkLst>
        </pc:spChg>
        <pc:spChg chg="mod">
          <ac:chgData name="MOUILLESEAUX Gaëtan" userId="967ee3d4-0b5a-402d-88a0-c91d86856def" providerId="ADAL" clId="{79866B23-4514-4020-904A-18793B60540A}" dt="2019-08-05T16:24:19.414" v="1917" actId="790"/>
          <ac:spMkLst>
            <pc:docMk/>
            <pc:sldMk cId="1845814147" sldId="265"/>
            <ac:spMk id="155" creationId="{5B16913B-37D1-47D2-AD87-CCE1F73DE431}"/>
          </ac:spMkLst>
        </pc:spChg>
        <pc:spChg chg="mod">
          <ac:chgData name="MOUILLESEAUX Gaëtan" userId="967ee3d4-0b5a-402d-88a0-c91d86856def" providerId="ADAL" clId="{79866B23-4514-4020-904A-18793B60540A}" dt="2019-08-05T16:24:19.417" v="1918" actId="790"/>
          <ac:spMkLst>
            <pc:docMk/>
            <pc:sldMk cId="1845814147" sldId="265"/>
            <ac:spMk id="156" creationId="{8212BAE7-B6D0-4341-A9E3-C21FBF1FCA2F}"/>
          </ac:spMkLst>
        </pc:spChg>
        <pc:spChg chg="mod">
          <ac:chgData name="MOUILLESEAUX Gaëtan" userId="967ee3d4-0b5a-402d-88a0-c91d86856def" providerId="ADAL" clId="{79866B23-4514-4020-904A-18793B60540A}" dt="2019-08-05T16:24:19.420" v="1919" actId="790"/>
          <ac:spMkLst>
            <pc:docMk/>
            <pc:sldMk cId="1845814147" sldId="265"/>
            <ac:spMk id="157" creationId="{E1ACE3D1-2249-4225-9467-1B647100E23C}"/>
          </ac:spMkLst>
        </pc:spChg>
        <pc:spChg chg="mod">
          <ac:chgData name="MOUILLESEAUX Gaëtan" userId="967ee3d4-0b5a-402d-88a0-c91d86856def" providerId="ADAL" clId="{79866B23-4514-4020-904A-18793B60540A}" dt="2019-08-05T16:24:19.422" v="1920" actId="790"/>
          <ac:spMkLst>
            <pc:docMk/>
            <pc:sldMk cId="1845814147" sldId="265"/>
            <ac:spMk id="158" creationId="{7262876F-6B5B-4514-B1EF-B5ECBCDFBA4C}"/>
          </ac:spMkLst>
        </pc:spChg>
        <pc:spChg chg="mod">
          <ac:chgData name="MOUILLESEAUX Gaëtan" userId="967ee3d4-0b5a-402d-88a0-c91d86856def" providerId="ADAL" clId="{79866B23-4514-4020-904A-18793B60540A}" dt="2019-08-05T16:24:19.425" v="1921" actId="790"/>
          <ac:spMkLst>
            <pc:docMk/>
            <pc:sldMk cId="1845814147" sldId="265"/>
            <ac:spMk id="159" creationId="{D864FF7B-CD85-44B0-A3DE-817197331C9D}"/>
          </ac:spMkLst>
        </pc:spChg>
        <pc:spChg chg="mod">
          <ac:chgData name="MOUILLESEAUX Gaëtan" userId="967ee3d4-0b5a-402d-88a0-c91d86856def" providerId="ADAL" clId="{79866B23-4514-4020-904A-18793B60540A}" dt="2019-08-05T16:24:19.436" v="1930"/>
          <ac:spMkLst>
            <pc:docMk/>
            <pc:sldMk cId="1845814147" sldId="265"/>
            <ac:spMk id="160" creationId="{C1355459-C86C-45E4-BC94-3976788B38CB}"/>
          </ac:spMkLst>
        </pc:spChg>
        <pc:spChg chg="mod">
          <ac:chgData name="MOUILLESEAUX Gaëtan" userId="967ee3d4-0b5a-402d-88a0-c91d86856def" providerId="ADAL" clId="{79866B23-4514-4020-904A-18793B60540A}" dt="2019-08-05T16:24:19.438" v="1931" actId="790"/>
          <ac:spMkLst>
            <pc:docMk/>
            <pc:sldMk cId="1845814147" sldId="265"/>
            <ac:spMk id="161" creationId="{F55E16A1-974E-4DF1-9F6E-0A8E94C4FEB7}"/>
          </ac:spMkLst>
        </pc:spChg>
        <pc:spChg chg="mod">
          <ac:chgData name="MOUILLESEAUX Gaëtan" userId="967ee3d4-0b5a-402d-88a0-c91d86856def" providerId="ADAL" clId="{79866B23-4514-4020-904A-18793B60540A}" dt="2019-08-05T16:24:20.066" v="2048" actId="790"/>
          <ac:spMkLst>
            <pc:docMk/>
            <pc:sldMk cId="1845814147" sldId="265"/>
            <ac:spMk id="168" creationId="{3FFC69AC-8D63-4039-9A47-3DFA828EB6FC}"/>
          </ac:spMkLst>
        </pc:spChg>
        <pc:spChg chg="mod">
          <ac:chgData name="MOUILLESEAUX Gaëtan" userId="967ee3d4-0b5a-402d-88a0-c91d86856def" providerId="ADAL" clId="{79866B23-4514-4020-904A-18793B60540A}" dt="2019-08-05T16:24:20.068" v="2049" actId="790"/>
          <ac:spMkLst>
            <pc:docMk/>
            <pc:sldMk cId="1845814147" sldId="265"/>
            <ac:spMk id="169" creationId="{EB6226B1-2038-4203-9D2E-251602612209}"/>
          </ac:spMkLst>
        </pc:spChg>
        <pc:spChg chg="mod">
          <ac:chgData name="MOUILLESEAUX Gaëtan" userId="967ee3d4-0b5a-402d-88a0-c91d86856def" providerId="ADAL" clId="{79866B23-4514-4020-904A-18793B60540A}" dt="2019-08-05T16:24:19.440" v="1932" actId="790"/>
          <ac:spMkLst>
            <pc:docMk/>
            <pc:sldMk cId="1845814147" sldId="265"/>
            <ac:spMk id="170" creationId="{12F558FA-7031-44D2-B442-9DDCC089B069}"/>
          </ac:spMkLst>
        </pc:spChg>
        <pc:spChg chg="mod">
          <ac:chgData name="MOUILLESEAUX Gaëtan" userId="967ee3d4-0b5a-402d-88a0-c91d86856def" providerId="ADAL" clId="{79866B23-4514-4020-904A-18793B60540A}" dt="2019-08-05T16:24:19.443" v="1933" actId="790"/>
          <ac:spMkLst>
            <pc:docMk/>
            <pc:sldMk cId="1845814147" sldId="265"/>
            <ac:spMk id="171" creationId="{622192AC-5EEA-471F-AA47-6D32F742D82E}"/>
          </ac:spMkLst>
        </pc:spChg>
        <pc:spChg chg="mod">
          <ac:chgData name="MOUILLESEAUX Gaëtan" userId="967ee3d4-0b5a-402d-88a0-c91d86856def" providerId="ADAL" clId="{79866B23-4514-4020-904A-18793B60540A}" dt="2019-08-05T16:24:19.446" v="1934" actId="790"/>
          <ac:spMkLst>
            <pc:docMk/>
            <pc:sldMk cId="1845814147" sldId="265"/>
            <ac:spMk id="172" creationId="{72B6B40B-7A38-4C4D-BE1A-70A802FC6AF8}"/>
          </ac:spMkLst>
        </pc:spChg>
        <pc:spChg chg="mod">
          <ac:chgData name="MOUILLESEAUX Gaëtan" userId="967ee3d4-0b5a-402d-88a0-c91d86856def" providerId="ADAL" clId="{79866B23-4514-4020-904A-18793B60540A}" dt="2019-08-05T16:24:19.448" v="1935" actId="790"/>
          <ac:spMkLst>
            <pc:docMk/>
            <pc:sldMk cId="1845814147" sldId="265"/>
            <ac:spMk id="173" creationId="{3D8184E6-7EBD-40D6-B0DB-E250DD9E6AAD}"/>
          </ac:spMkLst>
        </pc:spChg>
        <pc:spChg chg="mod">
          <ac:chgData name="MOUILLESEAUX Gaëtan" userId="967ee3d4-0b5a-402d-88a0-c91d86856def" providerId="ADAL" clId="{79866B23-4514-4020-904A-18793B60540A}" dt="2019-08-05T16:24:19.451" v="1936" actId="790"/>
          <ac:spMkLst>
            <pc:docMk/>
            <pc:sldMk cId="1845814147" sldId="265"/>
            <ac:spMk id="174" creationId="{258450B9-218D-426F-BCCB-7CA776F0DC3D}"/>
          </ac:spMkLst>
        </pc:spChg>
        <pc:spChg chg="mod">
          <ac:chgData name="MOUILLESEAUX Gaëtan" userId="967ee3d4-0b5a-402d-88a0-c91d86856def" providerId="ADAL" clId="{79866B23-4514-4020-904A-18793B60540A}" dt="2019-08-05T16:24:19.503" v="1937" actId="790"/>
          <ac:spMkLst>
            <pc:docMk/>
            <pc:sldMk cId="1845814147" sldId="265"/>
            <ac:spMk id="176" creationId="{9CF7248D-7176-4C45-ADFF-FC324BA208F6}"/>
          </ac:spMkLst>
        </pc:spChg>
        <pc:spChg chg="mod">
          <ac:chgData name="MOUILLESEAUX Gaëtan" userId="967ee3d4-0b5a-402d-88a0-c91d86856def" providerId="ADAL" clId="{79866B23-4514-4020-904A-18793B60540A}" dt="2019-08-05T16:24:19.505" v="1938" actId="790"/>
          <ac:spMkLst>
            <pc:docMk/>
            <pc:sldMk cId="1845814147" sldId="265"/>
            <ac:spMk id="177" creationId="{46DAD42E-303A-4001-A411-FF9EC3C24035}"/>
          </ac:spMkLst>
        </pc:spChg>
        <pc:spChg chg="mod">
          <ac:chgData name="MOUILLESEAUX Gaëtan" userId="967ee3d4-0b5a-402d-88a0-c91d86856def" providerId="ADAL" clId="{79866B23-4514-4020-904A-18793B60540A}" dt="2019-08-05T16:24:19.509" v="1939" actId="790"/>
          <ac:spMkLst>
            <pc:docMk/>
            <pc:sldMk cId="1845814147" sldId="265"/>
            <ac:spMk id="179" creationId="{35BEFAE4-AF2A-450E-805B-0A477A243065}"/>
          </ac:spMkLst>
        </pc:spChg>
        <pc:spChg chg="mod">
          <ac:chgData name="MOUILLESEAUX Gaëtan" userId="967ee3d4-0b5a-402d-88a0-c91d86856def" providerId="ADAL" clId="{79866B23-4514-4020-904A-18793B60540A}" dt="2019-08-05T16:24:19.512" v="1940" actId="790"/>
          <ac:spMkLst>
            <pc:docMk/>
            <pc:sldMk cId="1845814147" sldId="265"/>
            <ac:spMk id="180" creationId="{26BACDB2-805D-41FC-A11D-A5B5B7662F50}"/>
          </ac:spMkLst>
        </pc:spChg>
        <pc:spChg chg="mod">
          <ac:chgData name="MOUILLESEAUX Gaëtan" userId="967ee3d4-0b5a-402d-88a0-c91d86856def" providerId="ADAL" clId="{79866B23-4514-4020-904A-18793B60540A}" dt="2019-08-05T16:24:20.070" v="2050" actId="790"/>
          <ac:spMkLst>
            <pc:docMk/>
            <pc:sldMk cId="1845814147" sldId="265"/>
            <ac:spMk id="183" creationId="{1F983CAF-B794-492B-B42F-2B37AB84DB92}"/>
          </ac:spMkLst>
        </pc:spChg>
        <pc:spChg chg="mod">
          <ac:chgData name="MOUILLESEAUX Gaëtan" userId="967ee3d4-0b5a-402d-88a0-c91d86856def" providerId="ADAL" clId="{79866B23-4514-4020-904A-18793B60540A}" dt="2019-08-05T16:24:19.515" v="1941" actId="790"/>
          <ac:spMkLst>
            <pc:docMk/>
            <pc:sldMk cId="1845814147" sldId="265"/>
            <ac:spMk id="184" creationId="{8A54E3AD-FBCB-4516-9E01-3A61D5962C6A}"/>
          </ac:spMkLst>
        </pc:spChg>
        <pc:spChg chg="mod">
          <ac:chgData name="MOUILLESEAUX Gaëtan" userId="967ee3d4-0b5a-402d-88a0-c91d86856def" providerId="ADAL" clId="{79866B23-4514-4020-904A-18793B60540A}" dt="2019-08-05T16:24:19.518" v="1942" actId="790"/>
          <ac:spMkLst>
            <pc:docMk/>
            <pc:sldMk cId="1845814147" sldId="265"/>
            <ac:spMk id="185" creationId="{858B1AF9-F87E-480D-AE93-6F254CE8849F}"/>
          </ac:spMkLst>
        </pc:spChg>
        <pc:spChg chg="mod">
          <ac:chgData name="MOUILLESEAUX Gaëtan" userId="967ee3d4-0b5a-402d-88a0-c91d86856def" providerId="ADAL" clId="{79866B23-4514-4020-904A-18793B60540A}" dt="2019-08-05T16:24:19.520" v="1943" actId="790"/>
          <ac:spMkLst>
            <pc:docMk/>
            <pc:sldMk cId="1845814147" sldId="265"/>
            <ac:spMk id="186" creationId="{940D678C-59F3-457F-A647-D3D333C4E14B}"/>
          </ac:spMkLst>
        </pc:spChg>
        <pc:spChg chg="mod">
          <ac:chgData name="MOUILLESEAUX Gaëtan" userId="967ee3d4-0b5a-402d-88a0-c91d86856def" providerId="ADAL" clId="{79866B23-4514-4020-904A-18793B60540A}" dt="2019-08-05T16:24:19.523" v="1944" actId="790"/>
          <ac:spMkLst>
            <pc:docMk/>
            <pc:sldMk cId="1845814147" sldId="265"/>
            <ac:spMk id="187" creationId="{ED601DCE-67B7-4C37-9C23-0F770C2D8013}"/>
          </ac:spMkLst>
        </pc:spChg>
        <pc:spChg chg="mod">
          <ac:chgData name="MOUILLESEAUX Gaëtan" userId="967ee3d4-0b5a-402d-88a0-c91d86856def" providerId="ADAL" clId="{79866B23-4514-4020-904A-18793B60540A}" dt="2019-08-05T16:24:19.525" v="1945" actId="790"/>
          <ac:spMkLst>
            <pc:docMk/>
            <pc:sldMk cId="1845814147" sldId="265"/>
            <ac:spMk id="188" creationId="{7BDE4DBF-2A20-4BFB-A7FC-369413A86BA6}"/>
          </ac:spMkLst>
        </pc:spChg>
        <pc:spChg chg="mod">
          <ac:chgData name="MOUILLESEAUX Gaëtan" userId="967ee3d4-0b5a-402d-88a0-c91d86856def" providerId="ADAL" clId="{79866B23-4514-4020-904A-18793B60540A}" dt="2019-08-05T16:24:19.529" v="1946" actId="790"/>
          <ac:spMkLst>
            <pc:docMk/>
            <pc:sldMk cId="1845814147" sldId="265"/>
            <ac:spMk id="190" creationId="{1AC67800-CAAB-4F24-B1C9-1679B7745E72}"/>
          </ac:spMkLst>
        </pc:spChg>
        <pc:spChg chg="mod">
          <ac:chgData name="MOUILLESEAUX Gaëtan" userId="967ee3d4-0b5a-402d-88a0-c91d86856def" providerId="ADAL" clId="{79866B23-4514-4020-904A-18793B60540A}" dt="2019-08-05T16:24:19.532" v="1947" actId="790"/>
          <ac:spMkLst>
            <pc:docMk/>
            <pc:sldMk cId="1845814147" sldId="265"/>
            <ac:spMk id="191" creationId="{4E4FA053-B058-45C2-90B3-8C4E0716E20C}"/>
          </ac:spMkLst>
        </pc:spChg>
        <pc:spChg chg="mod">
          <ac:chgData name="MOUILLESEAUX Gaëtan" userId="967ee3d4-0b5a-402d-88a0-c91d86856def" providerId="ADAL" clId="{79866B23-4514-4020-904A-18793B60540A}" dt="2019-08-05T14:11:50.248" v="513"/>
          <ac:spMkLst>
            <pc:docMk/>
            <pc:sldMk cId="1845814147" sldId="265"/>
            <ac:spMk id="193" creationId="{7538E2E3-AF86-4A12-90BB-7DAF4B1A8F9C}"/>
          </ac:spMkLst>
        </pc:spChg>
        <pc:spChg chg="mod">
          <ac:chgData name="MOUILLESEAUX Gaëtan" userId="967ee3d4-0b5a-402d-88a0-c91d86856def" providerId="ADAL" clId="{79866B23-4514-4020-904A-18793B60540A}" dt="2019-08-05T14:11:50.248" v="513"/>
          <ac:spMkLst>
            <pc:docMk/>
            <pc:sldMk cId="1845814147" sldId="265"/>
            <ac:spMk id="194" creationId="{62E88AC7-B59B-4BC1-8727-149622EA941E}"/>
          </ac:spMkLst>
        </pc:spChg>
        <pc:grpChg chg="mod">
          <ac:chgData name="MOUILLESEAUX Gaëtan" userId="967ee3d4-0b5a-402d-88a0-c91d86856def" providerId="ADAL" clId="{79866B23-4514-4020-904A-18793B60540A}" dt="2019-08-05T16:24:19.819" v="2001"/>
          <ac:grpSpMkLst>
            <pc:docMk/>
            <pc:sldMk cId="1845814147" sldId="265"/>
            <ac:grpSpMk id="18" creationId="{E7D9538A-ACBC-4D56-8F3E-DB0EEE5F9CE8}"/>
          </ac:grpSpMkLst>
        </pc:grpChg>
        <pc:grpChg chg="mod">
          <ac:chgData name="MOUILLESEAUX Gaëtan" userId="967ee3d4-0b5a-402d-88a0-c91d86856def" providerId="ADAL" clId="{79866B23-4514-4020-904A-18793B60540A}" dt="2019-08-05T16:24:20.063" v="2046"/>
          <ac:grpSpMkLst>
            <pc:docMk/>
            <pc:sldMk cId="1845814147" sldId="265"/>
            <ac:grpSpMk id="75" creationId="{7801CFD3-D6EE-40D1-B60C-961252C26D3C}"/>
          </ac:grpSpMkLst>
        </pc:grpChg>
        <pc:grpChg chg="mod">
          <ac:chgData name="MOUILLESEAUX Gaëtan" userId="967ee3d4-0b5a-402d-88a0-c91d86856def" providerId="ADAL" clId="{79866B23-4514-4020-904A-18793B60540A}" dt="2019-08-05T16:24:20.063" v="2046"/>
          <ac:grpSpMkLst>
            <pc:docMk/>
            <pc:sldMk cId="1845814147" sldId="265"/>
            <ac:grpSpMk id="77" creationId="{BB548841-473B-4503-8C65-399CD5B807C6}"/>
          </ac:grpSpMkLst>
        </pc:grpChg>
        <pc:grpChg chg="mod">
          <ac:chgData name="MOUILLESEAUX Gaëtan" userId="967ee3d4-0b5a-402d-88a0-c91d86856def" providerId="ADAL" clId="{79866B23-4514-4020-904A-18793B60540A}" dt="2019-08-05T14:11:50.248" v="513"/>
          <ac:grpSpMkLst>
            <pc:docMk/>
            <pc:sldMk cId="1845814147" sldId="265"/>
            <ac:grpSpMk id="166" creationId="{9C3F84D2-7DF9-4D2F-B481-0CAA52F1EB54}"/>
          </ac:grpSpMkLst>
        </pc:grpChg>
        <pc:grpChg chg="mod">
          <ac:chgData name="MOUILLESEAUX Gaëtan" userId="967ee3d4-0b5a-402d-88a0-c91d86856def" providerId="ADAL" clId="{79866B23-4514-4020-904A-18793B60540A}" dt="2019-08-05T14:11:50.248" v="513"/>
          <ac:grpSpMkLst>
            <pc:docMk/>
            <pc:sldMk cId="1845814147" sldId="265"/>
            <ac:grpSpMk id="181" creationId="{763BACC6-19DF-4927-A335-5EDC59E1BD4B}"/>
          </ac:grpSpMkLst>
        </pc:grpChg>
        <pc:picChg chg="mod">
          <ac:chgData name="MOUILLESEAUX Gaëtan" userId="967ee3d4-0b5a-402d-88a0-c91d86856def" providerId="ADAL" clId="{79866B23-4514-4020-904A-18793B60540A}" dt="2019-08-05T14:11:50.248" v="513"/>
          <ac:picMkLst>
            <pc:docMk/>
            <pc:sldMk cId="1845814147" sldId="265"/>
            <ac:picMk id="11" creationId="{061EDC5E-1B14-4378-A90B-40C95B31FF6F}"/>
          </ac:picMkLst>
        </pc:picChg>
        <pc:picChg chg="mod">
          <ac:chgData name="MOUILLESEAUX Gaëtan" userId="967ee3d4-0b5a-402d-88a0-c91d86856def" providerId="ADAL" clId="{79866B23-4514-4020-904A-18793B60540A}" dt="2019-08-05T14:11:50.248" v="513"/>
          <ac:picMkLst>
            <pc:docMk/>
            <pc:sldMk cId="1845814147" sldId="265"/>
            <ac:picMk id="14" creationId="{CC1A12C5-3664-461A-90D2-050B11F55D4A}"/>
          </ac:picMkLst>
        </pc:picChg>
        <pc:picChg chg="mod">
          <ac:chgData name="MOUILLESEAUX Gaëtan" userId="967ee3d4-0b5a-402d-88a0-c91d86856def" providerId="ADAL" clId="{79866B23-4514-4020-904A-18793B60540A}" dt="2019-08-05T14:11:50.248" v="513"/>
          <ac:picMkLst>
            <pc:docMk/>
            <pc:sldMk cId="1845814147" sldId="265"/>
            <ac:picMk id="15" creationId="{84DF27F6-3DB3-4B4B-AFE8-7DB481E72898}"/>
          </ac:picMkLst>
        </pc:picChg>
        <pc:picChg chg="mod">
          <ac:chgData name="MOUILLESEAUX Gaëtan" userId="967ee3d4-0b5a-402d-88a0-c91d86856def" providerId="ADAL" clId="{79866B23-4514-4020-904A-18793B60540A}" dt="2019-08-05T14:11:50.248" v="513"/>
          <ac:picMkLst>
            <pc:docMk/>
            <pc:sldMk cId="1845814147" sldId="265"/>
            <ac:picMk id="73" creationId="{1322301B-FB55-4B96-A5F8-DA68E7F21482}"/>
          </ac:picMkLst>
        </pc:picChg>
        <pc:picChg chg="mod">
          <ac:chgData name="MOUILLESEAUX Gaëtan" userId="967ee3d4-0b5a-402d-88a0-c91d86856def" providerId="ADAL" clId="{79866B23-4514-4020-904A-18793B60540A}" dt="2019-08-05T14:11:50.248" v="513"/>
          <ac:picMkLst>
            <pc:docMk/>
            <pc:sldMk cId="1845814147" sldId="265"/>
            <ac:picMk id="74" creationId="{B2AA2B2E-F1FE-4760-A2E9-5751867E0A6B}"/>
          </ac:picMkLst>
        </pc:picChg>
        <pc:picChg chg="mod">
          <ac:chgData name="MOUILLESEAUX Gaëtan" userId="967ee3d4-0b5a-402d-88a0-c91d86856def" providerId="ADAL" clId="{79866B23-4514-4020-904A-18793B60540A}" dt="2019-08-05T14:11:50.248" v="513"/>
          <ac:picMkLst>
            <pc:docMk/>
            <pc:sldMk cId="1845814147" sldId="265"/>
            <ac:picMk id="127" creationId="{70F9A9B1-8B38-47AC-ADE5-2C17DEF0F923}"/>
          </ac:picMkLst>
        </pc:picChg>
        <pc:picChg chg="mod">
          <ac:chgData name="MOUILLESEAUX Gaëtan" userId="967ee3d4-0b5a-402d-88a0-c91d86856def" providerId="ADAL" clId="{79866B23-4514-4020-904A-18793B60540A}" dt="2019-08-05T14:11:50.248" v="513"/>
          <ac:picMkLst>
            <pc:docMk/>
            <pc:sldMk cId="1845814147" sldId="265"/>
            <ac:picMk id="128" creationId="{9F5ECE86-1256-4B95-81A5-90E1E522BC85}"/>
          </ac:picMkLst>
        </pc:picChg>
        <pc:picChg chg="mod">
          <ac:chgData name="MOUILLESEAUX Gaëtan" userId="967ee3d4-0b5a-402d-88a0-c91d86856def" providerId="ADAL" clId="{79866B23-4514-4020-904A-18793B60540A}" dt="2019-08-05T14:11:50.248" v="513"/>
          <ac:picMkLst>
            <pc:docMk/>
            <pc:sldMk cId="1845814147" sldId="265"/>
            <ac:picMk id="129" creationId="{36CECC1B-9CC1-4470-9EC3-3E70B75EE561}"/>
          </ac:picMkLst>
        </pc:picChg>
        <pc:picChg chg="mod">
          <ac:chgData name="MOUILLESEAUX Gaëtan" userId="967ee3d4-0b5a-402d-88a0-c91d86856def" providerId="ADAL" clId="{79866B23-4514-4020-904A-18793B60540A}" dt="2019-08-05T14:11:50.248" v="513"/>
          <ac:picMkLst>
            <pc:docMk/>
            <pc:sldMk cId="1845814147" sldId="265"/>
            <ac:picMk id="130" creationId="{30CA1738-60D4-4783-8A19-5889E9DFFC19}"/>
          </ac:picMkLst>
        </pc:picChg>
        <pc:picChg chg="mod">
          <ac:chgData name="MOUILLESEAUX Gaëtan" userId="967ee3d4-0b5a-402d-88a0-c91d86856def" providerId="ADAL" clId="{79866B23-4514-4020-904A-18793B60540A}" dt="2019-08-05T14:11:50.248" v="513"/>
          <ac:picMkLst>
            <pc:docMk/>
            <pc:sldMk cId="1845814147" sldId="265"/>
            <ac:picMk id="131" creationId="{CE265CEB-D7E3-48A2-880E-B20BD0EA8E9E}"/>
          </ac:picMkLst>
        </pc:picChg>
        <pc:picChg chg="mod">
          <ac:chgData name="MOUILLESEAUX Gaëtan" userId="967ee3d4-0b5a-402d-88a0-c91d86856def" providerId="ADAL" clId="{79866B23-4514-4020-904A-18793B60540A}" dt="2019-08-05T14:11:50.248" v="513"/>
          <ac:picMkLst>
            <pc:docMk/>
            <pc:sldMk cId="1845814147" sldId="265"/>
            <ac:picMk id="132" creationId="{59AA316E-A10F-460F-871F-A46786772DF0}"/>
          </ac:picMkLst>
        </pc:picChg>
        <pc:picChg chg="mod">
          <ac:chgData name="MOUILLESEAUX Gaëtan" userId="967ee3d4-0b5a-402d-88a0-c91d86856def" providerId="ADAL" clId="{79866B23-4514-4020-904A-18793B60540A}" dt="2019-08-05T14:11:50.248" v="513"/>
          <ac:picMkLst>
            <pc:docMk/>
            <pc:sldMk cId="1845814147" sldId="265"/>
            <ac:picMk id="133" creationId="{BD408DA4-3ACE-479E-9ED7-E85E4C01073C}"/>
          </ac:picMkLst>
        </pc:picChg>
        <pc:picChg chg="mod">
          <ac:chgData name="MOUILLESEAUX Gaëtan" userId="967ee3d4-0b5a-402d-88a0-c91d86856def" providerId="ADAL" clId="{79866B23-4514-4020-904A-18793B60540A}" dt="2019-08-05T14:11:50.248" v="513"/>
          <ac:picMkLst>
            <pc:docMk/>
            <pc:sldMk cId="1845814147" sldId="265"/>
            <ac:picMk id="134" creationId="{F12BD734-839A-4531-9AC8-707C19DC6A2C}"/>
          </ac:picMkLst>
        </pc:picChg>
        <pc:picChg chg="mod">
          <ac:chgData name="MOUILLESEAUX Gaëtan" userId="967ee3d4-0b5a-402d-88a0-c91d86856def" providerId="ADAL" clId="{79866B23-4514-4020-904A-18793B60540A}" dt="2019-08-05T14:11:50.248" v="513"/>
          <ac:picMkLst>
            <pc:docMk/>
            <pc:sldMk cId="1845814147" sldId="265"/>
            <ac:picMk id="135" creationId="{97B1F854-EB27-4769-AD28-0EE052158C87}"/>
          </ac:picMkLst>
        </pc:picChg>
        <pc:picChg chg="mod">
          <ac:chgData name="MOUILLESEAUX Gaëtan" userId="967ee3d4-0b5a-402d-88a0-c91d86856def" providerId="ADAL" clId="{79866B23-4514-4020-904A-18793B60540A}" dt="2019-08-05T14:11:50.248" v="513"/>
          <ac:picMkLst>
            <pc:docMk/>
            <pc:sldMk cId="1845814147" sldId="265"/>
            <ac:picMk id="136" creationId="{836A0E15-CA15-4E7F-8291-25FD3DC37FDD}"/>
          </ac:picMkLst>
        </pc:picChg>
        <pc:picChg chg="mod">
          <ac:chgData name="MOUILLESEAUX Gaëtan" userId="967ee3d4-0b5a-402d-88a0-c91d86856def" providerId="ADAL" clId="{79866B23-4514-4020-904A-18793B60540A}" dt="2019-08-05T14:11:50.248" v="513"/>
          <ac:picMkLst>
            <pc:docMk/>
            <pc:sldMk cId="1845814147" sldId="265"/>
            <ac:picMk id="147" creationId="{E7AF8AA8-C0A9-4313-9857-B73BCBBD2A3A}"/>
          </ac:picMkLst>
        </pc:picChg>
        <pc:picChg chg="mod">
          <ac:chgData name="MOUILLESEAUX Gaëtan" userId="967ee3d4-0b5a-402d-88a0-c91d86856def" providerId="ADAL" clId="{79866B23-4514-4020-904A-18793B60540A}" dt="2019-08-05T14:11:50.248" v="513"/>
          <ac:picMkLst>
            <pc:docMk/>
            <pc:sldMk cId="1845814147" sldId="265"/>
            <ac:picMk id="148" creationId="{8021E70D-3863-4A86-8265-A1F3F7ED53DA}"/>
          </ac:picMkLst>
        </pc:picChg>
        <pc:picChg chg="mod">
          <ac:chgData name="MOUILLESEAUX Gaëtan" userId="967ee3d4-0b5a-402d-88a0-c91d86856def" providerId="ADAL" clId="{79866B23-4514-4020-904A-18793B60540A}" dt="2019-08-05T14:11:50.248" v="513"/>
          <ac:picMkLst>
            <pc:docMk/>
            <pc:sldMk cId="1845814147" sldId="265"/>
            <ac:picMk id="162" creationId="{1BA4260C-6072-4A31-9227-F4E4F10238EF}"/>
          </ac:picMkLst>
        </pc:picChg>
        <pc:picChg chg="mod">
          <ac:chgData name="MOUILLESEAUX Gaëtan" userId="967ee3d4-0b5a-402d-88a0-c91d86856def" providerId="ADAL" clId="{79866B23-4514-4020-904A-18793B60540A}" dt="2019-08-05T14:11:50.248" v="513"/>
          <ac:picMkLst>
            <pc:docMk/>
            <pc:sldMk cId="1845814147" sldId="265"/>
            <ac:picMk id="163" creationId="{F601FEA2-E6B9-4FBA-BC70-89F7CD6F342B}"/>
          </ac:picMkLst>
        </pc:picChg>
        <pc:picChg chg="mod">
          <ac:chgData name="MOUILLESEAUX Gaëtan" userId="967ee3d4-0b5a-402d-88a0-c91d86856def" providerId="ADAL" clId="{79866B23-4514-4020-904A-18793B60540A}" dt="2019-08-05T14:11:50.248" v="513"/>
          <ac:picMkLst>
            <pc:docMk/>
            <pc:sldMk cId="1845814147" sldId="265"/>
            <ac:picMk id="164" creationId="{4CCE4018-9FE4-4455-99CB-35C23E1CE19F}"/>
          </ac:picMkLst>
        </pc:picChg>
        <pc:picChg chg="mod">
          <ac:chgData name="MOUILLESEAUX Gaëtan" userId="967ee3d4-0b5a-402d-88a0-c91d86856def" providerId="ADAL" clId="{79866B23-4514-4020-904A-18793B60540A}" dt="2019-08-05T14:11:50.248" v="513"/>
          <ac:picMkLst>
            <pc:docMk/>
            <pc:sldMk cId="1845814147" sldId="265"/>
            <ac:picMk id="165" creationId="{897E8689-3918-4C4A-BF62-210AAC2F19FF}"/>
          </ac:picMkLst>
        </pc:picChg>
        <pc:picChg chg="mod">
          <ac:chgData name="MOUILLESEAUX Gaëtan" userId="967ee3d4-0b5a-402d-88a0-c91d86856def" providerId="ADAL" clId="{79866B23-4514-4020-904A-18793B60540A}" dt="2019-08-05T14:11:50.248" v="513"/>
          <ac:picMkLst>
            <pc:docMk/>
            <pc:sldMk cId="1845814147" sldId="265"/>
            <ac:picMk id="178" creationId="{89C6A59F-C1D6-4A14-9966-8FFF71A56006}"/>
          </ac:picMkLst>
        </pc:picChg>
        <pc:picChg chg="mod">
          <ac:chgData name="MOUILLESEAUX Gaëtan" userId="967ee3d4-0b5a-402d-88a0-c91d86856def" providerId="ADAL" clId="{79866B23-4514-4020-904A-18793B60540A}" dt="2019-08-05T14:11:50.248" v="513"/>
          <ac:picMkLst>
            <pc:docMk/>
            <pc:sldMk cId="1845814147" sldId="265"/>
            <ac:picMk id="192" creationId="{1E1C6482-B811-4DEE-8AC0-6987ED431E29}"/>
          </ac:picMkLst>
        </pc:picChg>
        <pc:picChg chg="add del mod">
          <ac:chgData name="MOUILLESEAUX Gaëtan" userId="967ee3d4-0b5a-402d-88a0-c91d86856def" providerId="ADAL" clId="{79866B23-4514-4020-904A-18793B60540A}" dt="2019-08-05T16:23:09.323" v="1671"/>
          <ac:picMkLst>
            <pc:docMk/>
            <pc:sldMk cId="1845814147" sldId="265"/>
            <ac:picMk id="195" creationId="{D9C6C43A-7EAA-4A3B-87F5-6F21CFE4ACA4}"/>
          </ac:picMkLst>
        </pc:picChg>
        <pc:picChg chg="add del mod">
          <ac:chgData name="MOUILLESEAUX Gaëtan" userId="967ee3d4-0b5a-402d-88a0-c91d86856def" providerId="ADAL" clId="{79866B23-4514-4020-904A-18793B60540A}" dt="2019-08-05T16:23:09.326" v="1676"/>
          <ac:picMkLst>
            <pc:docMk/>
            <pc:sldMk cId="1845814147" sldId="265"/>
            <ac:picMk id="197" creationId="{FC1AAB03-6647-416B-91EC-3705235C41C0}"/>
          </ac:picMkLst>
        </pc:picChg>
        <pc:picChg chg="add del mod">
          <ac:chgData name="MOUILLESEAUX Gaëtan" userId="967ee3d4-0b5a-402d-88a0-c91d86856def" providerId="ADAL" clId="{79866B23-4514-4020-904A-18793B60540A}" dt="2019-08-05T16:23:09.331" v="1684"/>
          <ac:picMkLst>
            <pc:docMk/>
            <pc:sldMk cId="1845814147" sldId="265"/>
            <ac:picMk id="198" creationId="{9214B626-C928-496D-8580-C2DF62A81AA3}"/>
          </ac:picMkLst>
        </pc:picChg>
        <pc:cxnChg chg="mod">
          <ac:chgData name="MOUILLESEAUX Gaëtan" userId="967ee3d4-0b5a-402d-88a0-c91d86856def" providerId="ADAL" clId="{79866B23-4514-4020-904A-18793B60540A}" dt="2019-08-05T14:11:50.248" v="513"/>
          <ac:cxnSpMkLst>
            <pc:docMk/>
            <pc:sldMk cId="1845814147" sldId="265"/>
            <ac:cxnSpMk id="5" creationId="{EBC7BD4B-2E23-409C-AF3F-8726E031FC68}"/>
          </ac:cxnSpMkLst>
        </pc:cxnChg>
        <pc:cxnChg chg="mod">
          <ac:chgData name="MOUILLESEAUX Gaëtan" userId="967ee3d4-0b5a-402d-88a0-c91d86856def" providerId="ADAL" clId="{79866B23-4514-4020-904A-18793B60540A}" dt="2019-08-05T14:11:50.248" v="513"/>
          <ac:cxnSpMkLst>
            <pc:docMk/>
            <pc:sldMk cId="1845814147" sldId="265"/>
            <ac:cxnSpMk id="63" creationId="{C56D64AD-E63D-4483-954A-AA8901AFA9BE}"/>
          </ac:cxnSpMkLst>
        </pc:cxnChg>
        <pc:cxnChg chg="mod">
          <ac:chgData name="MOUILLESEAUX Gaëtan" userId="967ee3d4-0b5a-402d-88a0-c91d86856def" providerId="ADAL" clId="{79866B23-4514-4020-904A-18793B60540A}" dt="2019-08-05T14:11:50.248" v="513"/>
          <ac:cxnSpMkLst>
            <pc:docMk/>
            <pc:sldMk cId="1845814147" sldId="265"/>
            <ac:cxnSpMk id="96" creationId="{62739861-157B-432D-964F-C8B1CB9346DB}"/>
          </ac:cxnSpMkLst>
        </pc:cxnChg>
        <pc:cxnChg chg="mod">
          <ac:chgData name="MOUILLESEAUX Gaëtan" userId="967ee3d4-0b5a-402d-88a0-c91d86856def" providerId="ADAL" clId="{79866B23-4514-4020-904A-18793B60540A}" dt="2019-08-05T14:11:50.248" v="513"/>
          <ac:cxnSpMkLst>
            <pc:docMk/>
            <pc:sldMk cId="1845814147" sldId="265"/>
            <ac:cxnSpMk id="108" creationId="{E15F4D58-9F76-4FFD-8F07-11CA9D40A909}"/>
          </ac:cxnSpMkLst>
        </pc:cxnChg>
        <pc:cxnChg chg="mod">
          <ac:chgData name="MOUILLESEAUX Gaëtan" userId="967ee3d4-0b5a-402d-88a0-c91d86856def" providerId="ADAL" clId="{79866B23-4514-4020-904A-18793B60540A}" dt="2019-08-05T14:11:50.248" v="513"/>
          <ac:cxnSpMkLst>
            <pc:docMk/>
            <pc:sldMk cId="1845814147" sldId="265"/>
            <ac:cxnSpMk id="137" creationId="{C0C3DD7D-7EF8-4353-A367-3DBA8D029677}"/>
          </ac:cxnSpMkLst>
        </pc:cxnChg>
        <pc:cxnChg chg="mod">
          <ac:chgData name="MOUILLESEAUX Gaëtan" userId="967ee3d4-0b5a-402d-88a0-c91d86856def" providerId="ADAL" clId="{79866B23-4514-4020-904A-18793B60540A}" dt="2019-08-05T14:11:50.248" v="513"/>
          <ac:cxnSpMkLst>
            <pc:docMk/>
            <pc:sldMk cId="1845814147" sldId="265"/>
            <ac:cxnSpMk id="150" creationId="{FEECFE99-A76E-47F2-B006-3E30C18853AE}"/>
          </ac:cxnSpMkLst>
        </pc:cxnChg>
        <pc:cxnChg chg="mod">
          <ac:chgData name="MOUILLESEAUX Gaëtan" userId="967ee3d4-0b5a-402d-88a0-c91d86856def" providerId="ADAL" clId="{79866B23-4514-4020-904A-18793B60540A}" dt="2019-08-05T14:11:50.248" v="513"/>
          <ac:cxnSpMkLst>
            <pc:docMk/>
            <pc:sldMk cId="1845814147" sldId="265"/>
            <ac:cxnSpMk id="175" creationId="{5D905356-2022-482C-8CBE-07D19623E5B5}"/>
          </ac:cxnSpMkLst>
        </pc:cxnChg>
        <pc:cxnChg chg="mod">
          <ac:chgData name="MOUILLESEAUX Gaëtan" userId="967ee3d4-0b5a-402d-88a0-c91d86856def" providerId="ADAL" clId="{79866B23-4514-4020-904A-18793B60540A}" dt="2019-08-05T14:11:50.248" v="513"/>
          <ac:cxnSpMkLst>
            <pc:docMk/>
            <pc:sldMk cId="1845814147" sldId="265"/>
            <ac:cxnSpMk id="189" creationId="{E627D2B9-85C5-4D30-89B0-81C93F2E4AD7}"/>
          </ac:cxnSpMkLst>
        </pc:cxnChg>
        <pc:cxnChg chg="mod">
          <ac:chgData name="MOUILLESEAUX Gaëtan" userId="967ee3d4-0b5a-402d-88a0-c91d86856def" providerId="ADAL" clId="{79866B23-4514-4020-904A-18793B60540A}" dt="2019-08-05T14:11:50.248" v="513"/>
          <ac:cxnSpMkLst>
            <pc:docMk/>
            <pc:sldMk cId="1845814147" sldId="265"/>
            <ac:cxnSpMk id="196" creationId="{7684BAA8-2ECF-43D4-95AD-8F551ACF8DAA}"/>
          </ac:cxnSpMkLst>
        </pc:cxnChg>
      </pc:sldChg>
      <pc:sldChg chg="modSp">
        <pc:chgData name="MOUILLESEAUX Gaëtan" userId="967ee3d4-0b5a-402d-88a0-c91d86856def" providerId="ADAL" clId="{79866B23-4514-4020-904A-18793B60540A}" dt="2019-08-05T16:24:19.539" v="1949" actId="790"/>
        <pc:sldMkLst>
          <pc:docMk/>
          <pc:sldMk cId="2215271539" sldId="266"/>
        </pc:sldMkLst>
        <pc:spChg chg="mod">
          <ac:chgData name="MOUILLESEAUX Gaëtan" userId="967ee3d4-0b5a-402d-88a0-c91d86856def" providerId="ADAL" clId="{79866B23-4514-4020-904A-18793B60540A}" dt="2019-08-05T14:11:50.248" v="513"/>
          <ac:spMkLst>
            <pc:docMk/>
            <pc:sldMk cId="2215271539" sldId="266"/>
            <ac:spMk id="25" creationId="{C17172D5-CBF9-4428-81BE-34487AADF21E}"/>
          </ac:spMkLst>
        </pc:spChg>
        <pc:spChg chg="mod">
          <ac:chgData name="MOUILLESEAUX Gaëtan" userId="967ee3d4-0b5a-402d-88a0-c91d86856def" providerId="ADAL" clId="{79866B23-4514-4020-904A-18793B60540A}" dt="2019-08-05T14:11:50.248" v="513"/>
          <ac:spMkLst>
            <pc:docMk/>
            <pc:sldMk cId="2215271539" sldId="266"/>
            <ac:spMk id="26" creationId="{C640D2FA-3EE6-4545-BAEB-779AAA21D5D4}"/>
          </ac:spMkLst>
        </pc:spChg>
        <pc:spChg chg="mod">
          <ac:chgData name="MOUILLESEAUX Gaëtan" userId="967ee3d4-0b5a-402d-88a0-c91d86856def" providerId="ADAL" clId="{79866B23-4514-4020-904A-18793B60540A}" dt="2019-08-05T14:11:50.248" v="513"/>
          <ac:spMkLst>
            <pc:docMk/>
            <pc:sldMk cId="2215271539" sldId="266"/>
            <ac:spMk id="28" creationId="{D3D89485-157F-4F13-B008-CACB4394812B}"/>
          </ac:spMkLst>
        </pc:spChg>
        <pc:spChg chg="mod">
          <ac:chgData name="MOUILLESEAUX Gaëtan" userId="967ee3d4-0b5a-402d-88a0-c91d86856def" providerId="ADAL" clId="{79866B23-4514-4020-904A-18793B60540A}" dt="2019-08-05T14:11:50.248" v="513"/>
          <ac:spMkLst>
            <pc:docMk/>
            <pc:sldMk cId="2215271539" sldId="266"/>
            <ac:spMk id="29" creationId="{6E0765CD-470B-477E-A5BA-6AAD8FB58C90}"/>
          </ac:spMkLst>
        </pc:spChg>
        <pc:spChg chg="mod">
          <ac:chgData name="MOUILLESEAUX Gaëtan" userId="967ee3d4-0b5a-402d-88a0-c91d86856def" providerId="ADAL" clId="{79866B23-4514-4020-904A-18793B60540A}" dt="2019-08-05T14:11:50.248" v="513"/>
          <ac:spMkLst>
            <pc:docMk/>
            <pc:sldMk cId="2215271539" sldId="266"/>
            <ac:spMk id="30" creationId="{907A5B78-15C9-47EB-BABD-5EA17435533D}"/>
          </ac:spMkLst>
        </pc:spChg>
        <pc:spChg chg="mod">
          <ac:chgData name="MOUILLESEAUX Gaëtan" userId="967ee3d4-0b5a-402d-88a0-c91d86856def" providerId="ADAL" clId="{79866B23-4514-4020-904A-18793B60540A}" dt="2019-08-05T14:11:50.248" v="513"/>
          <ac:spMkLst>
            <pc:docMk/>
            <pc:sldMk cId="2215271539" sldId="266"/>
            <ac:spMk id="38" creationId="{A4FA4C1A-6562-4066-8B04-9016A0A1D7F5}"/>
          </ac:spMkLst>
        </pc:spChg>
        <pc:spChg chg="mod">
          <ac:chgData name="MOUILLESEAUX Gaëtan" userId="967ee3d4-0b5a-402d-88a0-c91d86856def" providerId="ADAL" clId="{79866B23-4514-4020-904A-18793B60540A}" dt="2019-08-05T14:11:50.248" v="513"/>
          <ac:spMkLst>
            <pc:docMk/>
            <pc:sldMk cId="2215271539" sldId="266"/>
            <ac:spMk id="41" creationId="{DEE37E8C-9604-4670-A6D8-5912820C1533}"/>
          </ac:spMkLst>
        </pc:spChg>
        <pc:spChg chg="mod">
          <ac:chgData name="MOUILLESEAUX Gaëtan" userId="967ee3d4-0b5a-402d-88a0-c91d86856def" providerId="ADAL" clId="{79866B23-4514-4020-904A-18793B60540A}" dt="2019-08-05T14:11:50.248" v="513"/>
          <ac:spMkLst>
            <pc:docMk/>
            <pc:sldMk cId="2215271539" sldId="266"/>
            <ac:spMk id="43" creationId="{4A33D8DE-4613-4CBD-A5DD-69D1A7F724AF}"/>
          </ac:spMkLst>
        </pc:spChg>
        <pc:spChg chg="mod">
          <ac:chgData name="MOUILLESEAUX Gaëtan" userId="967ee3d4-0b5a-402d-88a0-c91d86856def" providerId="ADAL" clId="{79866B23-4514-4020-904A-18793B60540A}" dt="2019-08-05T14:11:50.248" v="513"/>
          <ac:spMkLst>
            <pc:docMk/>
            <pc:sldMk cId="2215271539" sldId="266"/>
            <ac:spMk id="47" creationId="{2AFF7A6F-5390-447B-BA75-C4E77972F05E}"/>
          </ac:spMkLst>
        </pc:spChg>
        <pc:spChg chg="mod">
          <ac:chgData name="MOUILLESEAUX Gaëtan" userId="967ee3d4-0b5a-402d-88a0-c91d86856def" providerId="ADAL" clId="{79866B23-4514-4020-904A-18793B60540A}" dt="2019-08-05T16:24:19.539" v="1949" actId="790"/>
          <ac:spMkLst>
            <pc:docMk/>
            <pc:sldMk cId="2215271539" sldId="266"/>
            <ac:spMk id="48" creationId="{53B541B4-7915-48D6-962F-6175D558C87C}"/>
          </ac:spMkLst>
        </pc:spChg>
        <pc:spChg chg="mod">
          <ac:chgData name="MOUILLESEAUX Gaëtan" userId="967ee3d4-0b5a-402d-88a0-c91d86856def" providerId="ADAL" clId="{79866B23-4514-4020-904A-18793B60540A}" dt="2019-08-05T14:11:50.248" v="513"/>
          <ac:spMkLst>
            <pc:docMk/>
            <pc:sldMk cId="2215271539" sldId="266"/>
            <ac:spMk id="51" creationId="{961C835A-94C2-4B6A-8C2B-6FB14644D64B}"/>
          </ac:spMkLst>
        </pc:spChg>
        <pc:spChg chg="mod">
          <ac:chgData name="MOUILLESEAUX Gaëtan" userId="967ee3d4-0b5a-402d-88a0-c91d86856def" providerId="ADAL" clId="{79866B23-4514-4020-904A-18793B60540A}" dt="2019-08-05T14:11:50.248" v="513"/>
          <ac:spMkLst>
            <pc:docMk/>
            <pc:sldMk cId="2215271539" sldId="266"/>
            <ac:spMk id="57" creationId="{B4E8E143-6522-48EB-B9FB-D5E845210623}"/>
          </ac:spMkLst>
        </pc:spChg>
        <pc:spChg chg="mod">
          <ac:chgData name="MOUILLESEAUX Gaëtan" userId="967ee3d4-0b5a-402d-88a0-c91d86856def" providerId="ADAL" clId="{79866B23-4514-4020-904A-18793B60540A}" dt="2019-08-05T14:11:50.248" v="513"/>
          <ac:spMkLst>
            <pc:docMk/>
            <pc:sldMk cId="2215271539" sldId="266"/>
            <ac:spMk id="58" creationId="{F2BA01FB-A988-47E6-8499-8A0E296C15FA}"/>
          </ac:spMkLst>
        </pc:spChg>
        <pc:spChg chg="mod">
          <ac:chgData name="MOUILLESEAUX Gaëtan" userId="967ee3d4-0b5a-402d-88a0-c91d86856def" providerId="ADAL" clId="{79866B23-4514-4020-904A-18793B60540A}" dt="2019-08-05T14:11:50.248" v="513"/>
          <ac:spMkLst>
            <pc:docMk/>
            <pc:sldMk cId="2215271539" sldId="266"/>
            <ac:spMk id="64" creationId="{199B2B1D-EB6B-4FB1-AC0B-B243566500BA}"/>
          </ac:spMkLst>
        </pc:spChg>
        <pc:grpChg chg="mod">
          <ac:chgData name="MOUILLESEAUX Gaëtan" userId="967ee3d4-0b5a-402d-88a0-c91d86856def" providerId="ADAL" clId="{79866B23-4514-4020-904A-18793B60540A}" dt="2019-08-05T14:11:50.248" v="513"/>
          <ac:grpSpMkLst>
            <pc:docMk/>
            <pc:sldMk cId="2215271539" sldId="266"/>
            <ac:grpSpMk id="44" creationId="{30EF5A93-CB9A-4B96-9246-5EF52B21C696}"/>
          </ac:grpSpMkLst>
        </pc:grpChg>
        <pc:grpChg chg="mod">
          <ac:chgData name="MOUILLESEAUX Gaëtan" userId="967ee3d4-0b5a-402d-88a0-c91d86856def" providerId="ADAL" clId="{79866B23-4514-4020-904A-18793B60540A}" dt="2019-08-05T14:11:50.248" v="513"/>
          <ac:grpSpMkLst>
            <pc:docMk/>
            <pc:sldMk cId="2215271539" sldId="266"/>
            <ac:grpSpMk id="52" creationId="{A32295B4-4C54-4737-A7B2-47FF78D70CC3}"/>
          </ac:grpSpMkLst>
        </pc:grpChg>
        <pc:grpChg chg="mod">
          <ac:chgData name="MOUILLESEAUX Gaëtan" userId="967ee3d4-0b5a-402d-88a0-c91d86856def" providerId="ADAL" clId="{79866B23-4514-4020-904A-18793B60540A}" dt="2019-08-05T14:11:50.248" v="513"/>
          <ac:grpSpMkLst>
            <pc:docMk/>
            <pc:sldMk cId="2215271539" sldId="266"/>
            <ac:grpSpMk id="59" creationId="{B490710F-0582-41FD-8B01-D756EFAA4CC5}"/>
          </ac:grpSpMkLst>
        </pc:grpChg>
      </pc:sldChg>
      <pc:sldChg chg="addSp delSp modSp">
        <pc:chgData name="MOUILLESEAUX Gaëtan" userId="967ee3d4-0b5a-402d-88a0-c91d86856def" providerId="ADAL" clId="{79866B23-4514-4020-904A-18793B60540A}" dt="2019-08-05T16:24:33.895" v="2059" actId="20577"/>
        <pc:sldMkLst>
          <pc:docMk/>
          <pc:sldMk cId="1662042892" sldId="267"/>
        </pc:sldMkLst>
        <pc:spChg chg="mod">
          <ac:chgData name="MOUILLESEAUX Gaëtan" userId="967ee3d4-0b5a-402d-88a0-c91d86856def" providerId="ADAL" clId="{79866B23-4514-4020-904A-18793B60540A}" dt="2019-08-05T14:11:50.248" v="513"/>
          <ac:spMkLst>
            <pc:docMk/>
            <pc:sldMk cId="1662042892" sldId="267"/>
            <ac:spMk id="2" creationId="{9376DCB0-15A2-4E38-B300-B715F499E1C0}"/>
          </ac:spMkLst>
        </pc:spChg>
        <pc:spChg chg="mod">
          <ac:chgData name="MOUILLESEAUX Gaëtan" userId="967ee3d4-0b5a-402d-88a0-c91d86856def" providerId="ADAL" clId="{79866B23-4514-4020-904A-18793B60540A}" dt="2019-08-05T14:11:50.248" v="513"/>
          <ac:spMkLst>
            <pc:docMk/>
            <pc:sldMk cId="1662042892" sldId="267"/>
            <ac:spMk id="3" creationId="{84763A2E-531F-4467-B702-2F4AAD362828}"/>
          </ac:spMkLst>
        </pc:spChg>
        <pc:spChg chg="mod">
          <ac:chgData name="MOUILLESEAUX Gaëtan" userId="967ee3d4-0b5a-402d-88a0-c91d86856def" providerId="ADAL" clId="{79866B23-4514-4020-904A-18793B60540A}" dt="2019-08-05T14:11:50.248" v="513"/>
          <ac:spMkLst>
            <pc:docMk/>
            <pc:sldMk cId="1662042892" sldId="267"/>
            <ac:spMk id="4" creationId="{E53EA237-E5F7-4B40-9487-0D42619B4F9E}"/>
          </ac:spMkLst>
        </pc:spChg>
        <pc:spChg chg="mod">
          <ac:chgData name="MOUILLESEAUX Gaëtan" userId="967ee3d4-0b5a-402d-88a0-c91d86856def" providerId="ADAL" clId="{79866B23-4514-4020-904A-18793B60540A}" dt="2019-08-05T14:11:50.248" v="513"/>
          <ac:spMkLst>
            <pc:docMk/>
            <pc:sldMk cId="1662042892" sldId="267"/>
            <ac:spMk id="7" creationId="{7BC22E47-B0D8-4EED-B985-788DD8107399}"/>
          </ac:spMkLst>
        </pc:spChg>
        <pc:spChg chg="mod">
          <ac:chgData name="MOUILLESEAUX Gaëtan" userId="967ee3d4-0b5a-402d-88a0-c91d86856def" providerId="ADAL" clId="{79866B23-4514-4020-904A-18793B60540A}" dt="2019-08-05T14:11:50.248" v="513"/>
          <ac:spMkLst>
            <pc:docMk/>
            <pc:sldMk cId="1662042892" sldId="267"/>
            <ac:spMk id="18" creationId="{B80CC591-03BB-4670-BF01-DC22F463F9B4}"/>
          </ac:spMkLst>
        </pc:spChg>
        <pc:spChg chg="mod">
          <ac:chgData name="MOUILLESEAUX Gaëtan" userId="967ee3d4-0b5a-402d-88a0-c91d86856def" providerId="ADAL" clId="{79866B23-4514-4020-904A-18793B60540A}" dt="2019-08-05T16:24:33.895" v="2059" actId="20577"/>
          <ac:spMkLst>
            <pc:docMk/>
            <pc:sldMk cId="1662042892" sldId="267"/>
            <ac:spMk id="26" creationId="{AFC89C89-C4CE-4BA6-8439-5B5BB3210239}"/>
          </ac:spMkLst>
        </pc:spChg>
        <pc:spChg chg="mod">
          <ac:chgData name="MOUILLESEAUX Gaëtan" userId="967ee3d4-0b5a-402d-88a0-c91d86856def" providerId="ADAL" clId="{79866B23-4514-4020-904A-18793B60540A}" dt="2019-08-05T14:11:50.248" v="513"/>
          <ac:spMkLst>
            <pc:docMk/>
            <pc:sldMk cId="1662042892" sldId="267"/>
            <ac:spMk id="27" creationId="{A5B40296-824D-4999-A1D7-8A32B2721DFF}"/>
          </ac:spMkLst>
        </pc:spChg>
        <pc:spChg chg="mod">
          <ac:chgData name="MOUILLESEAUX Gaëtan" userId="967ee3d4-0b5a-402d-88a0-c91d86856def" providerId="ADAL" clId="{79866B23-4514-4020-904A-18793B60540A}" dt="2019-08-05T14:11:50.248" v="513"/>
          <ac:spMkLst>
            <pc:docMk/>
            <pc:sldMk cId="1662042892" sldId="267"/>
            <ac:spMk id="29" creationId="{82216A35-E67C-4579-93B6-AA42B72FBA79}"/>
          </ac:spMkLst>
        </pc:spChg>
        <pc:spChg chg="mod">
          <ac:chgData name="MOUILLESEAUX Gaëtan" userId="967ee3d4-0b5a-402d-88a0-c91d86856def" providerId="ADAL" clId="{79866B23-4514-4020-904A-18793B60540A}" dt="2019-08-05T14:11:50.248" v="513"/>
          <ac:spMkLst>
            <pc:docMk/>
            <pc:sldMk cId="1662042892" sldId="267"/>
            <ac:spMk id="30" creationId="{BADFA3AB-6ADE-4B96-B729-AF4002ADFD34}"/>
          </ac:spMkLst>
        </pc:spChg>
        <pc:spChg chg="mod">
          <ac:chgData name="MOUILLESEAUX Gaëtan" userId="967ee3d4-0b5a-402d-88a0-c91d86856def" providerId="ADAL" clId="{79866B23-4514-4020-904A-18793B60540A}" dt="2019-08-05T14:11:50.248" v="513"/>
          <ac:spMkLst>
            <pc:docMk/>
            <pc:sldMk cId="1662042892" sldId="267"/>
            <ac:spMk id="31" creationId="{C5E6E91C-F8C4-4F0F-A64D-913659FE3F22}"/>
          </ac:spMkLst>
        </pc:spChg>
        <pc:spChg chg="mod">
          <ac:chgData name="MOUILLESEAUX Gaëtan" userId="967ee3d4-0b5a-402d-88a0-c91d86856def" providerId="ADAL" clId="{79866B23-4514-4020-904A-18793B60540A}" dt="2019-08-05T14:11:50.248" v="513"/>
          <ac:spMkLst>
            <pc:docMk/>
            <pc:sldMk cId="1662042892" sldId="267"/>
            <ac:spMk id="33" creationId="{9E758D0B-BD80-40AF-9E98-4278B877EE20}"/>
          </ac:spMkLst>
        </pc:spChg>
        <pc:spChg chg="mod">
          <ac:chgData name="MOUILLESEAUX Gaëtan" userId="967ee3d4-0b5a-402d-88a0-c91d86856def" providerId="ADAL" clId="{79866B23-4514-4020-904A-18793B60540A}" dt="2019-08-05T14:11:50.248" v="513"/>
          <ac:spMkLst>
            <pc:docMk/>
            <pc:sldMk cId="1662042892" sldId="267"/>
            <ac:spMk id="34" creationId="{922D1A81-D757-4495-B07D-5B0D18EF9469}"/>
          </ac:spMkLst>
        </pc:spChg>
        <pc:spChg chg="mod">
          <ac:chgData name="MOUILLESEAUX Gaëtan" userId="967ee3d4-0b5a-402d-88a0-c91d86856def" providerId="ADAL" clId="{79866B23-4514-4020-904A-18793B60540A}" dt="2019-08-05T14:11:50.248" v="513"/>
          <ac:spMkLst>
            <pc:docMk/>
            <pc:sldMk cId="1662042892" sldId="267"/>
            <ac:spMk id="38" creationId="{A0A375F2-7FDC-499F-B714-6F71F9B27BC3}"/>
          </ac:spMkLst>
        </pc:spChg>
        <pc:spChg chg="mod">
          <ac:chgData name="MOUILLESEAUX Gaëtan" userId="967ee3d4-0b5a-402d-88a0-c91d86856def" providerId="ADAL" clId="{79866B23-4514-4020-904A-18793B60540A}" dt="2019-08-05T14:11:50.248" v="513"/>
          <ac:spMkLst>
            <pc:docMk/>
            <pc:sldMk cId="1662042892" sldId="267"/>
            <ac:spMk id="39" creationId="{9DC1D7E5-FC04-48FD-B3B9-A1C0D33F22E2}"/>
          </ac:spMkLst>
        </pc:spChg>
        <pc:spChg chg="mod">
          <ac:chgData name="MOUILLESEAUX Gaëtan" userId="967ee3d4-0b5a-402d-88a0-c91d86856def" providerId="ADAL" clId="{79866B23-4514-4020-904A-18793B60540A}" dt="2019-08-05T14:11:50.248" v="513"/>
          <ac:spMkLst>
            <pc:docMk/>
            <pc:sldMk cId="1662042892" sldId="267"/>
            <ac:spMk id="41" creationId="{596977CC-7128-45CC-BCE9-69FC364DD66C}"/>
          </ac:spMkLst>
        </pc:spChg>
        <pc:spChg chg="mod">
          <ac:chgData name="MOUILLESEAUX Gaëtan" userId="967ee3d4-0b5a-402d-88a0-c91d86856def" providerId="ADAL" clId="{79866B23-4514-4020-904A-18793B60540A}" dt="2019-08-05T14:11:50.248" v="513"/>
          <ac:spMkLst>
            <pc:docMk/>
            <pc:sldMk cId="1662042892" sldId="267"/>
            <ac:spMk id="42" creationId="{87CF7A11-23C4-489B-B134-D88A2B567DCF}"/>
          </ac:spMkLst>
        </pc:spChg>
        <pc:spChg chg="mod">
          <ac:chgData name="MOUILLESEAUX Gaëtan" userId="967ee3d4-0b5a-402d-88a0-c91d86856def" providerId="ADAL" clId="{79866B23-4514-4020-904A-18793B60540A}" dt="2019-08-05T14:11:50.248" v="513"/>
          <ac:spMkLst>
            <pc:docMk/>
            <pc:sldMk cId="1662042892" sldId="267"/>
            <ac:spMk id="43" creationId="{9760B44F-5202-4172-804D-C1E948B62316}"/>
          </ac:spMkLst>
        </pc:spChg>
        <pc:spChg chg="mod">
          <ac:chgData name="MOUILLESEAUX Gaëtan" userId="967ee3d4-0b5a-402d-88a0-c91d86856def" providerId="ADAL" clId="{79866B23-4514-4020-904A-18793B60540A}" dt="2019-08-05T14:11:50.248" v="513"/>
          <ac:spMkLst>
            <pc:docMk/>
            <pc:sldMk cId="1662042892" sldId="267"/>
            <ac:spMk id="44" creationId="{F58DF07B-EA30-4283-BCD2-244D912E4F91}"/>
          </ac:spMkLst>
        </pc:spChg>
        <pc:spChg chg="mod">
          <ac:chgData name="MOUILLESEAUX Gaëtan" userId="967ee3d4-0b5a-402d-88a0-c91d86856def" providerId="ADAL" clId="{79866B23-4514-4020-904A-18793B60540A}" dt="2019-08-05T14:11:50.248" v="513"/>
          <ac:spMkLst>
            <pc:docMk/>
            <pc:sldMk cId="1662042892" sldId="267"/>
            <ac:spMk id="45" creationId="{12FF3877-5009-4CCD-925C-CD1A669C6A32}"/>
          </ac:spMkLst>
        </pc:spChg>
        <pc:spChg chg="mod">
          <ac:chgData name="MOUILLESEAUX Gaëtan" userId="967ee3d4-0b5a-402d-88a0-c91d86856def" providerId="ADAL" clId="{79866B23-4514-4020-904A-18793B60540A}" dt="2019-08-05T14:11:50.248" v="513"/>
          <ac:spMkLst>
            <pc:docMk/>
            <pc:sldMk cId="1662042892" sldId="267"/>
            <ac:spMk id="46" creationId="{93BBE24E-4A57-46BE-B648-19188E7CFBC4}"/>
          </ac:spMkLst>
        </pc:spChg>
        <pc:spChg chg="mod">
          <ac:chgData name="MOUILLESEAUX Gaëtan" userId="967ee3d4-0b5a-402d-88a0-c91d86856def" providerId="ADAL" clId="{79866B23-4514-4020-904A-18793B60540A}" dt="2019-08-05T14:11:50.248" v="513"/>
          <ac:spMkLst>
            <pc:docMk/>
            <pc:sldMk cId="1662042892" sldId="267"/>
            <ac:spMk id="47" creationId="{B62A6F12-5631-47E3-8764-6A4392F6377E}"/>
          </ac:spMkLst>
        </pc:spChg>
        <pc:spChg chg="mod">
          <ac:chgData name="MOUILLESEAUX Gaëtan" userId="967ee3d4-0b5a-402d-88a0-c91d86856def" providerId="ADAL" clId="{79866B23-4514-4020-904A-18793B60540A}" dt="2019-08-05T14:11:50.248" v="513"/>
          <ac:spMkLst>
            <pc:docMk/>
            <pc:sldMk cId="1662042892" sldId="267"/>
            <ac:spMk id="48" creationId="{12B9E956-7193-4F71-A6ED-CD5FB044EBF1}"/>
          </ac:spMkLst>
        </pc:spChg>
        <pc:spChg chg="mod">
          <ac:chgData name="MOUILLESEAUX Gaëtan" userId="967ee3d4-0b5a-402d-88a0-c91d86856def" providerId="ADAL" clId="{79866B23-4514-4020-904A-18793B60540A}" dt="2019-08-05T14:11:50.248" v="513"/>
          <ac:spMkLst>
            <pc:docMk/>
            <pc:sldMk cId="1662042892" sldId="267"/>
            <ac:spMk id="49" creationId="{294D85D1-1D06-4692-B6D3-DACD61F7D176}"/>
          </ac:spMkLst>
        </pc:spChg>
        <pc:spChg chg="mod">
          <ac:chgData name="MOUILLESEAUX Gaëtan" userId="967ee3d4-0b5a-402d-88a0-c91d86856def" providerId="ADAL" clId="{79866B23-4514-4020-904A-18793B60540A}" dt="2019-08-05T14:11:50.248" v="513"/>
          <ac:spMkLst>
            <pc:docMk/>
            <pc:sldMk cId="1662042892" sldId="267"/>
            <ac:spMk id="65" creationId="{15786C23-E229-45D9-ADDA-467AFDABC8F3}"/>
          </ac:spMkLst>
        </pc:spChg>
        <pc:picChg chg="add del mod">
          <ac:chgData name="MOUILLESEAUX Gaëtan" userId="967ee3d4-0b5a-402d-88a0-c91d86856def" providerId="ADAL" clId="{79866B23-4514-4020-904A-18793B60540A}" dt="2019-08-05T16:23:09.369" v="1764"/>
          <ac:picMkLst>
            <pc:docMk/>
            <pc:sldMk cId="1662042892" sldId="267"/>
            <ac:picMk id="24" creationId="{214C304A-3F22-4E48-BAFC-63BA8CFBF43B}"/>
          </ac:picMkLst>
        </pc:picChg>
        <pc:picChg chg="add del mod">
          <ac:chgData name="MOUILLESEAUX Gaëtan" userId="967ee3d4-0b5a-402d-88a0-c91d86856def" providerId="ADAL" clId="{79866B23-4514-4020-904A-18793B60540A}" dt="2019-08-05T16:23:09.372" v="1772"/>
          <ac:picMkLst>
            <pc:docMk/>
            <pc:sldMk cId="1662042892" sldId="267"/>
            <ac:picMk id="25" creationId="{7C74B415-1CFF-41B0-A754-29A64263A06E}"/>
          </ac:picMkLst>
        </pc:picChg>
        <pc:picChg chg="add del mod">
          <ac:chgData name="MOUILLESEAUX Gaëtan" userId="967ee3d4-0b5a-402d-88a0-c91d86856def" providerId="ADAL" clId="{79866B23-4514-4020-904A-18793B60540A}" dt="2019-08-05T16:23:09.376" v="1780"/>
          <ac:picMkLst>
            <pc:docMk/>
            <pc:sldMk cId="1662042892" sldId="267"/>
            <ac:picMk id="28" creationId="{664FED62-B260-4030-B41E-33A76457385B}"/>
          </ac:picMkLst>
        </pc:picChg>
        <pc:picChg chg="add del mod">
          <ac:chgData name="MOUILLESEAUX Gaëtan" userId="967ee3d4-0b5a-402d-88a0-c91d86856def" providerId="ADAL" clId="{79866B23-4514-4020-904A-18793B60540A}" dt="2019-08-05T16:23:09.380" v="1788"/>
          <ac:picMkLst>
            <pc:docMk/>
            <pc:sldMk cId="1662042892" sldId="267"/>
            <ac:picMk id="30" creationId="{EDA1CD79-A516-443C-970B-0C67D8D4A4A5}"/>
          </ac:picMkLst>
        </pc:picChg>
        <pc:picChg chg="add del mod">
          <ac:chgData name="MOUILLESEAUX Gaëtan" userId="967ee3d4-0b5a-402d-88a0-c91d86856def" providerId="ADAL" clId="{79866B23-4514-4020-904A-18793B60540A}" dt="2019-08-05T16:23:09.383" v="1796"/>
          <ac:picMkLst>
            <pc:docMk/>
            <pc:sldMk cId="1662042892" sldId="267"/>
            <ac:picMk id="31" creationId="{B2257C3A-696F-4825-B7C5-B50AFA7C4F4C}"/>
          </ac:picMkLst>
        </pc:picChg>
        <pc:picChg chg="mod">
          <ac:chgData name="MOUILLESEAUX Gaëtan" userId="967ee3d4-0b5a-402d-88a0-c91d86856def" providerId="ADAL" clId="{79866B23-4514-4020-904A-18793B60540A}" dt="2019-08-05T14:11:50.248" v="513"/>
          <ac:picMkLst>
            <pc:docMk/>
            <pc:sldMk cId="1662042892" sldId="267"/>
            <ac:picMk id="50" creationId="{4499DC65-2408-4F62-99B9-8E656630160A}"/>
          </ac:picMkLst>
        </pc:picChg>
        <pc:picChg chg="mod">
          <ac:chgData name="MOUILLESEAUX Gaëtan" userId="967ee3d4-0b5a-402d-88a0-c91d86856def" providerId="ADAL" clId="{79866B23-4514-4020-904A-18793B60540A}" dt="2019-08-05T14:11:50.248" v="513"/>
          <ac:picMkLst>
            <pc:docMk/>
            <pc:sldMk cId="1662042892" sldId="267"/>
            <ac:picMk id="56" creationId="{5A86F72B-C919-49D5-A498-6DC582A64752}"/>
          </ac:picMkLst>
        </pc:picChg>
        <pc:picChg chg="mod">
          <ac:chgData name="MOUILLESEAUX Gaëtan" userId="967ee3d4-0b5a-402d-88a0-c91d86856def" providerId="ADAL" clId="{79866B23-4514-4020-904A-18793B60540A}" dt="2019-08-05T14:11:50.248" v="513"/>
          <ac:picMkLst>
            <pc:docMk/>
            <pc:sldMk cId="1662042892" sldId="267"/>
            <ac:picMk id="57" creationId="{D1918149-1264-4DCF-A656-98557122E436}"/>
          </ac:picMkLst>
        </pc:picChg>
        <pc:picChg chg="mod">
          <ac:chgData name="MOUILLESEAUX Gaëtan" userId="967ee3d4-0b5a-402d-88a0-c91d86856def" providerId="ADAL" clId="{79866B23-4514-4020-904A-18793B60540A}" dt="2019-08-05T14:11:50.248" v="513"/>
          <ac:picMkLst>
            <pc:docMk/>
            <pc:sldMk cId="1662042892" sldId="267"/>
            <ac:picMk id="58" creationId="{2A0F3CF0-69B6-4D43-A5BA-C667359E2EF3}"/>
          </ac:picMkLst>
        </pc:picChg>
        <pc:picChg chg="mod">
          <ac:chgData name="MOUILLESEAUX Gaëtan" userId="967ee3d4-0b5a-402d-88a0-c91d86856def" providerId="ADAL" clId="{79866B23-4514-4020-904A-18793B60540A}" dt="2019-08-05T14:11:50.248" v="513"/>
          <ac:picMkLst>
            <pc:docMk/>
            <pc:sldMk cId="1662042892" sldId="267"/>
            <ac:picMk id="62" creationId="{EF125C7B-018A-41CD-A458-94C0F23AFB50}"/>
          </ac:picMkLst>
        </pc:picChg>
        <pc:picChg chg="mod">
          <ac:chgData name="MOUILLESEAUX Gaëtan" userId="967ee3d4-0b5a-402d-88a0-c91d86856def" providerId="ADAL" clId="{79866B23-4514-4020-904A-18793B60540A}" dt="2019-08-05T14:11:50.248" v="513"/>
          <ac:picMkLst>
            <pc:docMk/>
            <pc:sldMk cId="1662042892" sldId="267"/>
            <ac:picMk id="64" creationId="{6F393987-BF09-4373-9801-63643B522C30}"/>
          </ac:picMkLst>
        </pc:picChg>
      </pc:sldChg>
      <pc:sldChg chg="modSp">
        <pc:chgData name="MOUILLESEAUX Gaëtan" userId="967ee3d4-0b5a-402d-88a0-c91d86856def" providerId="ADAL" clId="{79866B23-4514-4020-904A-18793B60540A}" dt="2019-08-05T16:24:19.545" v="1951" actId="790"/>
        <pc:sldMkLst>
          <pc:docMk/>
          <pc:sldMk cId="533884788" sldId="270"/>
        </pc:sldMkLst>
        <pc:spChg chg="mod">
          <ac:chgData name="MOUILLESEAUX Gaëtan" userId="967ee3d4-0b5a-402d-88a0-c91d86856def" providerId="ADAL" clId="{79866B23-4514-4020-904A-18793B60540A}" dt="2019-08-05T14:11:50.248" v="513"/>
          <ac:spMkLst>
            <pc:docMk/>
            <pc:sldMk cId="533884788" sldId="270"/>
            <ac:spMk id="6" creationId="{A084890C-56FD-4029-A6AF-23C94C29B46D}"/>
          </ac:spMkLst>
        </pc:spChg>
        <pc:spChg chg="mod">
          <ac:chgData name="MOUILLESEAUX Gaëtan" userId="967ee3d4-0b5a-402d-88a0-c91d86856def" providerId="ADAL" clId="{79866B23-4514-4020-904A-18793B60540A}" dt="2019-08-05T14:11:50.248" v="513"/>
          <ac:spMkLst>
            <pc:docMk/>
            <pc:sldMk cId="533884788" sldId="270"/>
            <ac:spMk id="19" creationId="{F2D656E3-0928-4FCF-9AE2-016FD8349E75}"/>
          </ac:spMkLst>
        </pc:spChg>
        <pc:spChg chg="mod">
          <ac:chgData name="MOUILLESEAUX Gaëtan" userId="967ee3d4-0b5a-402d-88a0-c91d86856def" providerId="ADAL" clId="{79866B23-4514-4020-904A-18793B60540A}" dt="2019-08-05T16:24:19.545" v="1951" actId="790"/>
          <ac:spMkLst>
            <pc:docMk/>
            <pc:sldMk cId="533884788" sldId="270"/>
            <ac:spMk id="28" creationId="{2F9097C9-C80D-40F8-BD26-8A510E7862CF}"/>
          </ac:spMkLst>
        </pc:spChg>
        <pc:spChg chg="mod">
          <ac:chgData name="MOUILLESEAUX Gaëtan" userId="967ee3d4-0b5a-402d-88a0-c91d86856def" providerId="ADAL" clId="{79866B23-4514-4020-904A-18793B60540A}" dt="2019-08-05T14:11:50.248" v="513"/>
          <ac:spMkLst>
            <pc:docMk/>
            <pc:sldMk cId="533884788" sldId="270"/>
            <ac:spMk id="33" creationId="{D6A3156E-7CC5-4C9E-929D-F2F2DAAAC09D}"/>
          </ac:spMkLst>
        </pc:spChg>
        <pc:spChg chg="mod">
          <ac:chgData name="MOUILLESEAUX Gaëtan" userId="967ee3d4-0b5a-402d-88a0-c91d86856def" providerId="ADAL" clId="{79866B23-4514-4020-904A-18793B60540A}" dt="2019-08-05T14:11:50.248" v="513"/>
          <ac:spMkLst>
            <pc:docMk/>
            <pc:sldMk cId="533884788" sldId="270"/>
            <ac:spMk id="40" creationId="{57890185-A926-4467-BAE8-D4A3E3DBE3B2}"/>
          </ac:spMkLst>
        </pc:spChg>
        <pc:spChg chg="mod">
          <ac:chgData name="MOUILLESEAUX Gaëtan" userId="967ee3d4-0b5a-402d-88a0-c91d86856def" providerId="ADAL" clId="{79866B23-4514-4020-904A-18793B60540A}" dt="2019-08-05T14:11:50.248" v="513"/>
          <ac:spMkLst>
            <pc:docMk/>
            <pc:sldMk cId="533884788" sldId="270"/>
            <ac:spMk id="52" creationId="{1D6E72CB-B3F1-4359-AFC0-AA2B2F694AB1}"/>
          </ac:spMkLst>
        </pc:spChg>
        <pc:spChg chg="mod">
          <ac:chgData name="MOUILLESEAUX Gaëtan" userId="967ee3d4-0b5a-402d-88a0-c91d86856def" providerId="ADAL" clId="{79866B23-4514-4020-904A-18793B60540A}" dt="2019-08-05T14:11:50.248" v="513"/>
          <ac:spMkLst>
            <pc:docMk/>
            <pc:sldMk cId="533884788" sldId="270"/>
            <ac:spMk id="53" creationId="{743B50B6-1CCB-4C63-A1B7-E35C9070246B}"/>
          </ac:spMkLst>
        </pc:spChg>
        <pc:spChg chg="mod">
          <ac:chgData name="MOUILLESEAUX Gaëtan" userId="967ee3d4-0b5a-402d-88a0-c91d86856def" providerId="ADAL" clId="{79866B23-4514-4020-904A-18793B60540A}" dt="2019-08-05T14:11:50.248" v="513"/>
          <ac:spMkLst>
            <pc:docMk/>
            <pc:sldMk cId="533884788" sldId="270"/>
            <ac:spMk id="54" creationId="{5F53346C-C359-419E-8749-BFDC929D4C46}"/>
          </ac:spMkLst>
        </pc:spChg>
        <pc:spChg chg="mod">
          <ac:chgData name="MOUILLESEAUX Gaëtan" userId="967ee3d4-0b5a-402d-88a0-c91d86856def" providerId="ADAL" clId="{79866B23-4514-4020-904A-18793B60540A}" dt="2019-08-05T14:11:50.248" v="513"/>
          <ac:spMkLst>
            <pc:docMk/>
            <pc:sldMk cId="533884788" sldId="270"/>
            <ac:spMk id="55" creationId="{CDC20863-013A-41DD-8F27-B096D426565D}"/>
          </ac:spMkLst>
        </pc:spChg>
        <pc:spChg chg="mod">
          <ac:chgData name="MOUILLESEAUX Gaëtan" userId="967ee3d4-0b5a-402d-88a0-c91d86856def" providerId="ADAL" clId="{79866B23-4514-4020-904A-18793B60540A}" dt="2019-08-05T14:11:50.248" v="513"/>
          <ac:spMkLst>
            <pc:docMk/>
            <pc:sldMk cId="533884788" sldId="270"/>
            <ac:spMk id="57" creationId="{C666520A-5086-4387-B9FA-0E41B83F5E26}"/>
          </ac:spMkLst>
        </pc:spChg>
        <pc:spChg chg="mod">
          <ac:chgData name="MOUILLESEAUX Gaëtan" userId="967ee3d4-0b5a-402d-88a0-c91d86856def" providerId="ADAL" clId="{79866B23-4514-4020-904A-18793B60540A}" dt="2019-08-05T14:11:50.248" v="513"/>
          <ac:spMkLst>
            <pc:docMk/>
            <pc:sldMk cId="533884788" sldId="270"/>
            <ac:spMk id="58" creationId="{3CAB6E6D-4153-47B2-ACA7-C2C2C1608000}"/>
          </ac:spMkLst>
        </pc:spChg>
        <pc:spChg chg="mod">
          <ac:chgData name="MOUILLESEAUX Gaëtan" userId="967ee3d4-0b5a-402d-88a0-c91d86856def" providerId="ADAL" clId="{79866B23-4514-4020-904A-18793B60540A}" dt="2019-08-05T14:11:50.248" v="513"/>
          <ac:spMkLst>
            <pc:docMk/>
            <pc:sldMk cId="533884788" sldId="270"/>
            <ac:spMk id="59" creationId="{C2C9CE01-D445-4FF8-A04C-59701232DC30}"/>
          </ac:spMkLst>
        </pc:spChg>
        <pc:spChg chg="mod">
          <ac:chgData name="MOUILLESEAUX Gaëtan" userId="967ee3d4-0b5a-402d-88a0-c91d86856def" providerId="ADAL" clId="{79866B23-4514-4020-904A-18793B60540A}" dt="2019-08-05T14:11:50.248" v="513"/>
          <ac:spMkLst>
            <pc:docMk/>
            <pc:sldMk cId="533884788" sldId="270"/>
            <ac:spMk id="69" creationId="{D1F0E5D0-6AC0-488E-BA10-CE90B61B2AFE}"/>
          </ac:spMkLst>
        </pc:spChg>
        <pc:spChg chg="mod">
          <ac:chgData name="MOUILLESEAUX Gaëtan" userId="967ee3d4-0b5a-402d-88a0-c91d86856def" providerId="ADAL" clId="{79866B23-4514-4020-904A-18793B60540A}" dt="2019-08-05T14:11:50.248" v="513"/>
          <ac:spMkLst>
            <pc:docMk/>
            <pc:sldMk cId="533884788" sldId="270"/>
            <ac:spMk id="72" creationId="{B571C42E-F878-4A97-88C1-0BE20B2FCB98}"/>
          </ac:spMkLst>
        </pc:spChg>
        <pc:grpChg chg="mod">
          <ac:chgData name="MOUILLESEAUX Gaëtan" userId="967ee3d4-0b5a-402d-88a0-c91d86856def" providerId="ADAL" clId="{79866B23-4514-4020-904A-18793B60540A}" dt="2019-08-05T14:11:50.248" v="513"/>
          <ac:grpSpMkLst>
            <pc:docMk/>
            <pc:sldMk cId="533884788" sldId="270"/>
            <ac:grpSpMk id="4" creationId="{6BE88516-95B6-43BD-8264-D9C5A88597A7}"/>
          </ac:grpSpMkLst>
        </pc:grpChg>
        <pc:grpChg chg="mod">
          <ac:chgData name="MOUILLESEAUX Gaëtan" userId="967ee3d4-0b5a-402d-88a0-c91d86856def" providerId="ADAL" clId="{79866B23-4514-4020-904A-18793B60540A}" dt="2019-08-05T14:11:50.248" v="513"/>
          <ac:grpSpMkLst>
            <pc:docMk/>
            <pc:sldMk cId="533884788" sldId="270"/>
            <ac:grpSpMk id="49" creationId="{F45F68B1-7585-4AA8-9470-D6A6D3CAF609}"/>
          </ac:grpSpMkLst>
        </pc:grpChg>
      </pc:sldChg>
      <pc:sldChg chg="addSp delSp modSp">
        <pc:chgData name="MOUILLESEAUX Gaëtan" userId="967ee3d4-0b5a-402d-88a0-c91d86856def" providerId="ADAL" clId="{79866B23-4514-4020-904A-18793B60540A}" dt="2019-08-05T16:23:09.349" v="1716"/>
        <pc:sldMkLst>
          <pc:docMk/>
          <pc:sldMk cId="3514255028" sldId="271"/>
        </pc:sldMkLst>
        <pc:spChg chg="mod">
          <ac:chgData name="MOUILLESEAUX Gaëtan" userId="967ee3d4-0b5a-402d-88a0-c91d86856def" providerId="ADAL" clId="{79866B23-4514-4020-904A-18793B60540A}" dt="2019-08-05T14:11:50.248" v="513"/>
          <ac:spMkLst>
            <pc:docMk/>
            <pc:sldMk cId="3514255028" sldId="271"/>
            <ac:spMk id="8" creationId="{A432E585-697A-45B3-811D-37DF6C6D1E10}"/>
          </ac:spMkLst>
        </pc:spChg>
        <pc:spChg chg="mod">
          <ac:chgData name="MOUILLESEAUX Gaëtan" userId="967ee3d4-0b5a-402d-88a0-c91d86856def" providerId="ADAL" clId="{79866B23-4514-4020-904A-18793B60540A}" dt="2019-08-05T14:11:50.248" v="513"/>
          <ac:spMkLst>
            <pc:docMk/>
            <pc:sldMk cId="3514255028" sldId="271"/>
            <ac:spMk id="10" creationId="{2622E944-5247-4D61-82C8-57E1DBC6114E}"/>
          </ac:spMkLst>
        </pc:spChg>
        <pc:picChg chg="add del mod">
          <ac:chgData name="MOUILLESEAUX Gaëtan" userId="967ee3d4-0b5a-402d-88a0-c91d86856def" providerId="ADAL" clId="{79866B23-4514-4020-904A-18793B60540A}" dt="2019-08-05T16:23:09.349" v="1716"/>
          <ac:picMkLst>
            <pc:docMk/>
            <pc:sldMk cId="3514255028" sldId="271"/>
            <ac:picMk id="9" creationId="{613F171E-0747-4F14-B296-0F75904C29D7}"/>
          </ac:picMkLst>
        </pc:picChg>
        <pc:picChg chg="mod">
          <ac:chgData name="MOUILLESEAUX Gaëtan" userId="967ee3d4-0b5a-402d-88a0-c91d86856def" providerId="ADAL" clId="{79866B23-4514-4020-904A-18793B60540A}" dt="2019-08-05T14:11:50.248" v="513"/>
          <ac:picMkLst>
            <pc:docMk/>
            <pc:sldMk cId="3514255028" sldId="271"/>
            <ac:picMk id="13" creationId="{66E23AC9-2050-4B58-8952-9AB1562062EA}"/>
          </ac:picMkLst>
        </pc:picChg>
      </pc:sldChg>
      <pc:sldChg chg="modSp">
        <pc:chgData name="MOUILLESEAUX Gaëtan" userId="967ee3d4-0b5a-402d-88a0-c91d86856def" providerId="ADAL" clId="{79866B23-4514-4020-904A-18793B60540A}" dt="2019-08-05T14:11:50.248" v="513"/>
        <pc:sldMkLst>
          <pc:docMk/>
          <pc:sldMk cId="3887970152" sldId="273"/>
        </pc:sldMkLst>
        <pc:spChg chg="mod">
          <ac:chgData name="MOUILLESEAUX Gaëtan" userId="967ee3d4-0b5a-402d-88a0-c91d86856def" providerId="ADAL" clId="{79866B23-4514-4020-904A-18793B60540A}" dt="2019-08-05T14:11:50.248" v="513"/>
          <ac:spMkLst>
            <pc:docMk/>
            <pc:sldMk cId="3887970152" sldId="273"/>
            <ac:spMk id="3" creationId="{955565D6-C40D-4100-AE31-0CC7749B5E40}"/>
          </ac:spMkLst>
        </pc:spChg>
        <pc:spChg chg="mod">
          <ac:chgData name="MOUILLESEAUX Gaëtan" userId="967ee3d4-0b5a-402d-88a0-c91d86856def" providerId="ADAL" clId="{79866B23-4514-4020-904A-18793B60540A}" dt="2019-08-05T14:11:50.248" v="513"/>
          <ac:spMkLst>
            <pc:docMk/>
            <pc:sldMk cId="3887970152" sldId="273"/>
            <ac:spMk id="5" creationId="{334B43A0-3921-4D59-B469-09A6ECD539E4}"/>
          </ac:spMkLst>
        </pc:spChg>
        <pc:spChg chg="mod">
          <ac:chgData name="MOUILLESEAUX Gaëtan" userId="967ee3d4-0b5a-402d-88a0-c91d86856def" providerId="ADAL" clId="{79866B23-4514-4020-904A-18793B60540A}" dt="2019-08-05T14:11:50.248" v="513"/>
          <ac:spMkLst>
            <pc:docMk/>
            <pc:sldMk cId="3887970152" sldId="273"/>
            <ac:spMk id="15" creationId="{383AF20A-0A38-4284-A1DC-698BD6217131}"/>
          </ac:spMkLst>
        </pc:spChg>
        <pc:spChg chg="mod">
          <ac:chgData name="MOUILLESEAUX Gaëtan" userId="967ee3d4-0b5a-402d-88a0-c91d86856def" providerId="ADAL" clId="{79866B23-4514-4020-904A-18793B60540A}" dt="2019-08-05T14:11:50.248" v="513"/>
          <ac:spMkLst>
            <pc:docMk/>
            <pc:sldMk cId="3887970152" sldId="273"/>
            <ac:spMk id="17" creationId="{6B1AD2E3-1E53-4FAD-AD0F-84BE0257EB46}"/>
          </ac:spMkLst>
        </pc:spChg>
        <pc:spChg chg="mod">
          <ac:chgData name="MOUILLESEAUX Gaëtan" userId="967ee3d4-0b5a-402d-88a0-c91d86856def" providerId="ADAL" clId="{79866B23-4514-4020-904A-18793B60540A}" dt="2019-08-05T14:11:50.248" v="513"/>
          <ac:spMkLst>
            <pc:docMk/>
            <pc:sldMk cId="3887970152" sldId="273"/>
            <ac:spMk id="18" creationId="{C586C1E7-90FD-49FF-AB31-667835108679}"/>
          </ac:spMkLst>
        </pc:spChg>
        <pc:spChg chg="mod">
          <ac:chgData name="MOUILLESEAUX Gaëtan" userId="967ee3d4-0b5a-402d-88a0-c91d86856def" providerId="ADAL" clId="{79866B23-4514-4020-904A-18793B60540A}" dt="2019-08-05T14:11:50.248" v="513"/>
          <ac:spMkLst>
            <pc:docMk/>
            <pc:sldMk cId="3887970152" sldId="273"/>
            <ac:spMk id="20" creationId="{338A4C28-E5F0-4934-96A7-BC696E6EA996}"/>
          </ac:spMkLst>
        </pc:spChg>
      </pc:sldChg>
      <pc:sldChg chg="modSp">
        <pc:chgData name="MOUILLESEAUX Gaëtan" userId="967ee3d4-0b5a-402d-88a0-c91d86856def" providerId="ADAL" clId="{79866B23-4514-4020-904A-18793B60540A}" dt="2019-08-05T14:11:50.248" v="513"/>
        <pc:sldMkLst>
          <pc:docMk/>
          <pc:sldMk cId="620635671" sldId="283"/>
        </pc:sldMkLst>
        <pc:spChg chg="mod">
          <ac:chgData name="MOUILLESEAUX Gaëtan" userId="967ee3d4-0b5a-402d-88a0-c91d86856def" providerId="ADAL" clId="{79866B23-4514-4020-904A-18793B60540A}" dt="2019-08-05T14:11:50.248" v="513"/>
          <ac:spMkLst>
            <pc:docMk/>
            <pc:sldMk cId="620635671" sldId="283"/>
            <ac:spMk id="6" creationId="{BFDFD9EB-EE10-4233-A72C-166E16E4344F}"/>
          </ac:spMkLst>
        </pc:spChg>
        <pc:spChg chg="mod">
          <ac:chgData name="MOUILLESEAUX Gaëtan" userId="967ee3d4-0b5a-402d-88a0-c91d86856def" providerId="ADAL" clId="{79866B23-4514-4020-904A-18793B60540A}" dt="2019-08-05T14:11:50.248" v="513"/>
          <ac:spMkLst>
            <pc:docMk/>
            <pc:sldMk cId="620635671" sldId="283"/>
            <ac:spMk id="48" creationId="{76A951A3-AE91-4162-B3F4-A23455B42EDC}"/>
          </ac:spMkLst>
        </pc:spChg>
        <pc:spChg chg="mod">
          <ac:chgData name="MOUILLESEAUX Gaëtan" userId="967ee3d4-0b5a-402d-88a0-c91d86856def" providerId="ADAL" clId="{79866B23-4514-4020-904A-18793B60540A}" dt="2019-08-05T14:11:50.248" v="513"/>
          <ac:spMkLst>
            <pc:docMk/>
            <pc:sldMk cId="620635671" sldId="283"/>
            <ac:spMk id="58" creationId="{8D445AE4-848D-4DDA-97A9-FE8A8AA7436E}"/>
          </ac:spMkLst>
        </pc:spChg>
        <pc:spChg chg="mod">
          <ac:chgData name="MOUILLESEAUX Gaëtan" userId="967ee3d4-0b5a-402d-88a0-c91d86856def" providerId="ADAL" clId="{79866B23-4514-4020-904A-18793B60540A}" dt="2019-08-05T14:11:50.248" v="513"/>
          <ac:spMkLst>
            <pc:docMk/>
            <pc:sldMk cId="620635671" sldId="283"/>
            <ac:spMk id="59" creationId="{FA86666D-936D-4CB2-9EA5-4B6B8AA01252}"/>
          </ac:spMkLst>
        </pc:spChg>
        <pc:spChg chg="mod">
          <ac:chgData name="MOUILLESEAUX Gaëtan" userId="967ee3d4-0b5a-402d-88a0-c91d86856def" providerId="ADAL" clId="{79866B23-4514-4020-904A-18793B60540A}" dt="2019-08-05T14:11:50.248" v="513"/>
          <ac:spMkLst>
            <pc:docMk/>
            <pc:sldMk cId="620635671" sldId="283"/>
            <ac:spMk id="60" creationId="{0E51B90B-28EA-4599-9F50-490FBE1E3AF1}"/>
          </ac:spMkLst>
        </pc:spChg>
        <pc:spChg chg="mod">
          <ac:chgData name="MOUILLESEAUX Gaëtan" userId="967ee3d4-0b5a-402d-88a0-c91d86856def" providerId="ADAL" clId="{79866B23-4514-4020-904A-18793B60540A}" dt="2019-08-05T14:11:50.248" v="513"/>
          <ac:spMkLst>
            <pc:docMk/>
            <pc:sldMk cId="620635671" sldId="283"/>
            <ac:spMk id="63" creationId="{66269FCF-9BF1-4032-95FF-F6B832B70E76}"/>
          </ac:spMkLst>
        </pc:spChg>
        <pc:spChg chg="mod">
          <ac:chgData name="MOUILLESEAUX Gaëtan" userId="967ee3d4-0b5a-402d-88a0-c91d86856def" providerId="ADAL" clId="{79866B23-4514-4020-904A-18793B60540A}" dt="2019-08-05T14:11:50.248" v="513"/>
          <ac:spMkLst>
            <pc:docMk/>
            <pc:sldMk cId="620635671" sldId="283"/>
            <ac:spMk id="71" creationId="{AC7CABBE-AF77-43C1-9BC4-1E44367ABAEE}"/>
          </ac:spMkLst>
        </pc:spChg>
        <pc:spChg chg="mod">
          <ac:chgData name="MOUILLESEAUX Gaëtan" userId="967ee3d4-0b5a-402d-88a0-c91d86856def" providerId="ADAL" clId="{79866B23-4514-4020-904A-18793B60540A}" dt="2019-08-05T14:11:50.248" v="513"/>
          <ac:spMkLst>
            <pc:docMk/>
            <pc:sldMk cId="620635671" sldId="283"/>
            <ac:spMk id="73" creationId="{901D7A53-BD0D-40D5-860B-FF0DD91AAAC6}"/>
          </ac:spMkLst>
        </pc:spChg>
        <pc:spChg chg="mod">
          <ac:chgData name="MOUILLESEAUX Gaëtan" userId="967ee3d4-0b5a-402d-88a0-c91d86856def" providerId="ADAL" clId="{79866B23-4514-4020-904A-18793B60540A}" dt="2019-08-05T14:11:50.248" v="513"/>
          <ac:spMkLst>
            <pc:docMk/>
            <pc:sldMk cId="620635671" sldId="283"/>
            <ac:spMk id="74" creationId="{27AAD569-B641-48EA-9309-F16858F2091E}"/>
          </ac:spMkLst>
        </pc:spChg>
        <pc:grpChg chg="mod">
          <ac:chgData name="MOUILLESEAUX Gaëtan" userId="967ee3d4-0b5a-402d-88a0-c91d86856def" providerId="ADAL" clId="{79866B23-4514-4020-904A-18793B60540A}" dt="2019-08-05T14:11:50.248" v="513"/>
          <ac:grpSpMkLst>
            <pc:docMk/>
            <pc:sldMk cId="620635671" sldId="283"/>
            <ac:grpSpMk id="65" creationId="{F886BCB2-16B6-4900-8460-BDA91CAB9CDC}"/>
          </ac:grpSpMkLst>
        </pc:grpChg>
        <pc:picChg chg="mod">
          <ac:chgData name="MOUILLESEAUX Gaëtan" userId="967ee3d4-0b5a-402d-88a0-c91d86856def" providerId="ADAL" clId="{79866B23-4514-4020-904A-18793B60540A}" dt="2019-08-05T14:11:50.248" v="513"/>
          <ac:picMkLst>
            <pc:docMk/>
            <pc:sldMk cId="620635671" sldId="283"/>
            <ac:picMk id="61" creationId="{009D808F-46AE-4F42-975D-310FFEAE6FF9}"/>
          </ac:picMkLst>
        </pc:picChg>
        <pc:cxnChg chg="mod">
          <ac:chgData name="MOUILLESEAUX Gaëtan" userId="967ee3d4-0b5a-402d-88a0-c91d86856def" providerId="ADAL" clId="{79866B23-4514-4020-904A-18793B60540A}" dt="2019-08-05T14:11:50.248" v="513"/>
          <ac:cxnSpMkLst>
            <pc:docMk/>
            <pc:sldMk cId="620635671" sldId="283"/>
            <ac:cxnSpMk id="62" creationId="{E28B07E7-ED3D-469E-8EDE-93EDD4BE67F9}"/>
          </ac:cxnSpMkLst>
        </pc:cxnChg>
        <pc:cxnChg chg="mod">
          <ac:chgData name="MOUILLESEAUX Gaëtan" userId="967ee3d4-0b5a-402d-88a0-c91d86856def" providerId="ADAL" clId="{79866B23-4514-4020-904A-18793B60540A}" dt="2019-08-05T14:11:50.248" v="513"/>
          <ac:cxnSpMkLst>
            <pc:docMk/>
            <pc:sldMk cId="620635671" sldId="283"/>
            <ac:cxnSpMk id="64" creationId="{4B3BCDA4-E75B-482D-8A53-2BB8F9575AE0}"/>
          </ac:cxnSpMkLst>
        </pc:cxnChg>
      </pc:sldChg>
      <pc:sldChg chg="addSp delSp modSp">
        <pc:chgData name="MOUILLESEAUX Gaëtan" userId="967ee3d4-0b5a-402d-88a0-c91d86856def" providerId="ADAL" clId="{79866B23-4514-4020-904A-18793B60540A}" dt="2019-08-05T16:22:47.370" v="1663"/>
        <pc:sldMkLst>
          <pc:docMk/>
          <pc:sldMk cId="2076079151" sldId="284"/>
        </pc:sldMkLst>
        <pc:spChg chg="mod">
          <ac:chgData name="MOUILLESEAUX Gaëtan" userId="967ee3d4-0b5a-402d-88a0-c91d86856def" providerId="ADAL" clId="{79866B23-4514-4020-904A-18793B60540A}" dt="2019-08-05T14:11:50.248" v="513"/>
          <ac:spMkLst>
            <pc:docMk/>
            <pc:sldMk cId="2076079151" sldId="284"/>
            <ac:spMk id="13" creationId="{1E394B5C-54CD-445F-AFE6-B0ABB514507D}"/>
          </ac:spMkLst>
        </pc:spChg>
        <pc:spChg chg="del mod">
          <ac:chgData name="MOUILLESEAUX Gaëtan" userId="967ee3d4-0b5a-402d-88a0-c91d86856def" providerId="ADAL" clId="{79866B23-4514-4020-904A-18793B60540A}" dt="2019-08-05T15:50:15.064" v="1351" actId="478"/>
          <ac:spMkLst>
            <pc:docMk/>
            <pc:sldMk cId="2076079151" sldId="284"/>
            <ac:spMk id="14" creationId="{F31D7E05-F097-4D70-B68E-0D2C4DF7CA1F}"/>
          </ac:spMkLst>
        </pc:spChg>
        <pc:spChg chg="mod">
          <ac:chgData name="MOUILLESEAUX Gaëtan" userId="967ee3d4-0b5a-402d-88a0-c91d86856def" providerId="ADAL" clId="{79866B23-4514-4020-904A-18793B60540A}" dt="2019-08-05T14:11:50.248" v="513"/>
          <ac:spMkLst>
            <pc:docMk/>
            <pc:sldMk cId="2076079151" sldId="284"/>
            <ac:spMk id="16" creationId="{1E394B5C-54CD-445F-AFE6-B0ABB514507D}"/>
          </ac:spMkLst>
        </pc:spChg>
        <pc:spChg chg="mod">
          <ac:chgData name="MOUILLESEAUX Gaëtan" userId="967ee3d4-0b5a-402d-88a0-c91d86856def" providerId="ADAL" clId="{79866B23-4514-4020-904A-18793B60540A}" dt="2019-08-05T16:16:06.177" v="1638" actId="1076"/>
          <ac:spMkLst>
            <pc:docMk/>
            <pc:sldMk cId="2076079151" sldId="284"/>
            <ac:spMk id="20" creationId="{F0AEEEDE-F558-4FE4-B9AE-C1788E762D04}"/>
          </ac:spMkLst>
        </pc:spChg>
        <pc:spChg chg="add del">
          <ac:chgData name="MOUILLESEAUX Gaëtan" userId="967ee3d4-0b5a-402d-88a0-c91d86856def" providerId="ADAL" clId="{79866B23-4514-4020-904A-18793B60540A}" dt="2019-08-05T16:22:18.627" v="1655"/>
          <ac:spMkLst>
            <pc:docMk/>
            <pc:sldMk cId="2076079151" sldId="284"/>
            <ac:spMk id="28" creationId="{EE2F649F-E9FF-4DF4-9018-D864B2C3571F}"/>
          </ac:spMkLst>
        </pc:spChg>
        <pc:spChg chg="add del">
          <ac:chgData name="MOUILLESEAUX Gaëtan" userId="967ee3d4-0b5a-402d-88a0-c91d86856def" providerId="ADAL" clId="{79866B23-4514-4020-904A-18793B60540A}" dt="2019-08-05T16:22:44.326" v="1660" actId="478"/>
          <ac:spMkLst>
            <pc:docMk/>
            <pc:sldMk cId="2076079151" sldId="284"/>
            <ac:spMk id="29" creationId="{BE5CB897-4101-433A-8481-229692E2CF9A}"/>
          </ac:spMkLst>
        </pc:spChg>
        <pc:spChg chg="add">
          <ac:chgData name="MOUILLESEAUX Gaëtan" userId="967ee3d4-0b5a-402d-88a0-c91d86856def" providerId="ADAL" clId="{79866B23-4514-4020-904A-18793B60540A}" dt="2019-08-05T16:22:47.370" v="1663"/>
          <ac:spMkLst>
            <pc:docMk/>
            <pc:sldMk cId="2076079151" sldId="284"/>
            <ac:spMk id="32" creationId="{528D45AC-4E2B-4878-9176-46AF13446542}"/>
          </ac:spMkLst>
        </pc:spChg>
        <pc:spChg chg="add del mod">
          <ac:chgData name="MOUILLESEAUX Gaëtan" userId="967ee3d4-0b5a-402d-88a0-c91d86856def" providerId="ADAL" clId="{79866B23-4514-4020-904A-18793B60540A}" dt="2019-08-05T15:45:38.568" v="1318" actId="478"/>
          <ac:spMkLst>
            <pc:docMk/>
            <pc:sldMk cId="2076079151" sldId="284"/>
            <ac:spMk id="35" creationId="{F7435847-A144-4512-A041-82346A4D1531}"/>
          </ac:spMkLst>
        </pc:spChg>
        <pc:spChg chg="add del">
          <ac:chgData name="MOUILLESEAUX Gaëtan" userId="967ee3d4-0b5a-402d-88a0-c91d86856def" providerId="ADAL" clId="{79866B23-4514-4020-904A-18793B60540A}" dt="2019-08-05T16:22:27.379" v="1657" actId="478"/>
          <ac:spMkLst>
            <pc:docMk/>
            <pc:sldMk cId="2076079151" sldId="284"/>
            <ac:spMk id="37" creationId="{20CEEC4C-2698-4C6C-8C5D-9BD6E852DD92}"/>
          </ac:spMkLst>
        </pc:spChg>
        <pc:spChg chg="del mod">
          <ac:chgData name="MOUILLESEAUX Gaëtan" userId="967ee3d4-0b5a-402d-88a0-c91d86856def" providerId="ADAL" clId="{79866B23-4514-4020-904A-18793B60540A}" dt="2019-08-05T16:15:47.185" v="1632" actId="478"/>
          <ac:spMkLst>
            <pc:docMk/>
            <pc:sldMk cId="2076079151" sldId="284"/>
            <ac:spMk id="38" creationId="{F0AEEEDE-F558-4FE4-B9AE-C1788E762D04}"/>
          </ac:spMkLst>
        </pc:spChg>
        <pc:spChg chg="del mod">
          <ac:chgData name="MOUILLESEAUX Gaëtan" userId="967ee3d4-0b5a-402d-88a0-c91d86856def" providerId="ADAL" clId="{79866B23-4514-4020-904A-18793B60540A}" dt="2019-08-05T15:50:13.004" v="1350" actId="478"/>
          <ac:spMkLst>
            <pc:docMk/>
            <pc:sldMk cId="2076079151" sldId="284"/>
            <ac:spMk id="42" creationId="{C2BB1DE1-F0EA-47DB-A79A-88079A692899}"/>
          </ac:spMkLst>
        </pc:spChg>
        <pc:spChg chg="mod">
          <ac:chgData name="MOUILLESEAUX Gaëtan" userId="967ee3d4-0b5a-402d-88a0-c91d86856def" providerId="ADAL" clId="{79866B23-4514-4020-904A-18793B60540A}" dt="2019-08-05T14:11:50.248" v="513"/>
          <ac:spMkLst>
            <pc:docMk/>
            <pc:sldMk cId="2076079151" sldId="284"/>
            <ac:spMk id="48" creationId="{76A951A3-AE91-4162-B3F4-A23455B42EDC}"/>
          </ac:spMkLst>
        </pc:spChg>
        <pc:spChg chg="add del mod">
          <ac:chgData name="MOUILLESEAUX Gaëtan" userId="967ee3d4-0b5a-402d-88a0-c91d86856def" providerId="ADAL" clId="{79866B23-4514-4020-904A-18793B60540A}" dt="2019-08-05T15:50:35.238" v="1366" actId="478"/>
          <ac:spMkLst>
            <pc:docMk/>
            <pc:sldMk cId="2076079151" sldId="284"/>
            <ac:spMk id="50" creationId="{290EB0E6-06C5-4E38-B757-3F002ED128CC}"/>
          </ac:spMkLst>
        </pc:spChg>
        <pc:spChg chg="del mod">
          <ac:chgData name="MOUILLESEAUX Gaëtan" userId="967ee3d4-0b5a-402d-88a0-c91d86856def" providerId="ADAL" clId="{79866B23-4514-4020-904A-18793B60540A}" dt="2019-08-05T15:50:16.894" v="1352" actId="478"/>
          <ac:spMkLst>
            <pc:docMk/>
            <pc:sldMk cId="2076079151" sldId="284"/>
            <ac:spMk id="58" creationId="{F31D7E05-F097-4D70-B68E-0D2C4DF7CA1F}"/>
          </ac:spMkLst>
        </pc:spChg>
        <pc:spChg chg="mod">
          <ac:chgData name="MOUILLESEAUX Gaëtan" userId="967ee3d4-0b5a-402d-88a0-c91d86856def" providerId="ADAL" clId="{79866B23-4514-4020-904A-18793B60540A}" dt="2019-08-05T14:11:50.248" v="513"/>
          <ac:spMkLst>
            <pc:docMk/>
            <pc:sldMk cId="2076079151" sldId="284"/>
            <ac:spMk id="67" creationId="{340D16EA-3D68-4772-9D3C-8EF31AFBE52E}"/>
          </ac:spMkLst>
        </pc:spChg>
        <pc:spChg chg="add del mod">
          <ac:chgData name="MOUILLESEAUX Gaëtan" userId="967ee3d4-0b5a-402d-88a0-c91d86856def" providerId="ADAL" clId="{79866B23-4514-4020-904A-18793B60540A}" dt="2019-08-05T16:22:45.988" v="1662" actId="478"/>
          <ac:spMkLst>
            <pc:docMk/>
            <pc:sldMk cId="2076079151" sldId="284"/>
            <ac:spMk id="69" creationId="{F75327C4-766D-420B-8185-E23FD2CF6202}"/>
          </ac:spMkLst>
        </pc:spChg>
        <pc:spChg chg="mod">
          <ac:chgData name="MOUILLESEAUX Gaëtan" userId="967ee3d4-0b5a-402d-88a0-c91d86856def" providerId="ADAL" clId="{79866B23-4514-4020-904A-18793B60540A}" dt="2019-08-05T14:11:50.248" v="513"/>
          <ac:spMkLst>
            <pc:docMk/>
            <pc:sldMk cId="2076079151" sldId="284"/>
            <ac:spMk id="71" creationId="{E36C7DFB-7DA5-48C7-B4A7-2EB24A86137A}"/>
          </ac:spMkLst>
        </pc:spChg>
        <pc:grpChg chg="mod">
          <ac:chgData name="MOUILLESEAUX Gaëtan" userId="967ee3d4-0b5a-402d-88a0-c91d86856def" providerId="ADAL" clId="{79866B23-4514-4020-904A-18793B60540A}" dt="2019-08-05T15:50:11.166" v="1349" actId="14100"/>
          <ac:grpSpMkLst>
            <pc:docMk/>
            <pc:sldMk cId="2076079151" sldId="284"/>
            <ac:grpSpMk id="41" creationId="{6CA16323-C524-4FC6-910B-D6516BA7307F}"/>
          </ac:grpSpMkLst>
        </pc:grpChg>
        <pc:grpChg chg="mod">
          <ac:chgData name="MOUILLESEAUX Gaëtan" userId="967ee3d4-0b5a-402d-88a0-c91d86856def" providerId="ADAL" clId="{79866B23-4514-4020-904A-18793B60540A}" dt="2019-08-05T14:11:50.248" v="513"/>
          <ac:grpSpMkLst>
            <pc:docMk/>
            <pc:sldMk cId="2076079151" sldId="284"/>
            <ac:grpSpMk id="47" creationId="{BAA5CF7A-2F81-4F08-A8F7-F2C08D8F5F4B}"/>
          </ac:grpSpMkLst>
        </pc:grpChg>
        <pc:grpChg chg="mod">
          <ac:chgData name="MOUILLESEAUX Gaëtan" userId="967ee3d4-0b5a-402d-88a0-c91d86856def" providerId="ADAL" clId="{79866B23-4514-4020-904A-18793B60540A}" dt="2019-08-05T14:11:50.248" v="513"/>
          <ac:grpSpMkLst>
            <pc:docMk/>
            <pc:sldMk cId="2076079151" sldId="284"/>
            <ac:grpSpMk id="61" creationId="{BAA5CF7A-2F81-4F08-A8F7-F2C08D8F5F4B}"/>
          </ac:grpSpMkLst>
        </pc:grpChg>
        <pc:picChg chg="del mod">
          <ac:chgData name="MOUILLESEAUX Gaëtan" userId="967ee3d4-0b5a-402d-88a0-c91d86856def" providerId="ADAL" clId="{79866B23-4514-4020-904A-18793B60540A}" dt="2019-08-05T16:15:51.889" v="1633" actId="478"/>
          <ac:picMkLst>
            <pc:docMk/>
            <pc:sldMk cId="2076079151" sldId="284"/>
            <ac:picMk id="39" creationId="{7F2F8ADD-D779-4034-8654-33165E345DE4}"/>
          </ac:picMkLst>
        </pc:picChg>
        <pc:picChg chg="mod">
          <ac:chgData name="MOUILLESEAUX Gaëtan" userId="967ee3d4-0b5a-402d-88a0-c91d86856def" providerId="ADAL" clId="{79866B23-4514-4020-904A-18793B60540A}" dt="2019-08-05T16:16:44.840" v="1640" actId="1076"/>
          <ac:picMkLst>
            <pc:docMk/>
            <pc:sldMk cId="2076079151" sldId="284"/>
            <ac:picMk id="72" creationId="{4A34F748-FFDB-4FE7-B1B6-6A0E82249365}"/>
          </ac:picMkLst>
        </pc:picChg>
        <pc:cxnChg chg="add mod">
          <ac:chgData name="MOUILLESEAUX Gaëtan" userId="967ee3d4-0b5a-402d-88a0-c91d86856def" providerId="ADAL" clId="{79866B23-4514-4020-904A-18793B60540A}" dt="2019-08-05T14:34:06.647" v="802" actId="1037"/>
          <ac:cxnSpMkLst>
            <pc:docMk/>
            <pc:sldMk cId="2076079151" sldId="284"/>
            <ac:cxnSpMk id="33" creationId="{4B38DAB9-5625-4907-8C8C-29C6F837370E}"/>
          </ac:cxnSpMkLst>
        </pc:cxnChg>
        <pc:cxnChg chg="add del">
          <ac:chgData name="MOUILLESEAUX Gaëtan" userId="967ee3d4-0b5a-402d-88a0-c91d86856def" providerId="ADAL" clId="{79866B23-4514-4020-904A-18793B60540A}" dt="2019-08-05T14:33:42.148" v="793" actId="478"/>
          <ac:cxnSpMkLst>
            <pc:docMk/>
            <pc:sldMk cId="2076079151" sldId="284"/>
            <ac:cxnSpMk id="34" creationId="{48C77D82-2CAB-4739-85CE-DF88272B3720}"/>
          </ac:cxnSpMkLst>
        </pc:cxnChg>
        <pc:cxnChg chg="mod">
          <ac:chgData name="MOUILLESEAUX Gaëtan" userId="967ee3d4-0b5a-402d-88a0-c91d86856def" providerId="ADAL" clId="{79866B23-4514-4020-904A-18793B60540A}" dt="2019-08-05T14:11:50.248" v="513"/>
          <ac:cxnSpMkLst>
            <pc:docMk/>
            <pc:sldMk cId="2076079151" sldId="284"/>
            <ac:cxnSpMk id="40" creationId="{073656BB-2123-4B8C-B9B0-918431E7BC6B}"/>
          </ac:cxnSpMkLst>
        </pc:cxnChg>
        <pc:cxnChg chg="mod">
          <ac:chgData name="MOUILLESEAUX Gaëtan" userId="967ee3d4-0b5a-402d-88a0-c91d86856def" providerId="ADAL" clId="{79866B23-4514-4020-904A-18793B60540A}" dt="2019-08-05T14:11:50.248" v="513"/>
          <ac:cxnSpMkLst>
            <pc:docMk/>
            <pc:sldMk cId="2076079151" sldId="284"/>
            <ac:cxnSpMk id="43" creationId="{51706702-B0B6-4CAF-BC5A-76858941F561}"/>
          </ac:cxnSpMkLst>
        </pc:cxnChg>
        <pc:cxnChg chg="del mod">
          <ac:chgData name="MOUILLESEAUX Gaëtan" userId="967ee3d4-0b5a-402d-88a0-c91d86856def" providerId="ADAL" clId="{79866B23-4514-4020-904A-18793B60540A}" dt="2019-08-05T14:33:55.724" v="796" actId="478"/>
          <ac:cxnSpMkLst>
            <pc:docMk/>
            <pc:sldMk cId="2076079151" sldId="284"/>
            <ac:cxnSpMk id="73" creationId="{0A568833-BDA8-4D87-AA31-65C5190A1A91}"/>
          </ac:cxnSpMkLst>
        </pc:cxnChg>
      </pc:sldChg>
      <pc:sldChg chg="addSp delSp modSp">
        <pc:chgData name="MOUILLESEAUX Gaëtan" userId="967ee3d4-0b5a-402d-88a0-c91d86856def" providerId="ADAL" clId="{79866B23-4514-4020-904A-18793B60540A}" dt="2019-08-05T15:43:36.564" v="1277" actId="478"/>
        <pc:sldMkLst>
          <pc:docMk/>
          <pc:sldMk cId="3520997121" sldId="285"/>
        </pc:sldMkLst>
        <pc:spChg chg="add del mod">
          <ac:chgData name="MOUILLESEAUX Gaëtan" userId="967ee3d4-0b5a-402d-88a0-c91d86856def" providerId="ADAL" clId="{79866B23-4514-4020-904A-18793B60540A}" dt="2019-08-05T15:43:36.564" v="1277" actId="478"/>
          <ac:spMkLst>
            <pc:docMk/>
            <pc:sldMk cId="3520997121" sldId="285"/>
            <ac:spMk id="16" creationId="{1E394B5C-54CD-445F-AFE6-B0ABB514507D}"/>
          </ac:spMkLst>
        </pc:spChg>
        <pc:spChg chg="add del mod">
          <ac:chgData name="MOUILLESEAUX Gaëtan" userId="967ee3d4-0b5a-402d-88a0-c91d86856def" providerId="ADAL" clId="{79866B23-4514-4020-904A-18793B60540A}" dt="2019-08-05T15:42:46.953" v="1276" actId="478"/>
          <ac:spMkLst>
            <pc:docMk/>
            <pc:sldMk cId="3520997121" sldId="285"/>
            <ac:spMk id="19" creationId="{19936F0F-5BEC-468A-99BD-A087F8ED5D5A}"/>
          </ac:spMkLst>
        </pc:spChg>
        <pc:spChg chg="mod">
          <ac:chgData name="MOUILLESEAUX Gaëtan" userId="967ee3d4-0b5a-402d-88a0-c91d86856def" providerId="ADAL" clId="{79866B23-4514-4020-904A-18793B60540A}" dt="2019-08-05T14:11:50.248" v="513"/>
          <ac:spMkLst>
            <pc:docMk/>
            <pc:sldMk cId="3520997121" sldId="285"/>
            <ac:spMk id="20" creationId="{2AA77150-658D-4276-8925-410F110ADAA1}"/>
          </ac:spMkLst>
        </pc:spChg>
        <pc:spChg chg="add mod">
          <ac:chgData name="MOUILLESEAUX Gaëtan" userId="967ee3d4-0b5a-402d-88a0-c91d86856def" providerId="ADAL" clId="{79866B23-4514-4020-904A-18793B60540A}" dt="2019-08-05T15:42:43.059" v="1274" actId="571"/>
          <ac:spMkLst>
            <pc:docMk/>
            <pc:sldMk cId="3520997121" sldId="285"/>
            <ac:spMk id="22" creationId="{6BBF7EA7-D6FF-4D62-929A-0274C2F6FB42}"/>
          </ac:spMkLst>
        </pc:spChg>
        <pc:spChg chg="add del mod">
          <ac:chgData name="MOUILLESEAUX Gaëtan" userId="967ee3d4-0b5a-402d-88a0-c91d86856def" providerId="ADAL" clId="{79866B23-4514-4020-904A-18793B60540A}" dt="2019-08-05T15:42:46.953" v="1276" actId="478"/>
          <ac:spMkLst>
            <pc:docMk/>
            <pc:sldMk cId="3520997121" sldId="285"/>
            <ac:spMk id="23" creationId="{5FDBCAC9-7161-4C5D-91AB-C69C1F87AD83}"/>
          </ac:spMkLst>
        </pc:spChg>
        <pc:spChg chg="add mod">
          <ac:chgData name="MOUILLESEAUX Gaëtan" userId="967ee3d4-0b5a-402d-88a0-c91d86856def" providerId="ADAL" clId="{79866B23-4514-4020-904A-18793B60540A}" dt="2019-08-05T15:42:43.059" v="1274" actId="571"/>
          <ac:spMkLst>
            <pc:docMk/>
            <pc:sldMk cId="3520997121" sldId="285"/>
            <ac:spMk id="24" creationId="{38248895-C19B-4991-903D-064983B21877}"/>
          </ac:spMkLst>
        </pc:spChg>
        <pc:spChg chg="add mod">
          <ac:chgData name="MOUILLESEAUX Gaëtan" userId="967ee3d4-0b5a-402d-88a0-c91d86856def" providerId="ADAL" clId="{79866B23-4514-4020-904A-18793B60540A}" dt="2019-08-05T15:42:43.059" v="1274" actId="571"/>
          <ac:spMkLst>
            <pc:docMk/>
            <pc:sldMk cId="3520997121" sldId="285"/>
            <ac:spMk id="27" creationId="{53C5D922-576C-42EA-9DBE-36232C482693}"/>
          </ac:spMkLst>
        </pc:spChg>
        <pc:spChg chg="add mod">
          <ac:chgData name="MOUILLESEAUX Gaëtan" userId="967ee3d4-0b5a-402d-88a0-c91d86856def" providerId="ADAL" clId="{79866B23-4514-4020-904A-18793B60540A}" dt="2019-08-05T15:42:43.059" v="1274" actId="571"/>
          <ac:spMkLst>
            <pc:docMk/>
            <pc:sldMk cId="3520997121" sldId="285"/>
            <ac:spMk id="35" creationId="{88D865F6-99ED-49DF-B071-14DF01F30073}"/>
          </ac:spMkLst>
        </pc:spChg>
        <pc:spChg chg="add mod">
          <ac:chgData name="MOUILLESEAUX Gaëtan" userId="967ee3d4-0b5a-402d-88a0-c91d86856def" providerId="ADAL" clId="{79866B23-4514-4020-904A-18793B60540A}" dt="2019-08-05T15:42:43.059" v="1274" actId="571"/>
          <ac:spMkLst>
            <pc:docMk/>
            <pc:sldMk cId="3520997121" sldId="285"/>
            <ac:spMk id="36" creationId="{8D80E478-37A7-467A-8AD8-3B309CB4F798}"/>
          </ac:spMkLst>
        </pc:spChg>
        <pc:spChg chg="add mod">
          <ac:chgData name="MOUILLESEAUX Gaëtan" userId="967ee3d4-0b5a-402d-88a0-c91d86856def" providerId="ADAL" clId="{79866B23-4514-4020-904A-18793B60540A}" dt="2019-08-05T15:42:43.059" v="1274" actId="571"/>
          <ac:spMkLst>
            <pc:docMk/>
            <pc:sldMk cId="3520997121" sldId="285"/>
            <ac:spMk id="37" creationId="{BCE42EF2-5850-44C0-AFDB-3697F51A47D1}"/>
          </ac:spMkLst>
        </pc:spChg>
        <pc:spChg chg="add del mod">
          <ac:chgData name="MOUILLESEAUX Gaëtan" userId="967ee3d4-0b5a-402d-88a0-c91d86856def" providerId="ADAL" clId="{79866B23-4514-4020-904A-18793B60540A}" dt="2019-08-05T15:42:46.953" v="1276" actId="478"/>
          <ac:spMkLst>
            <pc:docMk/>
            <pc:sldMk cId="3520997121" sldId="285"/>
            <ac:spMk id="38" creationId="{F0AEEEDE-F558-4FE4-B9AE-C1788E762D04}"/>
          </ac:spMkLst>
        </pc:spChg>
        <pc:spChg chg="add del mod">
          <ac:chgData name="MOUILLESEAUX Gaëtan" userId="967ee3d4-0b5a-402d-88a0-c91d86856def" providerId="ADAL" clId="{79866B23-4514-4020-904A-18793B60540A}" dt="2019-08-05T15:42:46.953" v="1276" actId="478"/>
          <ac:spMkLst>
            <pc:docMk/>
            <pc:sldMk cId="3520997121" sldId="285"/>
            <ac:spMk id="42" creationId="{C2BB1DE1-F0EA-47DB-A79A-88079A692899}"/>
          </ac:spMkLst>
        </pc:spChg>
        <pc:spChg chg="mod">
          <ac:chgData name="MOUILLESEAUX Gaëtan" userId="967ee3d4-0b5a-402d-88a0-c91d86856def" providerId="ADAL" clId="{79866B23-4514-4020-904A-18793B60540A}" dt="2019-08-05T14:11:50.248" v="513"/>
          <ac:spMkLst>
            <pc:docMk/>
            <pc:sldMk cId="3520997121" sldId="285"/>
            <ac:spMk id="48" creationId="{76A951A3-AE91-4162-B3F4-A23455B42EDC}"/>
          </ac:spMkLst>
        </pc:spChg>
        <pc:spChg chg="mod">
          <ac:chgData name="MOUILLESEAUX Gaëtan" userId="967ee3d4-0b5a-402d-88a0-c91d86856def" providerId="ADAL" clId="{79866B23-4514-4020-904A-18793B60540A}" dt="2019-08-05T14:11:50.248" v="513"/>
          <ac:spMkLst>
            <pc:docMk/>
            <pc:sldMk cId="3520997121" sldId="285"/>
            <ac:spMk id="58" creationId="{F31D7E05-F097-4D70-B68E-0D2C4DF7CA1F}"/>
          </ac:spMkLst>
        </pc:spChg>
        <pc:spChg chg="add del mod">
          <ac:chgData name="MOUILLESEAUX Gaëtan" userId="967ee3d4-0b5a-402d-88a0-c91d86856def" providerId="ADAL" clId="{79866B23-4514-4020-904A-18793B60540A}" dt="2019-08-05T15:42:46.953" v="1276" actId="478"/>
          <ac:spMkLst>
            <pc:docMk/>
            <pc:sldMk cId="3520997121" sldId="285"/>
            <ac:spMk id="67" creationId="{340D16EA-3D68-4772-9D3C-8EF31AFBE52E}"/>
          </ac:spMkLst>
        </pc:spChg>
        <pc:grpChg chg="add mod">
          <ac:chgData name="MOUILLESEAUX Gaëtan" userId="967ee3d4-0b5a-402d-88a0-c91d86856def" providerId="ADAL" clId="{79866B23-4514-4020-904A-18793B60540A}" dt="2019-08-05T15:42:43.059" v="1274" actId="571"/>
          <ac:grpSpMkLst>
            <pc:docMk/>
            <pc:sldMk cId="3520997121" sldId="285"/>
            <ac:grpSpMk id="29" creationId="{3DE11E93-A197-4CC5-B80D-83D561412FC2}"/>
          </ac:grpSpMkLst>
        </pc:grpChg>
        <pc:grpChg chg="add del mod">
          <ac:chgData name="MOUILLESEAUX Gaëtan" userId="967ee3d4-0b5a-402d-88a0-c91d86856def" providerId="ADAL" clId="{79866B23-4514-4020-904A-18793B60540A}" dt="2019-08-05T15:42:46.953" v="1276" actId="478"/>
          <ac:grpSpMkLst>
            <pc:docMk/>
            <pc:sldMk cId="3520997121" sldId="285"/>
            <ac:grpSpMk id="61" creationId="{BAA5CF7A-2F81-4F08-A8F7-F2C08D8F5F4B}"/>
          </ac:grpSpMkLst>
        </pc:grpChg>
        <pc:picChg chg="add mod">
          <ac:chgData name="MOUILLESEAUX Gaëtan" userId="967ee3d4-0b5a-402d-88a0-c91d86856def" providerId="ADAL" clId="{79866B23-4514-4020-904A-18793B60540A}" dt="2019-08-05T15:42:43.059" v="1274" actId="571"/>
          <ac:picMkLst>
            <pc:docMk/>
            <pc:sldMk cId="3520997121" sldId="285"/>
            <ac:picMk id="25" creationId="{72F87C46-ABBB-4D53-9CE7-154DBFAF2FC1}"/>
          </ac:picMkLst>
        </pc:picChg>
        <pc:picChg chg="add del mod">
          <ac:chgData name="MOUILLESEAUX Gaëtan" userId="967ee3d4-0b5a-402d-88a0-c91d86856def" providerId="ADAL" clId="{79866B23-4514-4020-904A-18793B60540A}" dt="2019-08-05T15:42:46.953" v="1276" actId="478"/>
          <ac:picMkLst>
            <pc:docMk/>
            <pc:sldMk cId="3520997121" sldId="285"/>
            <ac:picMk id="39" creationId="{7F2F8ADD-D779-4034-8654-33165E345DE4}"/>
          </ac:picMkLst>
        </pc:picChg>
        <pc:cxnChg chg="add mod">
          <ac:chgData name="MOUILLESEAUX Gaëtan" userId="967ee3d4-0b5a-402d-88a0-c91d86856def" providerId="ADAL" clId="{79866B23-4514-4020-904A-18793B60540A}" dt="2019-08-05T15:42:43.059" v="1274" actId="571"/>
          <ac:cxnSpMkLst>
            <pc:docMk/>
            <pc:sldMk cId="3520997121" sldId="285"/>
            <ac:cxnSpMk id="26" creationId="{2D2FF05F-A494-4FB4-A77A-989E55A201C9}"/>
          </ac:cxnSpMkLst>
        </pc:cxnChg>
        <pc:cxnChg chg="add mod">
          <ac:chgData name="MOUILLESEAUX Gaëtan" userId="967ee3d4-0b5a-402d-88a0-c91d86856def" providerId="ADAL" clId="{79866B23-4514-4020-904A-18793B60540A}" dt="2019-08-05T15:42:43.059" v="1274" actId="571"/>
          <ac:cxnSpMkLst>
            <pc:docMk/>
            <pc:sldMk cId="3520997121" sldId="285"/>
            <ac:cxnSpMk id="28" creationId="{E54CE232-C783-4177-9CF6-E9356CF3BB1D}"/>
          </ac:cxnSpMkLst>
        </pc:cxnChg>
        <pc:cxnChg chg="add del mod">
          <ac:chgData name="MOUILLESEAUX Gaëtan" userId="967ee3d4-0b5a-402d-88a0-c91d86856def" providerId="ADAL" clId="{79866B23-4514-4020-904A-18793B60540A}" dt="2019-08-05T15:42:46.953" v="1276" actId="478"/>
          <ac:cxnSpMkLst>
            <pc:docMk/>
            <pc:sldMk cId="3520997121" sldId="285"/>
            <ac:cxnSpMk id="40" creationId="{073656BB-2123-4B8C-B9B0-918431E7BC6B}"/>
          </ac:cxnSpMkLst>
        </pc:cxnChg>
        <pc:cxnChg chg="add del mod">
          <ac:chgData name="MOUILLESEAUX Gaëtan" userId="967ee3d4-0b5a-402d-88a0-c91d86856def" providerId="ADAL" clId="{79866B23-4514-4020-904A-18793B60540A}" dt="2019-08-05T15:42:46.953" v="1276" actId="478"/>
          <ac:cxnSpMkLst>
            <pc:docMk/>
            <pc:sldMk cId="3520997121" sldId="285"/>
            <ac:cxnSpMk id="43" creationId="{51706702-B0B6-4CAF-BC5A-76858941F561}"/>
          </ac:cxnSpMkLst>
        </pc:cxnChg>
      </pc:sldChg>
      <pc:sldChg chg="addSp delSp modSp add">
        <pc:chgData name="MOUILLESEAUX Gaëtan" userId="967ee3d4-0b5a-402d-88a0-c91d86856def" providerId="ADAL" clId="{79866B23-4514-4020-904A-18793B60540A}" dt="2019-08-05T16:21:33.185" v="1653" actId="167"/>
        <pc:sldMkLst>
          <pc:docMk/>
          <pc:sldMk cId="1919216452" sldId="287"/>
        </pc:sldMkLst>
        <pc:spChg chg="mod topLvl">
          <ac:chgData name="MOUILLESEAUX Gaëtan" userId="967ee3d4-0b5a-402d-88a0-c91d86856def" providerId="ADAL" clId="{79866B23-4514-4020-904A-18793B60540A}" dt="2019-08-05T16:14:45.890" v="1620" actId="1076"/>
          <ac:spMkLst>
            <pc:docMk/>
            <pc:sldMk cId="1919216452" sldId="287"/>
            <ac:spMk id="4" creationId="{F0AEEEDE-F558-4FE4-B9AE-C1788E762D04}"/>
          </ac:spMkLst>
        </pc:spChg>
        <pc:spChg chg="del">
          <ac:chgData name="MOUILLESEAUX Gaëtan" userId="967ee3d4-0b5a-402d-88a0-c91d86856def" providerId="ADAL" clId="{79866B23-4514-4020-904A-18793B60540A}" dt="2019-08-05T14:26:36.254" v="696" actId="478"/>
          <ac:spMkLst>
            <pc:docMk/>
            <pc:sldMk cId="1919216452" sldId="287"/>
            <ac:spMk id="9" creationId="{2161A0BA-4CAD-4B1B-AA5F-0ABA47D1BA5C}"/>
          </ac:spMkLst>
        </pc:spChg>
        <pc:spChg chg="mod topLvl">
          <ac:chgData name="MOUILLESEAUX Gaëtan" userId="967ee3d4-0b5a-402d-88a0-c91d86856def" providerId="ADAL" clId="{79866B23-4514-4020-904A-18793B60540A}" dt="2019-08-05T16:14:16.634" v="1613" actId="165"/>
          <ac:spMkLst>
            <pc:docMk/>
            <pc:sldMk cId="1919216452" sldId="287"/>
            <ac:spMk id="11" creationId="{9FBE0852-AF59-4BFF-B01E-A70CD65F62F7}"/>
          </ac:spMkLst>
        </pc:spChg>
        <pc:spChg chg="del">
          <ac:chgData name="MOUILLESEAUX Gaëtan" userId="967ee3d4-0b5a-402d-88a0-c91d86856def" providerId="ADAL" clId="{79866B23-4514-4020-904A-18793B60540A}" dt="2019-08-05T14:26:38.719" v="697" actId="478"/>
          <ac:spMkLst>
            <pc:docMk/>
            <pc:sldMk cId="1919216452" sldId="287"/>
            <ac:spMk id="12" creationId="{04186392-29ED-4A3F-BA15-51E96CB4ED9F}"/>
          </ac:spMkLst>
        </pc:spChg>
        <pc:spChg chg="del">
          <ac:chgData name="MOUILLESEAUX Gaëtan" userId="967ee3d4-0b5a-402d-88a0-c91d86856def" providerId="ADAL" clId="{79866B23-4514-4020-904A-18793B60540A}" dt="2019-08-05T14:26:44.883" v="700" actId="478"/>
          <ac:spMkLst>
            <pc:docMk/>
            <pc:sldMk cId="1919216452" sldId="287"/>
            <ac:spMk id="15" creationId="{9952928B-A43A-4130-99A4-7B4DC65ECAEE}"/>
          </ac:spMkLst>
        </pc:spChg>
        <pc:spChg chg="mod topLvl">
          <ac:chgData name="MOUILLESEAUX Gaëtan" userId="967ee3d4-0b5a-402d-88a0-c91d86856def" providerId="ADAL" clId="{79866B23-4514-4020-904A-18793B60540A}" dt="2019-08-05T16:14:16.634" v="1613" actId="165"/>
          <ac:spMkLst>
            <pc:docMk/>
            <pc:sldMk cId="1919216452" sldId="287"/>
            <ac:spMk id="16" creationId="{1E394B5C-54CD-445F-AFE6-B0ABB514507D}"/>
          </ac:spMkLst>
        </pc:spChg>
        <pc:spChg chg="del">
          <ac:chgData name="MOUILLESEAUX Gaëtan" userId="967ee3d4-0b5a-402d-88a0-c91d86856def" providerId="ADAL" clId="{79866B23-4514-4020-904A-18793B60540A}" dt="2019-08-05T14:26:40.693" v="698" actId="478"/>
          <ac:spMkLst>
            <pc:docMk/>
            <pc:sldMk cId="1919216452" sldId="287"/>
            <ac:spMk id="18" creationId="{B8EACBAD-A5DE-42A3-9311-3B5A630BE9DE}"/>
          </ac:spMkLst>
        </pc:spChg>
        <pc:spChg chg="add mod ord topLvl">
          <ac:chgData name="MOUILLESEAUX Gaëtan" userId="967ee3d4-0b5a-402d-88a0-c91d86856def" providerId="ADAL" clId="{79866B23-4514-4020-904A-18793B60540A}" dt="2019-08-05T16:14:16.634" v="1613" actId="165"/>
          <ac:spMkLst>
            <pc:docMk/>
            <pc:sldMk cId="1919216452" sldId="287"/>
            <ac:spMk id="23" creationId="{C25E41BF-E736-4AC5-BA1F-510AAE3A878F}"/>
          </ac:spMkLst>
        </pc:spChg>
        <pc:spChg chg="add mod">
          <ac:chgData name="MOUILLESEAUX Gaëtan" userId="967ee3d4-0b5a-402d-88a0-c91d86856def" providerId="ADAL" clId="{79866B23-4514-4020-904A-18793B60540A}" dt="2019-08-05T14:03:27.314" v="403"/>
          <ac:spMkLst>
            <pc:docMk/>
            <pc:sldMk cId="1919216452" sldId="287"/>
            <ac:spMk id="24" creationId="{AC84E991-502D-4D5D-82DF-DEF3729F4DD3}"/>
          </ac:spMkLst>
        </pc:spChg>
        <pc:spChg chg="add del ord">
          <ac:chgData name="MOUILLESEAUX Gaëtan" userId="967ee3d4-0b5a-402d-88a0-c91d86856def" providerId="ADAL" clId="{79866B23-4514-4020-904A-18793B60540A}" dt="2019-08-05T15:46:25.237" v="1326" actId="478"/>
          <ac:spMkLst>
            <pc:docMk/>
            <pc:sldMk cId="1919216452" sldId="287"/>
            <ac:spMk id="31" creationId="{417A3CFD-61F1-40DC-A292-FEBA63E796EF}"/>
          </ac:spMkLst>
        </pc:spChg>
        <pc:spChg chg="del">
          <ac:chgData name="MOUILLESEAUX Gaëtan" userId="967ee3d4-0b5a-402d-88a0-c91d86856def" providerId="ADAL" clId="{79866B23-4514-4020-904A-18793B60540A}" dt="2019-08-05T14:26:42.462" v="699" actId="478"/>
          <ac:spMkLst>
            <pc:docMk/>
            <pc:sldMk cId="1919216452" sldId="287"/>
            <ac:spMk id="32" creationId="{7053C8CB-8014-4EA7-94D7-9C41B7E98B92}"/>
          </ac:spMkLst>
        </pc:spChg>
        <pc:spChg chg="mod topLvl">
          <ac:chgData name="MOUILLESEAUX Gaëtan" userId="967ee3d4-0b5a-402d-88a0-c91d86856def" providerId="ADAL" clId="{79866B23-4514-4020-904A-18793B60540A}" dt="2019-08-05T16:14:49.481" v="1622" actId="14100"/>
          <ac:spMkLst>
            <pc:docMk/>
            <pc:sldMk cId="1919216452" sldId="287"/>
            <ac:spMk id="42" creationId="{C2BB1DE1-F0EA-47DB-A79A-88079A692899}"/>
          </ac:spMkLst>
        </pc:spChg>
        <pc:spChg chg="add del">
          <ac:chgData name="MOUILLESEAUX Gaëtan" userId="967ee3d4-0b5a-402d-88a0-c91d86856def" providerId="ADAL" clId="{79866B23-4514-4020-904A-18793B60540A}" dt="2019-08-05T14:23:48.950" v="654"/>
          <ac:spMkLst>
            <pc:docMk/>
            <pc:sldMk cId="1919216452" sldId="287"/>
            <ac:spMk id="44" creationId="{F09550B4-9D42-4DED-A29E-F927596D6FD2}"/>
          </ac:spMkLst>
        </pc:spChg>
        <pc:spChg chg="add mod topLvl">
          <ac:chgData name="MOUILLESEAUX Gaëtan" userId="967ee3d4-0b5a-402d-88a0-c91d86856def" providerId="ADAL" clId="{79866B23-4514-4020-904A-18793B60540A}" dt="2019-08-05T16:02:02.131" v="1483" actId="165"/>
          <ac:spMkLst>
            <pc:docMk/>
            <pc:sldMk cId="1919216452" sldId="287"/>
            <ac:spMk id="45" creationId="{8C926AE2-272B-4C64-989C-21782FB8ED5D}"/>
          </ac:spMkLst>
        </pc:spChg>
        <pc:spChg chg="add del">
          <ac:chgData name="MOUILLESEAUX Gaëtan" userId="967ee3d4-0b5a-402d-88a0-c91d86856def" providerId="ADAL" clId="{79866B23-4514-4020-904A-18793B60540A}" dt="2019-08-05T14:24:19.966" v="667"/>
          <ac:spMkLst>
            <pc:docMk/>
            <pc:sldMk cId="1919216452" sldId="287"/>
            <ac:spMk id="46" creationId="{E5F0ADAC-F65F-4633-B8F3-897AE58EBC5D}"/>
          </ac:spMkLst>
        </pc:spChg>
        <pc:spChg chg="add del">
          <ac:chgData name="MOUILLESEAUX Gaëtan" userId="967ee3d4-0b5a-402d-88a0-c91d86856def" providerId="ADAL" clId="{79866B23-4514-4020-904A-18793B60540A}" dt="2019-08-05T14:24:43.921" v="670" actId="478"/>
          <ac:spMkLst>
            <pc:docMk/>
            <pc:sldMk cId="1919216452" sldId="287"/>
            <ac:spMk id="47" creationId="{7C3228C6-0BA7-46E8-9E60-BC464A738DEB}"/>
          </ac:spMkLst>
        </pc:spChg>
        <pc:spChg chg="del mod">
          <ac:chgData name="MOUILLESEAUX Gaëtan" userId="967ee3d4-0b5a-402d-88a0-c91d86856def" providerId="ADAL" clId="{79866B23-4514-4020-904A-18793B60540A}" dt="2019-08-05T16:14:26.839" v="1615" actId="478"/>
          <ac:spMkLst>
            <pc:docMk/>
            <pc:sldMk cId="1919216452" sldId="287"/>
            <ac:spMk id="48" creationId="{76A951A3-AE91-4162-B3F4-A23455B42EDC}"/>
          </ac:spMkLst>
        </pc:spChg>
        <pc:spChg chg="mod">
          <ac:chgData name="MOUILLESEAUX Gaëtan" userId="967ee3d4-0b5a-402d-88a0-c91d86856def" providerId="ADAL" clId="{79866B23-4514-4020-904A-18793B60540A}" dt="2019-08-05T15:57:00.825" v="1441" actId="1076"/>
          <ac:spMkLst>
            <pc:docMk/>
            <pc:sldMk cId="1919216452" sldId="287"/>
            <ac:spMk id="50" creationId="{62EA2FB0-494E-4579-9DCF-912FD1429E4C}"/>
          </ac:spMkLst>
        </pc:spChg>
        <pc:spChg chg="mod">
          <ac:chgData name="MOUILLESEAUX Gaëtan" userId="967ee3d4-0b5a-402d-88a0-c91d86856def" providerId="ADAL" clId="{79866B23-4514-4020-904A-18793B60540A}" dt="2019-08-05T15:57:00.825" v="1441" actId="1076"/>
          <ac:spMkLst>
            <pc:docMk/>
            <pc:sldMk cId="1919216452" sldId="287"/>
            <ac:spMk id="51" creationId="{B40AE7C2-BC34-42B4-9C3E-39F0741B6E92}"/>
          </ac:spMkLst>
        </pc:spChg>
        <pc:spChg chg="mod">
          <ac:chgData name="MOUILLESEAUX Gaëtan" userId="967ee3d4-0b5a-402d-88a0-c91d86856def" providerId="ADAL" clId="{79866B23-4514-4020-904A-18793B60540A}" dt="2019-08-05T15:57:00.825" v="1441" actId="1076"/>
          <ac:spMkLst>
            <pc:docMk/>
            <pc:sldMk cId="1919216452" sldId="287"/>
            <ac:spMk id="52" creationId="{2264C060-808B-417A-81BF-C0FF1CE507FB}"/>
          </ac:spMkLst>
        </pc:spChg>
        <pc:spChg chg="mod">
          <ac:chgData name="MOUILLESEAUX Gaëtan" userId="967ee3d4-0b5a-402d-88a0-c91d86856def" providerId="ADAL" clId="{79866B23-4514-4020-904A-18793B60540A}" dt="2019-08-05T15:57:00.825" v="1441" actId="1076"/>
          <ac:spMkLst>
            <pc:docMk/>
            <pc:sldMk cId="1919216452" sldId="287"/>
            <ac:spMk id="53" creationId="{5736B38D-A7FC-4C80-9A89-9E34C0AF3017}"/>
          </ac:spMkLst>
        </pc:spChg>
        <pc:spChg chg="mod">
          <ac:chgData name="MOUILLESEAUX Gaëtan" userId="967ee3d4-0b5a-402d-88a0-c91d86856def" providerId="ADAL" clId="{79866B23-4514-4020-904A-18793B60540A}" dt="2019-08-05T15:57:00.825" v="1441" actId="1076"/>
          <ac:spMkLst>
            <pc:docMk/>
            <pc:sldMk cId="1919216452" sldId="287"/>
            <ac:spMk id="54" creationId="{914BF9EE-C0A3-4FC8-B47A-39A847C173F2}"/>
          </ac:spMkLst>
        </pc:spChg>
        <pc:spChg chg="del">
          <ac:chgData name="MOUILLESEAUX Gaëtan" userId="967ee3d4-0b5a-402d-88a0-c91d86856def" providerId="ADAL" clId="{79866B23-4514-4020-904A-18793B60540A}" dt="2019-08-05T14:01:33.867" v="387" actId="478"/>
          <ac:spMkLst>
            <pc:docMk/>
            <pc:sldMk cId="1919216452" sldId="287"/>
            <ac:spMk id="58" creationId="{F31D7E05-F097-4D70-B68E-0D2C4DF7CA1F}"/>
          </ac:spMkLst>
        </pc:spChg>
        <pc:spChg chg="add mod ord">
          <ac:chgData name="MOUILLESEAUX Gaëtan" userId="967ee3d4-0b5a-402d-88a0-c91d86856def" providerId="ADAL" clId="{79866B23-4514-4020-904A-18793B60540A}" dt="2019-08-05T16:21:33.185" v="1653" actId="167"/>
          <ac:spMkLst>
            <pc:docMk/>
            <pc:sldMk cId="1919216452" sldId="287"/>
            <ac:spMk id="62" creationId="{4109BA91-907C-41BA-BFED-243DFB6484C4}"/>
          </ac:spMkLst>
        </pc:spChg>
        <pc:spChg chg="add del mod">
          <ac:chgData name="MOUILLESEAUX Gaëtan" userId="967ee3d4-0b5a-402d-88a0-c91d86856def" providerId="ADAL" clId="{79866B23-4514-4020-904A-18793B60540A}" dt="2019-08-05T16:01:35.154" v="1478" actId="478"/>
          <ac:spMkLst>
            <pc:docMk/>
            <pc:sldMk cId="1919216452" sldId="287"/>
            <ac:spMk id="63" creationId="{9D00EB3A-6C3F-42FF-8A28-59BC28B78592}"/>
          </ac:spMkLst>
        </pc:spChg>
        <pc:spChg chg="add del mod">
          <ac:chgData name="MOUILLESEAUX Gaëtan" userId="967ee3d4-0b5a-402d-88a0-c91d86856def" providerId="ADAL" clId="{79866B23-4514-4020-904A-18793B60540A}" dt="2019-08-05T15:55:01.307" v="1426" actId="478"/>
          <ac:spMkLst>
            <pc:docMk/>
            <pc:sldMk cId="1919216452" sldId="287"/>
            <ac:spMk id="64" creationId="{3AE02CB3-7BFD-46D6-B212-6A534F66E87A}"/>
          </ac:spMkLst>
        </pc:spChg>
        <pc:spChg chg="add del mod">
          <ac:chgData name="MOUILLESEAUX Gaëtan" userId="967ee3d4-0b5a-402d-88a0-c91d86856def" providerId="ADAL" clId="{79866B23-4514-4020-904A-18793B60540A}" dt="2019-08-05T16:01:01.609" v="1472" actId="478"/>
          <ac:spMkLst>
            <pc:docMk/>
            <pc:sldMk cId="1919216452" sldId="287"/>
            <ac:spMk id="65" creationId="{B6DFD506-1AA2-4D56-ADD4-68DCA2F04AA5}"/>
          </ac:spMkLst>
        </pc:spChg>
        <pc:spChg chg="del mod topLvl">
          <ac:chgData name="MOUILLESEAUX Gaëtan" userId="967ee3d4-0b5a-402d-88a0-c91d86856def" providerId="ADAL" clId="{79866B23-4514-4020-904A-18793B60540A}" dt="2019-08-05T14:24:07.028" v="665" actId="478"/>
          <ac:spMkLst>
            <pc:docMk/>
            <pc:sldMk cId="1919216452" sldId="287"/>
            <ac:spMk id="67" creationId="{340D16EA-3D68-4772-9D3C-8EF31AFBE52E}"/>
          </ac:spMkLst>
        </pc:spChg>
        <pc:spChg chg="del mod topLvl">
          <ac:chgData name="MOUILLESEAUX Gaëtan" userId="967ee3d4-0b5a-402d-88a0-c91d86856def" providerId="ADAL" clId="{79866B23-4514-4020-904A-18793B60540A}" dt="2019-08-05T14:13:31.925" v="528" actId="478"/>
          <ac:spMkLst>
            <pc:docMk/>
            <pc:sldMk cId="1919216452" sldId="287"/>
            <ac:spMk id="69" creationId="{F75327C4-766D-420B-8185-E23FD2CF6202}"/>
          </ac:spMkLst>
        </pc:spChg>
        <pc:grpChg chg="add del mod">
          <ac:chgData name="MOUILLESEAUX Gaëtan" userId="967ee3d4-0b5a-402d-88a0-c91d86856def" providerId="ADAL" clId="{79866B23-4514-4020-904A-18793B60540A}" dt="2019-08-05T14:10:15.611" v="505" actId="165"/>
          <ac:grpSpMkLst>
            <pc:docMk/>
            <pc:sldMk cId="1919216452" sldId="287"/>
            <ac:grpSpMk id="2" creationId="{6C9CC4A6-18C0-440D-9C9A-F9AF98322C7C}"/>
          </ac:grpSpMkLst>
        </pc:grpChg>
        <pc:grpChg chg="del mod topLvl">
          <ac:chgData name="MOUILLESEAUX Gaëtan" userId="967ee3d4-0b5a-402d-88a0-c91d86856def" providerId="ADAL" clId="{79866B23-4514-4020-904A-18793B60540A}" dt="2019-08-05T16:14:23.440" v="1614" actId="165"/>
          <ac:grpSpMkLst>
            <pc:docMk/>
            <pc:sldMk cId="1919216452" sldId="287"/>
            <ac:grpSpMk id="3" creationId="{2A72F3B3-B42A-4FAE-978C-7C79D9ADA328}"/>
          </ac:grpSpMkLst>
        </pc:grpChg>
        <pc:grpChg chg="del mod topLvl">
          <ac:chgData name="MOUILLESEAUX Gaëtan" userId="967ee3d4-0b5a-402d-88a0-c91d86856def" providerId="ADAL" clId="{79866B23-4514-4020-904A-18793B60540A}" dt="2019-08-05T14:26:44.883" v="700" actId="478"/>
          <ac:grpSpMkLst>
            <pc:docMk/>
            <pc:sldMk cId="1919216452" sldId="287"/>
            <ac:grpSpMk id="6" creationId="{B14CD129-0323-413A-956E-92F768ABE35F}"/>
          </ac:grpSpMkLst>
        </pc:grpChg>
        <pc:grpChg chg="add del mod topLvl">
          <ac:chgData name="MOUILLESEAUX Gaëtan" userId="967ee3d4-0b5a-402d-88a0-c91d86856def" providerId="ADAL" clId="{79866B23-4514-4020-904A-18793B60540A}" dt="2019-08-05T16:14:16.634" v="1613" actId="165"/>
          <ac:grpSpMkLst>
            <pc:docMk/>
            <pc:sldMk cId="1919216452" sldId="287"/>
            <ac:grpSpMk id="13" creationId="{5F2F720A-9297-4AEF-BFA0-B3E092C766EE}"/>
          </ac:grpSpMkLst>
        </pc:grpChg>
        <pc:grpChg chg="del mod">
          <ac:chgData name="MOUILLESEAUX Gaëtan" userId="967ee3d4-0b5a-402d-88a0-c91d86856def" providerId="ADAL" clId="{79866B23-4514-4020-904A-18793B60540A}" dt="2019-08-05T14:26:42.462" v="699" actId="478"/>
          <ac:grpSpMkLst>
            <pc:docMk/>
            <pc:sldMk cId="1919216452" sldId="287"/>
            <ac:grpSpMk id="17" creationId="{BAA5CF7A-2F81-4F08-A8F7-F2C08D8F5F4B}"/>
          </ac:grpSpMkLst>
        </pc:grpChg>
        <pc:grpChg chg="add del mod">
          <ac:chgData name="MOUILLESEAUX Gaëtan" userId="967ee3d4-0b5a-402d-88a0-c91d86856def" providerId="ADAL" clId="{79866B23-4514-4020-904A-18793B60540A}" dt="2019-08-05T16:02:02.131" v="1483" actId="165"/>
          <ac:grpSpMkLst>
            <pc:docMk/>
            <pc:sldMk cId="1919216452" sldId="287"/>
            <ac:grpSpMk id="36" creationId="{C697C471-0D6E-4DDC-A222-46D98F5EB0B3}"/>
          </ac:grpSpMkLst>
        </pc:grpChg>
        <pc:grpChg chg="add mod topLvl">
          <ac:chgData name="MOUILLESEAUX Gaëtan" userId="967ee3d4-0b5a-402d-88a0-c91d86856def" providerId="ADAL" clId="{79866B23-4514-4020-904A-18793B60540A}" dt="2019-08-05T16:02:02.131" v="1483" actId="165"/>
          <ac:grpSpMkLst>
            <pc:docMk/>
            <pc:sldMk cId="1919216452" sldId="287"/>
            <ac:grpSpMk id="49" creationId="{9FE2FC2F-A35C-4732-A8F2-4FDBFC297257}"/>
          </ac:grpSpMkLst>
        </pc:grpChg>
        <pc:grpChg chg="add del mod">
          <ac:chgData name="MOUILLESEAUX Gaëtan" userId="967ee3d4-0b5a-402d-88a0-c91d86856def" providerId="ADAL" clId="{79866B23-4514-4020-904A-18793B60540A}" dt="2019-08-05T14:27:49.575" v="730" actId="478"/>
          <ac:grpSpMkLst>
            <pc:docMk/>
            <pc:sldMk cId="1919216452" sldId="287"/>
            <ac:grpSpMk id="55" creationId="{40342999-F962-417D-B8C7-33FEDD7881F0}"/>
          </ac:grpSpMkLst>
        </pc:grpChg>
        <pc:picChg chg="mod topLvl">
          <ac:chgData name="MOUILLESEAUX Gaëtan" userId="967ee3d4-0b5a-402d-88a0-c91d86856def" providerId="ADAL" clId="{79866B23-4514-4020-904A-18793B60540A}" dt="2019-08-05T16:14:23.440" v="1614" actId="165"/>
          <ac:picMkLst>
            <pc:docMk/>
            <pc:sldMk cId="1919216452" sldId="287"/>
            <ac:picMk id="5" creationId="{7F2F8ADD-D779-4034-8654-33165E345DE4}"/>
          </ac:picMkLst>
        </pc:picChg>
        <pc:picChg chg="add mod topLvl">
          <ac:chgData name="MOUILLESEAUX Gaëtan" userId="967ee3d4-0b5a-402d-88a0-c91d86856def" providerId="ADAL" clId="{79866B23-4514-4020-904A-18793B60540A}" dt="2019-08-05T16:02:02.131" v="1483" actId="165"/>
          <ac:picMkLst>
            <pc:docMk/>
            <pc:sldMk cId="1919216452" sldId="287"/>
            <ac:picMk id="35" creationId="{46178134-8E05-4113-98F3-FB6674AD37F9}"/>
          </ac:picMkLst>
        </pc:picChg>
        <pc:picChg chg="del mod topLvl">
          <ac:chgData name="MOUILLESEAUX Gaëtan" userId="967ee3d4-0b5a-402d-88a0-c91d86856def" providerId="ADAL" clId="{79866B23-4514-4020-904A-18793B60540A}" dt="2019-08-05T15:55:26.955" v="1430" actId="478"/>
          <ac:picMkLst>
            <pc:docMk/>
            <pc:sldMk cId="1919216452" sldId="287"/>
            <ac:picMk id="39" creationId="{7F2F8ADD-D779-4034-8654-33165E345DE4}"/>
          </ac:picMkLst>
        </pc:picChg>
        <pc:cxnChg chg="add del mod">
          <ac:chgData name="MOUILLESEAUX Gaëtan" userId="967ee3d4-0b5a-402d-88a0-c91d86856def" providerId="ADAL" clId="{79866B23-4514-4020-904A-18793B60540A}" dt="2019-08-05T14:17:52.137" v="594" actId="478"/>
          <ac:cxnSpMkLst>
            <pc:docMk/>
            <pc:sldMk cId="1919216452" sldId="287"/>
            <ac:cxnSpMk id="19" creationId="{EE215BE9-861C-4B0D-8184-DC5FB14FB1BA}"/>
          </ac:cxnSpMkLst>
        </pc:cxnChg>
        <pc:cxnChg chg="add del mod">
          <ac:chgData name="MOUILLESEAUX Gaëtan" userId="967ee3d4-0b5a-402d-88a0-c91d86856def" providerId="ADAL" clId="{79866B23-4514-4020-904A-18793B60540A}" dt="2019-08-05T14:18:20.428" v="599" actId="478"/>
          <ac:cxnSpMkLst>
            <pc:docMk/>
            <pc:sldMk cId="1919216452" sldId="287"/>
            <ac:cxnSpMk id="21" creationId="{752BD519-E490-4C30-95C0-B7A159D7FCAC}"/>
          </ac:cxnSpMkLst>
        </pc:cxnChg>
        <pc:cxnChg chg="add mod topLvl">
          <ac:chgData name="MOUILLESEAUX Gaëtan" userId="967ee3d4-0b5a-402d-88a0-c91d86856def" providerId="ADAL" clId="{79866B23-4514-4020-904A-18793B60540A}" dt="2019-08-05T16:14:16.634" v="1613" actId="165"/>
          <ac:cxnSpMkLst>
            <pc:docMk/>
            <pc:sldMk cId="1919216452" sldId="287"/>
            <ac:cxnSpMk id="25" creationId="{C4D8F8CB-59B7-4D21-996D-36BE9305B067}"/>
          </ac:cxnSpMkLst>
        </pc:cxnChg>
        <pc:cxnChg chg="add del mod topLvl">
          <ac:chgData name="MOUILLESEAUX Gaëtan" userId="967ee3d4-0b5a-402d-88a0-c91d86856def" providerId="ADAL" clId="{79866B23-4514-4020-904A-18793B60540A}" dt="2019-08-05T16:14:38.430" v="1618" actId="478"/>
          <ac:cxnSpMkLst>
            <pc:docMk/>
            <pc:sldMk cId="1919216452" sldId="287"/>
            <ac:cxnSpMk id="26" creationId="{073656BB-2123-4B8C-B9B0-918431E7BC6B}"/>
          </ac:cxnSpMkLst>
        </pc:cxnChg>
        <pc:cxnChg chg="add mod topLvl">
          <ac:chgData name="MOUILLESEAUX Gaëtan" userId="967ee3d4-0b5a-402d-88a0-c91d86856def" providerId="ADAL" clId="{79866B23-4514-4020-904A-18793B60540A}" dt="2019-08-05T16:02:02.131" v="1483" actId="165"/>
          <ac:cxnSpMkLst>
            <pc:docMk/>
            <pc:sldMk cId="1919216452" sldId="287"/>
            <ac:cxnSpMk id="29" creationId="{63749790-FDF9-4268-819D-3B6BAD3051EF}"/>
          </ac:cxnSpMkLst>
        </pc:cxnChg>
        <pc:cxnChg chg="add mod topLvl">
          <ac:chgData name="MOUILLESEAUX Gaëtan" userId="967ee3d4-0b5a-402d-88a0-c91d86856def" providerId="ADAL" clId="{79866B23-4514-4020-904A-18793B60540A}" dt="2019-08-05T16:14:23.440" v="1614" actId="165"/>
          <ac:cxnSpMkLst>
            <pc:docMk/>
            <pc:sldMk cId="1919216452" sldId="287"/>
            <ac:cxnSpMk id="33" creationId="{1F00C387-24B5-4120-A5CE-887BE14FF529}"/>
          </ac:cxnSpMkLst>
        </pc:cxnChg>
        <pc:cxnChg chg="add mod ord topLvl">
          <ac:chgData name="MOUILLESEAUX Gaëtan" userId="967ee3d4-0b5a-402d-88a0-c91d86856def" providerId="ADAL" clId="{79866B23-4514-4020-904A-18793B60540A}" dt="2019-08-05T16:14:23.440" v="1614" actId="165"/>
          <ac:cxnSpMkLst>
            <pc:docMk/>
            <pc:sldMk cId="1919216452" sldId="287"/>
            <ac:cxnSpMk id="34" creationId="{37E06676-8B85-4189-B989-CF61F11A2CC4}"/>
          </ac:cxnSpMkLst>
        </pc:cxnChg>
        <pc:cxnChg chg="del mod topLvl">
          <ac:chgData name="MOUILLESEAUX Gaëtan" userId="967ee3d4-0b5a-402d-88a0-c91d86856def" providerId="ADAL" clId="{79866B23-4514-4020-904A-18793B60540A}" dt="2019-08-05T16:14:40.496" v="1619" actId="478"/>
          <ac:cxnSpMkLst>
            <pc:docMk/>
            <pc:sldMk cId="1919216452" sldId="287"/>
            <ac:cxnSpMk id="40" creationId="{073656BB-2123-4B8C-B9B0-918431E7BC6B}"/>
          </ac:cxnSpMkLst>
        </pc:cxnChg>
        <pc:cxnChg chg="mod topLvl">
          <ac:chgData name="MOUILLESEAUX Gaëtan" userId="967ee3d4-0b5a-402d-88a0-c91d86856def" providerId="ADAL" clId="{79866B23-4514-4020-904A-18793B60540A}" dt="2019-08-05T16:14:16.634" v="1613" actId="165"/>
          <ac:cxnSpMkLst>
            <pc:docMk/>
            <pc:sldMk cId="1919216452" sldId="287"/>
            <ac:cxnSpMk id="43" creationId="{51706702-B0B6-4CAF-BC5A-76858941F561}"/>
          </ac:cxnSpMkLst>
        </pc:cxnChg>
      </pc:sldChg>
      <pc:sldChg chg="addSp delSp modSp add">
        <pc:chgData name="MOUILLESEAUX Gaëtan" userId="967ee3d4-0b5a-402d-88a0-c91d86856def" providerId="ADAL" clId="{79866B23-4514-4020-904A-18793B60540A}" dt="2019-08-05T16:24:20.196" v="2053" actId="790"/>
        <pc:sldMkLst>
          <pc:docMk/>
          <pc:sldMk cId="161225271" sldId="288"/>
        </pc:sldMkLst>
        <pc:spChg chg="mod">
          <ac:chgData name="MOUILLESEAUX Gaëtan" userId="967ee3d4-0b5a-402d-88a0-c91d86856def" providerId="ADAL" clId="{79866B23-4514-4020-904A-18793B60540A}" dt="2019-08-05T13:57:51.412" v="363" actId="164"/>
          <ac:spMkLst>
            <pc:docMk/>
            <pc:sldMk cId="161225271" sldId="288"/>
            <ac:spMk id="13" creationId="{1E394B5C-54CD-445F-AFE6-B0ABB514507D}"/>
          </ac:spMkLst>
        </pc:spChg>
        <pc:spChg chg="del mod">
          <ac:chgData name="MOUILLESEAUX Gaëtan" userId="967ee3d4-0b5a-402d-88a0-c91d86856def" providerId="ADAL" clId="{79866B23-4514-4020-904A-18793B60540A}" dt="2019-08-05T13:53:56.782" v="175" actId="478"/>
          <ac:spMkLst>
            <pc:docMk/>
            <pc:sldMk cId="161225271" sldId="288"/>
            <ac:spMk id="14" creationId="{F31D7E05-F097-4D70-B68E-0D2C4DF7CA1F}"/>
          </ac:spMkLst>
        </pc:spChg>
        <pc:spChg chg="mod">
          <ac:chgData name="MOUILLESEAUX Gaëtan" userId="967ee3d4-0b5a-402d-88a0-c91d86856def" providerId="ADAL" clId="{79866B23-4514-4020-904A-18793B60540A}" dt="2019-08-05T13:57:51.412" v="363" actId="164"/>
          <ac:spMkLst>
            <pc:docMk/>
            <pc:sldMk cId="161225271" sldId="288"/>
            <ac:spMk id="16" creationId="{1E394B5C-54CD-445F-AFE6-B0ABB514507D}"/>
          </ac:spMkLst>
        </pc:spChg>
        <pc:spChg chg="mod">
          <ac:chgData name="MOUILLESEAUX Gaëtan" userId="967ee3d4-0b5a-402d-88a0-c91d86856def" providerId="ADAL" clId="{79866B23-4514-4020-904A-18793B60540A}" dt="2019-08-05T16:24:20.196" v="2053" actId="790"/>
          <ac:spMkLst>
            <pc:docMk/>
            <pc:sldMk cId="161225271" sldId="288"/>
            <ac:spMk id="20" creationId="{F0AEEEDE-F558-4FE4-B9AE-C1788E762D04}"/>
          </ac:spMkLst>
        </pc:spChg>
        <pc:spChg chg="mod">
          <ac:chgData name="MOUILLESEAUX Gaëtan" userId="967ee3d4-0b5a-402d-88a0-c91d86856def" providerId="ADAL" clId="{79866B23-4514-4020-904A-18793B60540A}" dt="2019-08-05T13:52:07.005" v="136" actId="20577"/>
          <ac:spMkLst>
            <pc:docMk/>
            <pc:sldMk cId="161225271" sldId="288"/>
            <ac:spMk id="30" creationId="{C2BB1DE1-F0EA-47DB-A79A-88079A692899}"/>
          </ac:spMkLst>
        </pc:spChg>
        <pc:spChg chg="add del">
          <ac:chgData name="MOUILLESEAUX Gaëtan" userId="967ee3d4-0b5a-402d-88a0-c91d86856def" providerId="ADAL" clId="{79866B23-4514-4020-904A-18793B60540A}" dt="2019-08-05T15:46:03.395" v="1322" actId="478"/>
          <ac:spMkLst>
            <pc:docMk/>
            <pc:sldMk cId="161225271" sldId="288"/>
            <ac:spMk id="34" creationId="{0FEEADB5-CE96-4973-9CD2-B3B0B3463A7F}"/>
          </ac:spMkLst>
        </pc:spChg>
        <pc:spChg chg="add">
          <ac:chgData name="MOUILLESEAUX Gaëtan" userId="967ee3d4-0b5a-402d-88a0-c91d86856def" providerId="ADAL" clId="{79866B23-4514-4020-904A-18793B60540A}" dt="2019-08-05T15:46:09.604" v="1324"/>
          <ac:spMkLst>
            <pc:docMk/>
            <pc:sldMk cId="161225271" sldId="288"/>
            <ac:spMk id="35" creationId="{91263885-310C-4FCF-BE42-B2439F596955}"/>
          </ac:spMkLst>
        </pc:spChg>
        <pc:spChg chg="add del mod">
          <ac:chgData name="MOUILLESEAUX Gaëtan" userId="967ee3d4-0b5a-402d-88a0-c91d86856def" providerId="ADAL" clId="{79866B23-4514-4020-904A-18793B60540A}" dt="2019-08-05T15:51:59.024" v="1395"/>
          <ac:spMkLst>
            <pc:docMk/>
            <pc:sldMk cId="161225271" sldId="288"/>
            <ac:spMk id="37" creationId="{F373A708-8455-440B-BCFE-87E5DD793365}"/>
          </ac:spMkLst>
        </pc:spChg>
        <pc:spChg chg="del mod">
          <ac:chgData name="MOUILLESEAUX Gaëtan" userId="967ee3d4-0b5a-402d-88a0-c91d86856def" providerId="ADAL" clId="{79866B23-4514-4020-904A-18793B60540A}" dt="2019-08-05T16:15:00.991" v="1624" actId="478"/>
          <ac:spMkLst>
            <pc:docMk/>
            <pc:sldMk cId="161225271" sldId="288"/>
            <ac:spMk id="38" creationId="{F0AEEEDE-F558-4FE4-B9AE-C1788E762D04}"/>
          </ac:spMkLst>
        </pc:spChg>
        <pc:spChg chg="mod">
          <ac:chgData name="MOUILLESEAUX Gaëtan" userId="967ee3d4-0b5a-402d-88a0-c91d86856def" providerId="ADAL" clId="{79866B23-4514-4020-904A-18793B60540A}" dt="2019-08-05T15:52:33.740" v="1402" actId="14100"/>
          <ac:spMkLst>
            <pc:docMk/>
            <pc:sldMk cId="161225271" sldId="288"/>
            <ac:spMk id="42" creationId="{C2BB1DE1-F0EA-47DB-A79A-88079A692899}"/>
          </ac:spMkLst>
        </pc:spChg>
        <pc:spChg chg="mod">
          <ac:chgData name="MOUILLESEAUX Gaëtan" userId="967ee3d4-0b5a-402d-88a0-c91d86856def" providerId="ADAL" clId="{79866B23-4514-4020-904A-18793B60540A}" dt="2019-08-05T14:11:50.248" v="513"/>
          <ac:spMkLst>
            <pc:docMk/>
            <pc:sldMk cId="161225271" sldId="288"/>
            <ac:spMk id="48" creationId="{76A951A3-AE91-4162-B3F4-A23455B42EDC}"/>
          </ac:spMkLst>
        </pc:spChg>
        <pc:spChg chg="add del">
          <ac:chgData name="MOUILLESEAUX Gaëtan" userId="967ee3d4-0b5a-402d-88a0-c91d86856def" providerId="ADAL" clId="{79866B23-4514-4020-904A-18793B60540A}" dt="2019-08-05T15:51:53.884" v="1390"/>
          <ac:spMkLst>
            <pc:docMk/>
            <pc:sldMk cId="161225271" sldId="288"/>
            <ac:spMk id="50" creationId="{2F93DA1B-C879-49BB-8FA9-C6DC75FC1CC2}"/>
          </ac:spMkLst>
        </pc:spChg>
        <pc:spChg chg="add mod">
          <ac:chgData name="MOUILLESEAUX Gaëtan" userId="967ee3d4-0b5a-402d-88a0-c91d86856def" providerId="ADAL" clId="{79866B23-4514-4020-904A-18793B60540A}" dt="2019-08-05T15:51:50.969" v="1388" actId="571"/>
          <ac:spMkLst>
            <pc:docMk/>
            <pc:sldMk cId="161225271" sldId="288"/>
            <ac:spMk id="51" creationId="{AF8BCDBE-9FB7-4725-9C8A-473B1279D32B}"/>
          </ac:spMkLst>
        </pc:spChg>
        <pc:spChg chg="add del mod">
          <ac:chgData name="MOUILLESEAUX Gaëtan" userId="967ee3d4-0b5a-402d-88a0-c91d86856def" providerId="ADAL" clId="{79866B23-4514-4020-904A-18793B60540A}" dt="2019-08-05T15:52:58.043" v="1406" actId="478"/>
          <ac:spMkLst>
            <pc:docMk/>
            <pc:sldMk cId="161225271" sldId="288"/>
            <ac:spMk id="52" creationId="{D825A889-B737-4157-894D-2FCD8CE08121}"/>
          </ac:spMkLst>
        </pc:spChg>
        <pc:spChg chg="add del">
          <ac:chgData name="MOUILLESEAUX Gaëtan" userId="967ee3d4-0b5a-402d-88a0-c91d86856def" providerId="ADAL" clId="{79866B23-4514-4020-904A-18793B60540A}" dt="2019-08-05T15:53:12.907" v="1410" actId="478"/>
          <ac:spMkLst>
            <pc:docMk/>
            <pc:sldMk cId="161225271" sldId="288"/>
            <ac:spMk id="53" creationId="{337CDDBB-7017-48CD-AB1A-7BB711C35CB4}"/>
          </ac:spMkLst>
        </pc:spChg>
        <pc:spChg chg="del mod">
          <ac:chgData name="MOUILLESEAUX Gaëtan" userId="967ee3d4-0b5a-402d-88a0-c91d86856def" providerId="ADAL" clId="{79866B23-4514-4020-904A-18793B60540A}" dt="2019-08-05T15:52:35.672" v="1403" actId="478"/>
          <ac:spMkLst>
            <pc:docMk/>
            <pc:sldMk cId="161225271" sldId="288"/>
            <ac:spMk id="58" creationId="{F31D7E05-F097-4D70-B68E-0D2C4DF7CA1F}"/>
          </ac:spMkLst>
        </pc:spChg>
        <pc:spChg chg="mod">
          <ac:chgData name="MOUILLESEAUX Gaëtan" userId="967ee3d4-0b5a-402d-88a0-c91d86856def" providerId="ADAL" clId="{79866B23-4514-4020-904A-18793B60540A}" dt="2019-08-05T14:13:06.346" v="526"/>
          <ac:spMkLst>
            <pc:docMk/>
            <pc:sldMk cId="161225271" sldId="288"/>
            <ac:spMk id="67" creationId="{340D16EA-3D68-4772-9D3C-8EF31AFBE52E}"/>
          </ac:spMkLst>
        </pc:spChg>
        <pc:spChg chg="del mod">
          <ac:chgData name="MOUILLESEAUX Gaëtan" userId="967ee3d4-0b5a-402d-88a0-c91d86856def" providerId="ADAL" clId="{79866B23-4514-4020-904A-18793B60540A}" dt="2019-08-05T15:46:08.311" v="1323" actId="478"/>
          <ac:spMkLst>
            <pc:docMk/>
            <pc:sldMk cId="161225271" sldId="288"/>
            <ac:spMk id="69" creationId="{F75327C4-766D-420B-8185-E23FD2CF6202}"/>
          </ac:spMkLst>
        </pc:spChg>
        <pc:spChg chg="mod">
          <ac:chgData name="MOUILLESEAUX Gaëtan" userId="967ee3d4-0b5a-402d-88a0-c91d86856def" providerId="ADAL" clId="{79866B23-4514-4020-904A-18793B60540A}" dt="2019-08-05T13:57:51.412" v="363" actId="164"/>
          <ac:spMkLst>
            <pc:docMk/>
            <pc:sldMk cId="161225271" sldId="288"/>
            <ac:spMk id="71" creationId="{E36C7DFB-7DA5-48C7-B4A7-2EB24A86137A}"/>
          </ac:spMkLst>
        </pc:spChg>
        <pc:grpChg chg="add del mod">
          <ac:chgData name="MOUILLESEAUX Gaëtan" userId="967ee3d4-0b5a-402d-88a0-c91d86856def" providerId="ADAL" clId="{79866B23-4514-4020-904A-18793B60540A}" dt="2019-08-05T16:16:49.979" v="1642" actId="1076"/>
          <ac:grpSpMkLst>
            <pc:docMk/>
            <pc:sldMk cId="161225271" sldId="288"/>
            <ac:grpSpMk id="2" creationId="{2EF3BBC3-8C94-45C4-B239-A29129F89724}"/>
          </ac:grpSpMkLst>
        </pc:grpChg>
        <pc:grpChg chg="del mod">
          <ac:chgData name="MOUILLESEAUX Gaëtan" userId="967ee3d4-0b5a-402d-88a0-c91d86856def" providerId="ADAL" clId="{79866B23-4514-4020-904A-18793B60540A}" dt="2019-08-05T13:53:10.587" v="156" actId="478"/>
          <ac:grpSpMkLst>
            <pc:docMk/>
            <pc:sldMk cId="161225271" sldId="288"/>
            <ac:grpSpMk id="41" creationId="{6CA16323-C524-4FC6-910B-D6516BA7307F}"/>
          </ac:grpSpMkLst>
        </pc:grpChg>
        <pc:grpChg chg="mod">
          <ac:chgData name="MOUILLESEAUX Gaëtan" userId="967ee3d4-0b5a-402d-88a0-c91d86856def" providerId="ADAL" clId="{79866B23-4514-4020-904A-18793B60540A}" dt="2019-08-05T13:53:01.480" v="154"/>
          <ac:grpSpMkLst>
            <pc:docMk/>
            <pc:sldMk cId="161225271" sldId="288"/>
            <ac:grpSpMk id="47" creationId="{BAA5CF7A-2F81-4F08-A8F7-F2C08D8F5F4B}"/>
          </ac:grpSpMkLst>
        </pc:grpChg>
        <pc:grpChg chg="mod">
          <ac:chgData name="MOUILLESEAUX Gaëtan" userId="967ee3d4-0b5a-402d-88a0-c91d86856def" providerId="ADAL" clId="{79866B23-4514-4020-904A-18793B60540A}" dt="2019-08-05T16:16:49.979" v="1642" actId="1076"/>
          <ac:grpSpMkLst>
            <pc:docMk/>
            <pc:sldMk cId="161225271" sldId="288"/>
            <ac:grpSpMk id="61" creationId="{BAA5CF7A-2F81-4F08-A8F7-F2C08D8F5F4B}"/>
          </ac:grpSpMkLst>
        </pc:grpChg>
        <pc:picChg chg="del mod">
          <ac:chgData name="MOUILLESEAUX Gaëtan" userId="967ee3d4-0b5a-402d-88a0-c91d86856def" providerId="ADAL" clId="{79866B23-4514-4020-904A-18793B60540A}" dt="2019-08-05T16:15:05.525" v="1627" actId="478"/>
          <ac:picMkLst>
            <pc:docMk/>
            <pc:sldMk cId="161225271" sldId="288"/>
            <ac:picMk id="39" creationId="{7F2F8ADD-D779-4034-8654-33165E345DE4}"/>
          </ac:picMkLst>
        </pc:picChg>
        <pc:picChg chg="mod">
          <ac:chgData name="MOUILLESEAUX Gaëtan" userId="967ee3d4-0b5a-402d-88a0-c91d86856def" providerId="ADAL" clId="{79866B23-4514-4020-904A-18793B60540A}" dt="2019-08-05T16:16:52.871" v="1643" actId="1076"/>
          <ac:picMkLst>
            <pc:docMk/>
            <pc:sldMk cId="161225271" sldId="288"/>
            <ac:picMk id="72" creationId="{4A34F748-FFDB-4FE7-B1B6-6A0E82249365}"/>
          </ac:picMkLst>
        </pc:picChg>
        <pc:cxnChg chg="del mod">
          <ac:chgData name="MOUILLESEAUX Gaëtan" userId="967ee3d4-0b5a-402d-88a0-c91d86856def" providerId="ADAL" clId="{79866B23-4514-4020-904A-18793B60540A}" dt="2019-08-05T16:15:08.052" v="1628" actId="478"/>
          <ac:cxnSpMkLst>
            <pc:docMk/>
            <pc:sldMk cId="161225271" sldId="288"/>
            <ac:cxnSpMk id="40" creationId="{073656BB-2123-4B8C-B9B0-918431E7BC6B}"/>
          </ac:cxnSpMkLst>
        </pc:cxnChg>
        <pc:cxnChg chg="mod">
          <ac:chgData name="MOUILLESEAUX Gaëtan" userId="967ee3d4-0b5a-402d-88a0-c91d86856def" providerId="ADAL" clId="{79866B23-4514-4020-904A-18793B60540A}" dt="2019-08-05T13:57:51.412" v="363" actId="164"/>
          <ac:cxnSpMkLst>
            <pc:docMk/>
            <pc:sldMk cId="161225271" sldId="288"/>
            <ac:cxnSpMk id="43" creationId="{51706702-B0B6-4CAF-BC5A-76858941F561}"/>
          </ac:cxnSpMkLst>
        </pc:cxnChg>
        <pc:cxnChg chg="mod">
          <ac:chgData name="MOUILLESEAUX Gaëtan" userId="967ee3d4-0b5a-402d-88a0-c91d86856def" providerId="ADAL" clId="{79866B23-4514-4020-904A-18793B60540A}" dt="2019-08-05T14:35:03.566" v="812" actId="1035"/>
          <ac:cxnSpMkLst>
            <pc:docMk/>
            <pc:sldMk cId="161225271" sldId="288"/>
            <ac:cxnSpMk id="73" creationId="{0A568833-BDA8-4D87-AA31-65C5190A1A91}"/>
          </ac:cxnSpMkLst>
        </pc:cxnChg>
      </pc:sldChg>
      <pc:sldChg chg="addSp delSp modSp">
        <pc:chgData name="MOUILLESEAUX Gaëtan" userId="967ee3d4-0b5a-402d-88a0-c91d86856def" providerId="ADAL" clId="{79866B23-4514-4020-904A-18793B60540A}" dt="2019-08-05T16:23:09.345" v="1708"/>
        <pc:sldMkLst>
          <pc:docMk/>
          <pc:sldMk cId="736676268" sldId="289"/>
        </pc:sldMkLst>
        <pc:spChg chg="mod">
          <ac:chgData name="MOUILLESEAUX Gaëtan" userId="967ee3d4-0b5a-402d-88a0-c91d86856def" providerId="ADAL" clId="{79866B23-4514-4020-904A-18793B60540A}" dt="2019-08-05T14:11:50.248" v="513"/>
          <ac:spMkLst>
            <pc:docMk/>
            <pc:sldMk cId="736676268" sldId="289"/>
            <ac:spMk id="4" creationId="{49E913B6-FFAC-449F-86BA-DB8F711801C0}"/>
          </ac:spMkLst>
        </pc:spChg>
        <pc:spChg chg="mod">
          <ac:chgData name="MOUILLESEAUX Gaëtan" userId="967ee3d4-0b5a-402d-88a0-c91d86856def" providerId="ADAL" clId="{79866B23-4514-4020-904A-18793B60540A}" dt="2019-08-05T14:11:50.248" v="513"/>
          <ac:spMkLst>
            <pc:docMk/>
            <pc:sldMk cId="736676268" sldId="289"/>
            <ac:spMk id="9" creationId="{D8274C0B-8E77-4303-8DC3-FDEC653B4D12}"/>
          </ac:spMkLst>
        </pc:spChg>
        <pc:spChg chg="mod">
          <ac:chgData name="MOUILLESEAUX Gaëtan" userId="967ee3d4-0b5a-402d-88a0-c91d86856def" providerId="ADAL" clId="{79866B23-4514-4020-904A-18793B60540A}" dt="2019-08-05T14:11:50.248" v="513"/>
          <ac:spMkLst>
            <pc:docMk/>
            <pc:sldMk cId="736676268" sldId="289"/>
            <ac:spMk id="12" creationId="{A574AD3D-E82A-4607-B146-798EBB1AF962}"/>
          </ac:spMkLst>
        </pc:spChg>
        <pc:spChg chg="mod">
          <ac:chgData name="MOUILLESEAUX Gaëtan" userId="967ee3d4-0b5a-402d-88a0-c91d86856def" providerId="ADAL" clId="{79866B23-4514-4020-904A-18793B60540A}" dt="2019-08-05T14:11:50.248" v="513"/>
          <ac:spMkLst>
            <pc:docMk/>
            <pc:sldMk cId="736676268" sldId="289"/>
            <ac:spMk id="13" creationId="{267EF753-1CBE-40AF-9FD5-0DA1F1546BD6}"/>
          </ac:spMkLst>
        </pc:spChg>
        <pc:picChg chg="mod">
          <ac:chgData name="MOUILLESEAUX Gaëtan" userId="967ee3d4-0b5a-402d-88a0-c91d86856def" providerId="ADAL" clId="{79866B23-4514-4020-904A-18793B60540A}" dt="2019-08-05T14:11:50.248" v="513"/>
          <ac:picMkLst>
            <pc:docMk/>
            <pc:sldMk cId="736676268" sldId="289"/>
            <ac:picMk id="3" creationId="{EE4CCC18-CB8A-430A-948B-46467D5EB4AB}"/>
          </ac:picMkLst>
        </pc:picChg>
        <pc:picChg chg="mod">
          <ac:chgData name="MOUILLESEAUX Gaëtan" userId="967ee3d4-0b5a-402d-88a0-c91d86856def" providerId="ADAL" clId="{79866B23-4514-4020-904A-18793B60540A}" dt="2019-08-05T14:11:50.248" v="513"/>
          <ac:picMkLst>
            <pc:docMk/>
            <pc:sldMk cId="736676268" sldId="289"/>
            <ac:picMk id="8" creationId="{B9327D08-1224-470D-BB87-3CA403663757}"/>
          </ac:picMkLst>
        </pc:picChg>
        <pc:picChg chg="add del mod">
          <ac:chgData name="MOUILLESEAUX Gaëtan" userId="967ee3d4-0b5a-402d-88a0-c91d86856def" providerId="ADAL" clId="{79866B23-4514-4020-904A-18793B60540A}" dt="2019-08-05T16:23:09.334" v="1692"/>
          <ac:picMkLst>
            <pc:docMk/>
            <pc:sldMk cId="736676268" sldId="289"/>
            <ac:picMk id="9" creationId="{4920529B-FA86-4DFE-9A50-8502653B6BD1}"/>
          </ac:picMkLst>
        </pc:picChg>
        <pc:picChg chg="mod">
          <ac:chgData name="MOUILLESEAUX Gaëtan" userId="967ee3d4-0b5a-402d-88a0-c91d86856def" providerId="ADAL" clId="{79866B23-4514-4020-904A-18793B60540A}" dt="2019-08-05T14:11:50.248" v="513"/>
          <ac:picMkLst>
            <pc:docMk/>
            <pc:sldMk cId="736676268" sldId="289"/>
            <ac:picMk id="10" creationId="{847C637D-962F-40C9-ACB7-F7DE8569EE80}"/>
          </ac:picMkLst>
        </pc:picChg>
        <pc:picChg chg="add del mod">
          <ac:chgData name="MOUILLESEAUX Gaëtan" userId="967ee3d4-0b5a-402d-88a0-c91d86856def" providerId="ADAL" clId="{79866B23-4514-4020-904A-18793B60540A}" dt="2019-08-05T16:23:09.340" v="1700"/>
          <ac:picMkLst>
            <pc:docMk/>
            <pc:sldMk cId="736676268" sldId="289"/>
            <ac:picMk id="11" creationId="{10FCF03E-3AEE-4173-AB0A-4CEA8F0CEF07}"/>
          </ac:picMkLst>
        </pc:picChg>
        <pc:picChg chg="add del mod">
          <ac:chgData name="MOUILLESEAUX Gaëtan" userId="967ee3d4-0b5a-402d-88a0-c91d86856def" providerId="ADAL" clId="{79866B23-4514-4020-904A-18793B60540A}" dt="2019-08-05T16:23:09.345" v="1708"/>
          <ac:picMkLst>
            <pc:docMk/>
            <pc:sldMk cId="736676268" sldId="289"/>
            <ac:picMk id="14" creationId="{9104A30A-C44C-47B6-B144-04F812DF81D1}"/>
          </ac:picMkLst>
        </pc:picChg>
      </pc:sldChg>
      <pc:sldChg chg="addSp delSp modSp add">
        <pc:chgData name="MOUILLESEAUX Gaëtan" userId="967ee3d4-0b5a-402d-88a0-c91d86856def" providerId="ADAL" clId="{79866B23-4514-4020-904A-18793B60540A}" dt="2019-08-05T16:24:20.205" v="2054" actId="790"/>
        <pc:sldMkLst>
          <pc:docMk/>
          <pc:sldMk cId="1670161564" sldId="290"/>
        </pc:sldMkLst>
        <pc:spChg chg="mod">
          <ac:chgData name="MOUILLESEAUX Gaëtan" userId="967ee3d4-0b5a-402d-88a0-c91d86856def" providerId="ADAL" clId="{79866B23-4514-4020-904A-18793B60540A}" dt="2019-08-05T16:13:58.869" v="1610" actId="1076"/>
          <ac:spMkLst>
            <pc:docMk/>
            <pc:sldMk cId="1670161564" sldId="290"/>
            <ac:spMk id="4" creationId="{F0AEEEDE-F558-4FE4-B9AE-C1788E762D04}"/>
          </ac:spMkLst>
        </pc:spChg>
        <pc:spChg chg="mod">
          <ac:chgData name="MOUILLESEAUX Gaëtan" userId="967ee3d4-0b5a-402d-88a0-c91d86856def" providerId="ADAL" clId="{79866B23-4514-4020-904A-18793B60540A}" dt="2019-08-05T14:43:47.463" v="896" actId="1076"/>
          <ac:spMkLst>
            <pc:docMk/>
            <pc:sldMk cId="1670161564" sldId="290"/>
            <ac:spMk id="23" creationId="{C25E41BF-E736-4AC5-BA1F-510AAE3A878F}"/>
          </ac:spMkLst>
        </pc:spChg>
        <pc:spChg chg="del">
          <ac:chgData name="MOUILLESEAUX Gaëtan" userId="967ee3d4-0b5a-402d-88a0-c91d86856def" providerId="ADAL" clId="{79866B23-4514-4020-904A-18793B60540A}" dt="2019-08-05T15:46:30.871" v="1327" actId="478"/>
          <ac:spMkLst>
            <pc:docMk/>
            <pc:sldMk cId="1670161564" sldId="290"/>
            <ac:spMk id="37" creationId="{B12C2470-4E78-49B4-826A-122C17E8DE09}"/>
          </ac:spMkLst>
        </pc:spChg>
        <pc:spChg chg="mod">
          <ac:chgData name="MOUILLESEAUX Gaëtan" userId="967ee3d4-0b5a-402d-88a0-c91d86856def" providerId="ADAL" clId="{79866B23-4514-4020-904A-18793B60540A}" dt="2019-08-05T16:24:20.205" v="2054" actId="790"/>
          <ac:spMkLst>
            <pc:docMk/>
            <pc:sldMk cId="1670161564" sldId="290"/>
            <ac:spMk id="42" creationId="{C2BB1DE1-F0EA-47DB-A79A-88079A692899}"/>
          </ac:spMkLst>
        </pc:spChg>
        <pc:spChg chg="mod">
          <ac:chgData name="MOUILLESEAUX Gaëtan" userId="967ee3d4-0b5a-402d-88a0-c91d86856def" providerId="ADAL" clId="{79866B23-4514-4020-904A-18793B60540A}" dt="2019-08-05T14:35:51.297" v="835" actId="20577"/>
          <ac:spMkLst>
            <pc:docMk/>
            <pc:sldMk cId="1670161564" sldId="290"/>
            <ac:spMk id="45" creationId="{8C926AE2-272B-4C64-989C-21782FB8ED5D}"/>
          </ac:spMkLst>
        </pc:spChg>
        <pc:spChg chg="del">
          <ac:chgData name="MOUILLESEAUX Gaëtan" userId="967ee3d4-0b5a-402d-88a0-c91d86856def" providerId="ADAL" clId="{79866B23-4514-4020-904A-18793B60540A}" dt="2019-08-05T16:13:40.015" v="1606" actId="478"/>
          <ac:spMkLst>
            <pc:docMk/>
            <pc:sldMk cId="1670161564" sldId="290"/>
            <ac:spMk id="48" creationId="{76A951A3-AE91-4162-B3F4-A23455B42EDC}"/>
          </ac:spMkLst>
        </pc:spChg>
        <pc:spChg chg="add ord">
          <ac:chgData name="MOUILLESEAUX Gaëtan" userId="967ee3d4-0b5a-402d-88a0-c91d86856def" providerId="ADAL" clId="{79866B23-4514-4020-904A-18793B60540A}" dt="2019-08-05T15:46:45.957" v="1331" actId="167"/>
          <ac:spMkLst>
            <pc:docMk/>
            <pc:sldMk cId="1670161564" sldId="290"/>
            <ac:spMk id="55" creationId="{29A2F347-9B18-46DA-A138-E3BE9D7B0220}"/>
          </ac:spMkLst>
        </pc:spChg>
        <pc:picChg chg="mod">
          <ac:chgData name="MOUILLESEAUX Gaëtan" userId="967ee3d4-0b5a-402d-88a0-c91d86856def" providerId="ADAL" clId="{79866B23-4514-4020-904A-18793B60540A}" dt="2019-08-05T14:44:21.575" v="900" actId="1076"/>
          <ac:picMkLst>
            <pc:docMk/>
            <pc:sldMk cId="1670161564" sldId="290"/>
            <ac:picMk id="5" creationId="{7F2F8ADD-D779-4034-8654-33165E345DE4}"/>
          </ac:picMkLst>
        </pc:picChg>
        <pc:picChg chg="mod">
          <ac:chgData name="MOUILLESEAUX Gaëtan" userId="967ee3d4-0b5a-402d-88a0-c91d86856def" providerId="ADAL" clId="{79866B23-4514-4020-904A-18793B60540A}" dt="2019-08-05T14:44:14.287" v="898" actId="1076"/>
          <ac:picMkLst>
            <pc:docMk/>
            <pc:sldMk cId="1670161564" sldId="290"/>
            <ac:picMk id="35" creationId="{46178134-8E05-4113-98F3-FB6674AD37F9}"/>
          </ac:picMkLst>
        </pc:picChg>
        <pc:picChg chg="del">
          <ac:chgData name="MOUILLESEAUX Gaëtan" userId="967ee3d4-0b5a-402d-88a0-c91d86856def" providerId="ADAL" clId="{79866B23-4514-4020-904A-18793B60540A}" dt="2019-08-05T16:13:47.733" v="1608" actId="478"/>
          <ac:picMkLst>
            <pc:docMk/>
            <pc:sldMk cId="1670161564" sldId="290"/>
            <ac:picMk id="39" creationId="{7F2F8ADD-D779-4034-8654-33165E345DE4}"/>
          </ac:picMkLst>
        </pc:picChg>
        <pc:cxnChg chg="mod">
          <ac:chgData name="MOUILLESEAUX Gaëtan" userId="967ee3d4-0b5a-402d-88a0-c91d86856def" providerId="ADAL" clId="{79866B23-4514-4020-904A-18793B60540A}" dt="2019-08-05T14:42:11.023" v="884" actId="1076"/>
          <ac:cxnSpMkLst>
            <pc:docMk/>
            <pc:sldMk cId="1670161564" sldId="290"/>
            <ac:cxnSpMk id="26" creationId="{073656BB-2123-4B8C-B9B0-918431E7BC6B}"/>
          </ac:cxnSpMkLst>
        </pc:cxnChg>
        <pc:cxnChg chg="mod">
          <ac:chgData name="MOUILLESEAUX Gaëtan" userId="967ee3d4-0b5a-402d-88a0-c91d86856def" providerId="ADAL" clId="{79866B23-4514-4020-904A-18793B60540A}" dt="2019-08-05T14:42:32.464" v="888" actId="1076"/>
          <ac:cxnSpMkLst>
            <pc:docMk/>
            <pc:sldMk cId="1670161564" sldId="290"/>
            <ac:cxnSpMk id="29" creationId="{63749790-FDF9-4268-819D-3B6BAD3051EF}"/>
          </ac:cxnSpMkLst>
        </pc:cxnChg>
        <pc:cxnChg chg="del">
          <ac:chgData name="MOUILLESEAUX Gaëtan" userId="967ee3d4-0b5a-402d-88a0-c91d86856def" providerId="ADAL" clId="{79866B23-4514-4020-904A-18793B60540A}" dt="2019-08-05T16:13:50.295" v="1609" actId="478"/>
          <ac:cxnSpMkLst>
            <pc:docMk/>
            <pc:sldMk cId="1670161564" sldId="290"/>
            <ac:cxnSpMk id="40" creationId="{073656BB-2123-4B8C-B9B0-918431E7BC6B}"/>
          </ac:cxnSpMkLst>
        </pc:cxnChg>
      </pc:sldChg>
      <pc:sldChg chg="addSp delSp modSp add ord">
        <pc:chgData name="MOUILLESEAUX Gaëtan" userId="967ee3d4-0b5a-402d-88a0-c91d86856def" providerId="ADAL" clId="{79866B23-4514-4020-904A-18793B60540A}" dt="2019-08-05T16:24:19.553" v="1952" actId="790"/>
        <pc:sldMkLst>
          <pc:docMk/>
          <pc:sldMk cId="3807779736" sldId="291"/>
        </pc:sldMkLst>
        <pc:spChg chg="mod topLvl">
          <ac:chgData name="MOUILLESEAUX Gaëtan" userId="967ee3d4-0b5a-402d-88a0-c91d86856def" providerId="ADAL" clId="{79866B23-4514-4020-904A-18793B60540A}" dt="2019-08-05T16:06:19.638" v="1508" actId="165"/>
          <ac:spMkLst>
            <pc:docMk/>
            <pc:sldMk cId="3807779736" sldId="291"/>
            <ac:spMk id="13" creationId="{1E394B5C-54CD-445F-AFE6-B0ABB514507D}"/>
          </ac:spMkLst>
        </pc:spChg>
        <pc:spChg chg="mod topLvl">
          <ac:chgData name="MOUILLESEAUX Gaëtan" userId="967ee3d4-0b5a-402d-88a0-c91d86856def" providerId="ADAL" clId="{79866B23-4514-4020-904A-18793B60540A}" dt="2019-08-05T16:06:19.638" v="1508" actId="165"/>
          <ac:spMkLst>
            <pc:docMk/>
            <pc:sldMk cId="3807779736" sldId="291"/>
            <ac:spMk id="16" creationId="{1E394B5C-54CD-445F-AFE6-B0ABB514507D}"/>
          </ac:spMkLst>
        </pc:spChg>
        <pc:spChg chg="mod topLvl">
          <ac:chgData name="MOUILLESEAUX Gaëtan" userId="967ee3d4-0b5a-402d-88a0-c91d86856def" providerId="ADAL" clId="{79866B23-4514-4020-904A-18793B60540A}" dt="2019-08-05T16:13:31.511" v="1604" actId="1076"/>
          <ac:spMkLst>
            <pc:docMk/>
            <pc:sldMk cId="3807779736" sldId="291"/>
            <ac:spMk id="20" creationId="{F0AEEEDE-F558-4FE4-B9AE-C1788E762D04}"/>
          </ac:spMkLst>
        </pc:spChg>
        <pc:spChg chg="add mod">
          <ac:chgData name="MOUILLESEAUX Gaëtan" userId="967ee3d4-0b5a-402d-88a0-c91d86856def" providerId="ADAL" clId="{79866B23-4514-4020-904A-18793B60540A}" dt="2019-08-05T14:49:54.470" v="967" actId="1076"/>
          <ac:spMkLst>
            <pc:docMk/>
            <pc:sldMk cId="3807779736" sldId="291"/>
            <ac:spMk id="24" creationId="{BA926E67-8765-4DE2-AD83-68A002843C9C}"/>
          </ac:spMkLst>
        </pc:spChg>
        <pc:spChg chg="add mod">
          <ac:chgData name="MOUILLESEAUX Gaëtan" userId="967ee3d4-0b5a-402d-88a0-c91d86856def" providerId="ADAL" clId="{79866B23-4514-4020-904A-18793B60540A}" dt="2019-08-05T14:49:54.470" v="967" actId="1076"/>
          <ac:spMkLst>
            <pc:docMk/>
            <pc:sldMk cId="3807779736" sldId="291"/>
            <ac:spMk id="25" creationId="{44BE3933-EB5B-483C-9594-0FA23FA9F249}"/>
          </ac:spMkLst>
        </pc:spChg>
        <pc:spChg chg="add mod">
          <ac:chgData name="MOUILLESEAUX Gaëtan" userId="967ee3d4-0b5a-402d-88a0-c91d86856def" providerId="ADAL" clId="{79866B23-4514-4020-904A-18793B60540A}" dt="2019-08-05T14:49:54.470" v="967" actId="1076"/>
          <ac:spMkLst>
            <pc:docMk/>
            <pc:sldMk cId="3807779736" sldId="291"/>
            <ac:spMk id="26" creationId="{40076C68-608B-4863-BF3B-EAA5B345748F}"/>
          </ac:spMkLst>
        </pc:spChg>
        <pc:spChg chg="add ord">
          <ac:chgData name="MOUILLESEAUX Gaëtan" userId="967ee3d4-0b5a-402d-88a0-c91d86856def" providerId="ADAL" clId="{79866B23-4514-4020-904A-18793B60540A}" dt="2019-08-05T15:46:56.760" v="1336" actId="171"/>
          <ac:spMkLst>
            <pc:docMk/>
            <pc:sldMk cId="3807779736" sldId="291"/>
            <ac:spMk id="27" creationId="{072265AA-BA49-4748-BA8D-8AA240E36F02}"/>
          </ac:spMkLst>
        </pc:spChg>
        <pc:spChg chg="add del mod">
          <ac:chgData name="MOUILLESEAUX Gaëtan" userId="967ee3d4-0b5a-402d-88a0-c91d86856def" providerId="ADAL" clId="{79866B23-4514-4020-904A-18793B60540A}" dt="2019-08-05T16:05:22.715" v="1503" actId="478"/>
          <ac:spMkLst>
            <pc:docMk/>
            <pc:sldMk cId="3807779736" sldId="291"/>
            <ac:spMk id="28" creationId="{BD7DB20B-AA6E-4F74-9662-BACAB8CCB7A5}"/>
          </ac:spMkLst>
        </pc:spChg>
        <pc:spChg chg="del">
          <ac:chgData name="MOUILLESEAUX Gaëtan" userId="967ee3d4-0b5a-402d-88a0-c91d86856def" providerId="ADAL" clId="{79866B23-4514-4020-904A-18793B60540A}" dt="2019-08-05T16:02:47.592" v="1492" actId="478"/>
          <ac:spMkLst>
            <pc:docMk/>
            <pc:sldMk cId="3807779736" sldId="291"/>
            <ac:spMk id="38" creationId="{F0AEEEDE-F558-4FE4-B9AE-C1788E762D04}"/>
          </ac:spMkLst>
        </pc:spChg>
        <pc:spChg chg="mod topLvl">
          <ac:chgData name="MOUILLESEAUX Gaëtan" userId="967ee3d4-0b5a-402d-88a0-c91d86856def" providerId="ADAL" clId="{79866B23-4514-4020-904A-18793B60540A}" dt="2019-08-05T16:24:19.553" v="1952" actId="790"/>
          <ac:spMkLst>
            <pc:docMk/>
            <pc:sldMk cId="3807779736" sldId="291"/>
            <ac:spMk id="42" creationId="{C2BB1DE1-F0EA-47DB-A79A-88079A692899}"/>
          </ac:spMkLst>
        </pc:spChg>
        <pc:spChg chg="del">
          <ac:chgData name="MOUILLESEAUX Gaëtan" userId="967ee3d4-0b5a-402d-88a0-c91d86856def" providerId="ADAL" clId="{79866B23-4514-4020-904A-18793B60540A}" dt="2019-08-05T16:13:34.103" v="1605" actId="478"/>
          <ac:spMkLst>
            <pc:docMk/>
            <pc:sldMk cId="3807779736" sldId="291"/>
            <ac:spMk id="48" creationId="{76A951A3-AE91-4162-B3F4-A23455B42EDC}"/>
          </ac:spMkLst>
        </pc:spChg>
        <pc:spChg chg="del">
          <ac:chgData name="MOUILLESEAUX Gaëtan" userId="967ee3d4-0b5a-402d-88a0-c91d86856def" providerId="ADAL" clId="{79866B23-4514-4020-904A-18793B60540A}" dt="2019-08-05T16:02:35.451" v="1489" actId="478"/>
          <ac:spMkLst>
            <pc:docMk/>
            <pc:sldMk cId="3807779736" sldId="291"/>
            <ac:spMk id="58" creationId="{F31D7E05-F097-4D70-B68E-0D2C4DF7CA1F}"/>
          </ac:spMkLst>
        </pc:spChg>
        <pc:spChg chg="mod">
          <ac:chgData name="MOUILLESEAUX Gaëtan" userId="967ee3d4-0b5a-402d-88a0-c91d86856def" providerId="ADAL" clId="{79866B23-4514-4020-904A-18793B60540A}" dt="2019-08-05T14:49:54.470" v="967" actId="1076"/>
          <ac:spMkLst>
            <pc:docMk/>
            <pc:sldMk cId="3807779736" sldId="291"/>
            <ac:spMk id="62" creationId="{B8EACBAD-A5DE-42A3-9311-3B5A630BE9DE}"/>
          </ac:spMkLst>
        </pc:spChg>
        <pc:spChg chg="del mod">
          <ac:chgData name="MOUILLESEAUX Gaëtan" userId="967ee3d4-0b5a-402d-88a0-c91d86856def" providerId="ADAL" clId="{79866B23-4514-4020-904A-18793B60540A}" dt="2019-08-05T14:49:56.811" v="968" actId="478"/>
          <ac:spMkLst>
            <pc:docMk/>
            <pc:sldMk cId="3807779736" sldId="291"/>
            <ac:spMk id="63" creationId="{2161A0BA-4CAD-4B1B-AA5F-0ABA47D1BA5C}"/>
          </ac:spMkLst>
        </pc:spChg>
        <pc:spChg chg="mod">
          <ac:chgData name="MOUILLESEAUX Gaëtan" userId="967ee3d4-0b5a-402d-88a0-c91d86856def" providerId="ADAL" clId="{79866B23-4514-4020-904A-18793B60540A}" dt="2019-08-05T14:49:54.470" v="967" actId="1076"/>
          <ac:spMkLst>
            <pc:docMk/>
            <pc:sldMk cId="3807779736" sldId="291"/>
            <ac:spMk id="64" creationId="{7053C8CB-8014-4EA7-94D7-9C41B7E98B92}"/>
          </ac:spMkLst>
        </pc:spChg>
        <pc:spChg chg="del">
          <ac:chgData name="MOUILLESEAUX Gaëtan" userId="967ee3d4-0b5a-402d-88a0-c91d86856def" providerId="ADAL" clId="{79866B23-4514-4020-904A-18793B60540A}" dt="2019-08-05T14:49:58.376" v="969" actId="478"/>
          <ac:spMkLst>
            <pc:docMk/>
            <pc:sldMk cId="3807779736" sldId="291"/>
            <ac:spMk id="65" creationId="{04186392-29ED-4A3F-BA15-51E96CB4ED9F}"/>
          </ac:spMkLst>
        </pc:spChg>
        <pc:spChg chg="del">
          <ac:chgData name="MOUILLESEAUX Gaëtan" userId="967ee3d4-0b5a-402d-88a0-c91d86856def" providerId="ADAL" clId="{79866B23-4514-4020-904A-18793B60540A}" dt="2019-08-05T14:50:00.294" v="970" actId="478"/>
          <ac:spMkLst>
            <pc:docMk/>
            <pc:sldMk cId="3807779736" sldId="291"/>
            <ac:spMk id="66" creationId="{9952928B-A43A-4130-99A4-7B4DC65ECAEE}"/>
          </ac:spMkLst>
        </pc:spChg>
        <pc:spChg chg="mod">
          <ac:chgData name="MOUILLESEAUX Gaëtan" userId="967ee3d4-0b5a-402d-88a0-c91d86856def" providerId="ADAL" clId="{79866B23-4514-4020-904A-18793B60540A}" dt="2019-08-05T14:46:43.631" v="949"/>
          <ac:spMkLst>
            <pc:docMk/>
            <pc:sldMk cId="3807779736" sldId="291"/>
            <ac:spMk id="67" creationId="{340D16EA-3D68-4772-9D3C-8EF31AFBE52E}"/>
          </ac:spMkLst>
        </pc:spChg>
        <pc:spChg chg="del mod">
          <ac:chgData name="MOUILLESEAUX Gaëtan" userId="967ee3d4-0b5a-402d-88a0-c91d86856def" providerId="ADAL" clId="{79866B23-4514-4020-904A-18793B60540A}" dt="2019-08-05T15:46:51.440" v="1334" actId="478"/>
          <ac:spMkLst>
            <pc:docMk/>
            <pc:sldMk cId="3807779736" sldId="291"/>
            <ac:spMk id="69" creationId="{F75327C4-766D-420B-8185-E23FD2CF6202}"/>
          </ac:spMkLst>
        </pc:spChg>
        <pc:spChg chg="mod topLvl">
          <ac:chgData name="MOUILLESEAUX Gaëtan" userId="967ee3d4-0b5a-402d-88a0-c91d86856def" providerId="ADAL" clId="{79866B23-4514-4020-904A-18793B60540A}" dt="2019-08-05T16:06:19.638" v="1508" actId="165"/>
          <ac:spMkLst>
            <pc:docMk/>
            <pc:sldMk cId="3807779736" sldId="291"/>
            <ac:spMk id="71" creationId="{E36C7DFB-7DA5-48C7-B4A7-2EB24A86137A}"/>
          </ac:spMkLst>
        </pc:spChg>
        <pc:grpChg chg="del mod">
          <ac:chgData name="MOUILLESEAUX Gaëtan" userId="967ee3d4-0b5a-402d-88a0-c91d86856def" providerId="ADAL" clId="{79866B23-4514-4020-904A-18793B60540A}" dt="2019-08-05T16:06:19.638" v="1508" actId="165"/>
          <ac:grpSpMkLst>
            <pc:docMk/>
            <pc:sldMk cId="3807779736" sldId="291"/>
            <ac:grpSpMk id="2" creationId="{2EF3BBC3-8C94-45C4-B239-A29129F89724}"/>
          </ac:grpSpMkLst>
        </pc:grpChg>
        <pc:grpChg chg="mod topLvl">
          <ac:chgData name="MOUILLESEAUX Gaëtan" userId="967ee3d4-0b5a-402d-88a0-c91d86856def" providerId="ADAL" clId="{79866B23-4514-4020-904A-18793B60540A}" dt="2019-08-05T16:17:17.294" v="1646" actId="1076"/>
          <ac:grpSpMkLst>
            <pc:docMk/>
            <pc:sldMk cId="3807779736" sldId="291"/>
            <ac:grpSpMk id="61" creationId="{BAA5CF7A-2F81-4F08-A8F7-F2C08D8F5F4B}"/>
          </ac:grpSpMkLst>
        </pc:grpChg>
        <pc:picChg chg="del mod topLvl">
          <ac:chgData name="MOUILLESEAUX Gaëtan" userId="967ee3d4-0b5a-402d-88a0-c91d86856def" providerId="ADAL" clId="{79866B23-4514-4020-904A-18793B60540A}" dt="2019-08-05T16:13:27.301" v="1603" actId="478"/>
          <ac:picMkLst>
            <pc:docMk/>
            <pc:sldMk cId="3807779736" sldId="291"/>
            <ac:picMk id="39" creationId="{7F2F8ADD-D779-4034-8654-33165E345DE4}"/>
          </ac:picMkLst>
        </pc:picChg>
        <pc:picChg chg="mod topLvl">
          <ac:chgData name="MOUILLESEAUX Gaëtan" userId="967ee3d4-0b5a-402d-88a0-c91d86856def" providerId="ADAL" clId="{79866B23-4514-4020-904A-18793B60540A}" dt="2019-08-05T16:17:07.455" v="1645" actId="1076"/>
          <ac:picMkLst>
            <pc:docMk/>
            <pc:sldMk cId="3807779736" sldId="291"/>
            <ac:picMk id="72" creationId="{4A34F748-FFDB-4FE7-B1B6-6A0E82249365}"/>
          </ac:picMkLst>
        </pc:picChg>
        <pc:cxnChg chg="del mod topLvl">
          <ac:chgData name="MOUILLESEAUX Gaëtan" userId="967ee3d4-0b5a-402d-88a0-c91d86856def" providerId="ADAL" clId="{79866B23-4514-4020-904A-18793B60540A}" dt="2019-08-05T16:13:25.638" v="1602" actId="478"/>
          <ac:cxnSpMkLst>
            <pc:docMk/>
            <pc:sldMk cId="3807779736" sldId="291"/>
            <ac:cxnSpMk id="40" creationId="{073656BB-2123-4B8C-B9B0-918431E7BC6B}"/>
          </ac:cxnSpMkLst>
        </pc:cxnChg>
        <pc:cxnChg chg="mod topLvl">
          <ac:chgData name="MOUILLESEAUX Gaëtan" userId="967ee3d4-0b5a-402d-88a0-c91d86856def" providerId="ADAL" clId="{79866B23-4514-4020-904A-18793B60540A}" dt="2019-08-05T16:06:19.638" v="1508" actId="165"/>
          <ac:cxnSpMkLst>
            <pc:docMk/>
            <pc:sldMk cId="3807779736" sldId="291"/>
            <ac:cxnSpMk id="43" creationId="{51706702-B0B6-4CAF-BC5A-76858941F561}"/>
          </ac:cxnSpMkLst>
        </pc:cxnChg>
        <pc:cxnChg chg="mod topLvl">
          <ac:chgData name="MOUILLESEAUX Gaëtan" userId="967ee3d4-0b5a-402d-88a0-c91d86856def" providerId="ADAL" clId="{79866B23-4514-4020-904A-18793B60540A}" dt="2019-08-05T16:06:19.638" v="1508" actId="165"/>
          <ac:cxnSpMkLst>
            <pc:docMk/>
            <pc:sldMk cId="3807779736" sldId="291"/>
            <ac:cxnSpMk id="73" creationId="{0A568833-BDA8-4D87-AA31-65C5190A1A91}"/>
          </ac:cxnSpMkLst>
        </pc:cxnChg>
      </pc:sldChg>
      <pc:sldChg chg="addSp delSp modSp add ord">
        <pc:chgData name="MOUILLESEAUX Gaëtan" userId="967ee3d4-0b5a-402d-88a0-c91d86856def" providerId="ADAL" clId="{79866B23-4514-4020-904A-18793B60540A}" dt="2019-08-05T16:24:20.213" v="2055" actId="790"/>
        <pc:sldMkLst>
          <pc:docMk/>
          <pc:sldMk cId="929132148" sldId="292"/>
        </pc:sldMkLst>
        <pc:spChg chg="mod">
          <ac:chgData name="MOUILLESEAUX Gaëtan" userId="967ee3d4-0b5a-402d-88a0-c91d86856def" providerId="ADAL" clId="{79866B23-4514-4020-904A-18793B60540A}" dt="2019-08-05T16:13:13.176" v="1599" actId="1076"/>
          <ac:spMkLst>
            <pc:docMk/>
            <pc:sldMk cId="929132148" sldId="292"/>
            <ac:spMk id="20" creationId="{F0AEEEDE-F558-4FE4-B9AE-C1788E762D04}"/>
          </ac:spMkLst>
        </pc:spChg>
        <pc:spChg chg="add">
          <ac:chgData name="MOUILLESEAUX Gaëtan" userId="967ee3d4-0b5a-402d-88a0-c91d86856def" providerId="ADAL" clId="{79866B23-4514-4020-904A-18793B60540A}" dt="2019-08-05T15:47:02.311" v="1338"/>
          <ac:spMkLst>
            <pc:docMk/>
            <pc:sldMk cId="929132148" sldId="292"/>
            <ac:spMk id="25" creationId="{7766FC1C-A68C-49BB-9EC1-498CEBEB312A}"/>
          </ac:spMkLst>
        </pc:spChg>
        <pc:spChg chg="add del mod">
          <ac:chgData name="MOUILLESEAUX Gaëtan" userId="967ee3d4-0b5a-402d-88a0-c91d86856def" providerId="ADAL" clId="{79866B23-4514-4020-904A-18793B60540A}" dt="2019-08-05T16:06:46.840" v="1514" actId="478"/>
          <ac:spMkLst>
            <pc:docMk/>
            <pc:sldMk cId="929132148" sldId="292"/>
            <ac:spMk id="26" creationId="{E388CE2E-7D0B-436A-9B44-08AAE360BC5E}"/>
          </ac:spMkLst>
        </pc:spChg>
        <pc:spChg chg="del">
          <ac:chgData name="MOUILLESEAUX Gaëtan" userId="967ee3d4-0b5a-402d-88a0-c91d86856def" providerId="ADAL" clId="{79866B23-4514-4020-904A-18793B60540A}" dt="2019-08-05T16:06:44.380" v="1513" actId="478"/>
          <ac:spMkLst>
            <pc:docMk/>
            <pc:sldMk cId="929132148" sldId="292"/>
            <ac:spMk id="38" creationId="{F0AEEEDE-F558-4FE4-B9AE-C1788E762D04}"/>
          </ac:spMkLst>
        </pc:spChg>
        <pc:spChg chg="mod">
          <ac:chgData name="MOUILLESEAUX Gaëtan" userId="967ee3d4-0b5a-402d-88a0-c91d86856def" providerId="ADAL" clId="{79866B23-4514-4020-904A-18793B60540A}" dt="2019-08-05T16:24:20.213" v="2055" actId="790"/>
          <ac:spMkLst>
            <pc:docMk/>
            <pc:sldMk cId="929132148" sldId="292"/>
            <ac:spMk id="42" creationId="{C2BB1DE1-F0EA-47DB-A79A-88079A692899}"/>
          </ac:spMkLst>
        </pc:spChg>
        <pc:spChg chg="del">
          <ac:chgData name="MOUILLESEAUX Gaëtan" userId="967ee3d4-0b5a-402d-88a0-c91d86856def" providerId="ADAL" clId="{79866B23-4514-4020-904A-18793B60540A}" dt="2019-08-05T16:13:15.976" v="1600" actId="478"/>
          <ac:spMkLst>
            <pc:docMk/>
            <pc:sldMk cId="929132148" sldId="292"/>
            <ac:spMk id="48" creationId="{76A951A3-AE91-4162-B3F4-A23455B42EDC}"/>
          </ac:spMkLst>
        </pc:spChg>
        <pc:spChg chg="del">
          <ac:chgData name="MOUILLESEAUX Gaëtan" userId="967ee3d4-0b5a-402d-88a0-c91d86856def" providerId="ADAL" clId="{79866B23-4514-4020-904A-18793B60540A}" dt="2019-08-05T16:06:31.003" v="1510" actId="478"/>
          <ac:spMkLst>
            <pc:docMk/>
            <pc:sldMk cId="929132148" sldId="292"/>
            <ac:spMk id="58" creationId="{F31D7E05-F097-4D70-B68E-0D2C4DF7CA1F}"/>
          </ac:spMkLst>
        </pc:spChg>
        <pc:spChg chg="mod">
          <ac:chgData name="MOUILLESEAUX Gaëtan" userId="967ee3d4-0b5a-402d-88a0-c91d86856def" providerId="ADAL" clId="{79866B23-4514-4020-904A-18793B60540A}" dt="2019-08-05T16:17:31.343" v="1647" actId="1076"/>
          <ac:spMkLst>
            <pc:docMk/>
            <pc:sldMk cId="929132148" sldId="292"/>
            <ac:spMk id="62" creationId="{B8EACBAD-A5DE-42A3-9311-3B5A630BE9DE}"/>
          </ac:spMkLst>
        </pc:spChg>
        <pc:spChg chg="mod">
          <ac:chgData name="MOUILLESEAUX Gaëtan" userId="967ee3d4-0b5a-402d-88a0-c91d86856def" providerId="ADAL" clId="{79866B23-4514-4020-904A-18793B60540A}" dt="2019-08-05T16:17:31.343" v="1647" actId="1076"/>
          <ac:spMkLst>
            <pc:docMk/>
            <pc:sldMk cId="929132148" sldId="292"/>
            <ac:spMk id="63" creationId="{2161A0BA-4CAD-4B1B-AA5F-0ABA47D1BA5C}"/>
          </ac:spMkLst>
        </pc:spChg>
        <pc:spChg chg="mod">
          <ac:chgData name="MOUILLESEAUX Gaëtan" userId="967ee3d4-0b5a-402d-88a0-c91d86856def" providerId="ADAL" clId="{79866B23-4514-4020-904A-18793B60540A}" dt="2019-08-05T16:17:31.343" v="1647" actId="1076"/>
          <ac:spMkLst>
            <pc:docMk/>
            <pc:sldMk cId="929132148" sldId="292"/>
            <ac:spMk id="64" creationId="{7053C8CB-8014-4EA7-94D7-9C41B7E98B92}"/>
          </ac:spMkLst>
        </pc:spChg>
        <pc:spChg chg="mod">
          <ac:chgData name="MOUILLESEAUX Gaëtan" userId="967ee3d4-0b5a-402d-88a0-c91d86856def" providerId="ADAL" clId="{79866B23-4514-4020-904A-18793B60540A}" dt="2019-08-05T16:17:31.343" v="1647" actId="1076"/>
          <ac:spMkLst>
            <pc:docMk/>
            <pc:sldMk cId="929132148" sldId="292"/>
            <ac:spMk id="65" creationId="{04186392-29ED-4A3F-BA15-51E96CB4ED9F}"/>
          </ac:spMkLst>
        </pc:spChg>
        <pc:spChg chg="mod">
          <ac:chgData name="MOUILLESEAUX Gaëtan" userId="967ee3d4-0b5a-402d-88a0-c91d86856def" providerId="ADAL" clId="{79866B23-4514-4020-904A-18793B60540A}" dt="2019-08-05T16:17:31.343" v="1647" actId="1076"/>
          <ac:spMkLst>
            <pc:docMk/>
            <pc:sldMk cId="929132148" sldId="292"/>
            <ac:spMk id="66" creationId="{9952928B-A43A-4130-99A4-7B4DC65ECAEE}"/>
          </ac:spMkLst>
        </pc:spChg>
        <pc:spChg chg="mod topLvl">
          <ac:chgData name="MOUILLESEAUX Gaëtan" userId="967ee3d4-0b5a-402d-88a0-c91d86856def" providerId="ADAL" clId="{79866B23-4514-4020-904A-18793B60540A}" dt="2019-08-05T16:06:11.275" v="1507" actId="165"/>
          <ac:spMkLst>
            <pc:docMk/>
            <pc:sldMk cId="929132148" sldId="292"/>
            <ac:spMk id="67" creationId="{340D16EA-3D68-4772-9D3C-8EF31AFBE52E}"/>
          </ac:spMkLst>
        </pc:spChg>
        <pc:spChg chg="del">
          <ac:chgData name="MOUILLESEAUX Gaëtan" userId="967ee3d4-0b5a-402d-88a0-c91d86856def" providerId="ADAL" clId="{79866B23-4514-4020-904A-18793B60540A}" dt="2019-08-05T15:47:00.975" v="1337" actId="478"/>
          <ac:spMkLst>
            <pc:docMk/>
            <pc:sldMk cId="929132148" sldId="292"/>
            <ac:spMk id="69" creationId="{F75327C4-766D-420B-8185-E23FD2CF6202}"/>
          </ac:spMkLst>
        </pc:spChg>
        <pc:grpChg chg="mod topLvl">
          <ac:chgData name="MOUILLESEAUX Gaëtan" userId="967ee3d4-0b5a-402d-88a0-c91d86856def" providerId="ADAL" clId="{79866B23-4514-4020-904A-18793B60540A}" dt="2019-08-05T16:06:11.275" v="1507" actId="165"/>
          <ac:grpSpMkLst>
            <pc:docMk/>
            <pc:sldMk cId="929132148" sldId="292"/>
            <ac:grpSpMk id="2" creationId="{2EF3BBC3-8C94-45C4-B239-A29129F89724}"/>
          </ac:grpSpMkLst>
        </pc:grpChg>
        <pc:grpChg chg="add del mod">
          <ac:chgData name="MOUILLESEAUX Gaëtan" userId="967ee3d4-0b5a-402d-88a0-c91d86856def" providerId="ADAL" clId="{79866B23-4514-4020-904A-18793B60540A}" dt="2019-08-05T16:06:11.275" v="1507" actId="165"/>
          <ac:grpSpMkLst>
            <pc:docMk/>
            <pc:sldMk cId="929132148" sldId="292"/>
            <ac:grpSpMk id="3" creationId="{0D6070E9-23F1-4181-86DF-AACDED1298ED}"/>
          </ac:grpSpMkLst>
        </pc:grpChg>
        <pc:grpChg chg="mod">
          <ac:chgData name="MOUILLESEAUX Gaëtan" userId="967ee3d4-0b5a-402d-88a0-c91d86856def" providerId="ADAL" clId="{79866B23-4514-4020-904A-18793B60540A}" dt="2019-08-05T15:23:31.265" v="1235"/>
          <ac:grpSpMkLst>
            <pc:docMk/>
            <pc:sldMk cId="929132148" sldId="292"/>
            <ac:grpSpMk id="61" creationId="{BAA5CF7A-2F81-4F08-A8F7-F2C08D8F5F4B}"/>
          </ac:grpSpMkLst>
        </pc:grpChg>
        <pc:picChg chg="del">
          <ac:chgData name="MOUILLESEAUX Gaëtan" userId="967ee3d4-0b5a-402d-88a0-c91d86856def" providerId="ADAL" clId="{79866B23-4514-4020-904A-18793B60540A}" dt="2019-08-05T16:07:14.179" v="1519" actId="478"/>
          <ac:picMkLst>
            <pc:docMk/>
            <pc:sldMk cId="929132148" sldId="292"/>
            <ac:picMk id="39" creationId="{7F2F8ADD-D779-4034-8654-33165E345DE4}"/>
          </ac:picMkLst>
        </pc:picChg>
        <pc:picChg chg="mod">
          <ac:chgData name="MOUILLESEAUX Gaëtan" userId="967ee3d4-0b5a-402d-88a0-c91d86856def" providerId="ADAL" clId="{79866B23-4514-4020-904A-18793B60540A}" dt="2019-08-05T15:09:05.506" v="1176" actId="1076"/>
          <ac:picMkLst>
            <pc:docMk/>
            <pc:sldMk cId="929132148" sldId="292"/>
            <ac:picMk id="72" creationId="{4A34F748-FFDB-4FE7-B1B6-6A0E82249365}"/>
          </ac:picMkLst>
        </pc:picChg>
        <pc:cxnChg chg="del">
          <ac:chgData name="MOUILLESEAUX Gaëtan" userId="967ee3d4-0b5a-402d-88a0-c91d86856def" providerId="ADAL" clId="{79866B23-4514-4020-904A-18793B60540A}" dt="2019-08-05T16:13:07.891" v="1598" actId="478"/>
          <ac:cxnSpMkLst>
            <pc:docMk/>
            <pc:sldMk cId="929132148" sldId="292"/>
            <ac:cxnSpMk id="40" creationId="{073656BB-2123-4B8C-B9B0-918431E7BC6B}"/>
          </ac:cxnSpMkLst>
        </pc:cxnChg>
        <pc:cxnChg chg="mod">
          <ac:chgData name="MOUILLESEAUX Gaëtan" userId="967ee3d4-0b5a-402d-88a0-c91d86856def" providerId="ADAL" clId="{79866B23-4514-4020-904A-18793B60540A}" dt="2019-08-05T15:08:56.806" v="1175" actId="1035"/>
          <ac:cxnSpMkLst>
            <pc:docMk/>
            <pc:sldMk cId="929132148" sldId="292"/>
            <ac:cxnSpMk id="73" creationId="{0A568833-BDA8-4D87-AA31-65C5190A1A91}"/>
          </ac:cxnSpMkLst>
        </pc:cxnChg>
      </pc:sldChg>
      <pc:sldChg chg="addSp delSp modSp add">
        <pc:chgData name="MOUILLESEAUX Gaëtan" userId="967ee3d4-0b5a-402d-88a0-c91d86856def" providerId="ADAL" clId="{79866B23-4514-4020-904A-18793B60540A}" dt="2019-08-05T16:24:20.289" v="2057" actId="790"/>
        <pc:sldMkLst>
          <pc:docMk/>
          <pc:sldMk cId="2366174798" sldId="293"/>
        </pc:sldMkLst>
        <pc:spChg chg="mod">
          <ac:chgData name="MOUILLESEAUX Gaëtan" userId="967ee3d4-0b5a-402d-88a0-c91d86856def" providerId="ADAL" clId="{79866B23-4514-4020-904A-18793B60540A}" dt="2019-08-05T16:24:20.289" v="2057" actId="790"/>
          <ac:spMkLst>
            <pc:docMk/>
            <pc:sldMk cId="2366174798" sldId="293"/>
            <ac:spMk id="20" creationId="{F0AEEEDE-F558-4FE4-B9AE-C1788E762D04}"/>
          </ac:spMkLst>
        </pc:spChg>
        <pc:spChg chg="add mod">
          <ac:chgData name="MOUILLESEAUX Gaëtan" userId="967ee3d4-0b5a-402d-88a0-c91d86856def" providerId="ADAL" clId="{79866B23-4514-4020-904A-18793B60540A}" dt="2019-08-05T16:08:29.317" v="1543" actId="14100"/>
          <ac:spMkLst>
            <pc:docMk/>
            <pc:sldMk cId="2366174798" sldId="293"/>
            <ac:spMk id="25" creationId="{197E08F4-7039-4617-B14A-7C5D0427B41A}"/>
          </ac:spMkLst>
        </pc:spChg>
        <pc:spChg chg="add del mod">
          <ac:chgData name="MOUILLESEAUX Gaëtan" userId="967ee3d4-0b5a-402d-88a0-c91d86856def" providerId="ADAL" clId="{79866B23-4514-4020-904A-18793B60540A}" dt="2019-08-05T16:07:59.232" v="1533" actId="478"/>
          <ac:spMkLst>
            <pc:docMk/>
            <pc:sldMk cId="2366174798" sldId="293"/>
            <ac:spMk id="26" creationId="{82C6B608-F37F-4F89-A952-49D5B0635A64}"/>
          </ac:spMkLst>
        </pc:spChg>
        <pc:spChg chg="add del mod">
          <ac:chgData name="MOUILLESEAUX Gaëtan" userId="967ee3d4-0b5a-402d-88a0-c91d86856def" providerId="ADAL" clId="{79866B23-4514-4020-904A-18793B60540A}" dt="2019-08-05T16:08:07.603" v="1536" actId="478"/>
          <ac:spMkLst>
            <pc:docMk/>
            <pc:sldMk cId="2366174798" sldId="293"/>
            <ac:spMk id="27" creationId="{9FA99F66-FC87-41CD-94ED-3DF65B9396B7}"/>
          </ac:spMkLst>
        </pc:spChg>
        <pc:spChg chg="add del mod">
          <ac:chgData name="MOUILLESEAUX Gaëtan" userId="967ee3d4-0b5a-402d-88a0-c91d86856def" providerId="ADAL" clId="{79866B23-4514-4020-904A-18793B60540A}" dt="2019-08-05T16:08:19.527" v="1541" actId="478"/>
          <ac:spMkLst>
            <pc:docMk/>
            <pc:sldMk cId="2366174798" sldId="293"/>
            <ac:spMk id="28" creationId="{C7619D43-D201-4D81-BED9-4B41FF94C121}"/>
          </ac:spMkLst>
        </pc:spChg>
        <pc:spChg chg="del">
          <ac:chgData name="MOUILLESEAUX Gaëtan" userId="967ee3d4-0b5a-402d-88a0-c91d86856def" providerId="ADAL" clId="{79866B23-4514-4020-904A-18793B60540A}" dt="2019-08-05T16:08:17.615" v="1540" actId="478"/>
          <ac:spMkLst>
            <pc:docMk/>
            <pc:sldMk cId="2366174798" sldId="293"/>
            <ac:spMk id="38" creationId="{F0AEEEDE-F558-4FE4-B9AE-C1788E762D04}"/>
          </ac:spMkLst>
        </pc:spChg>
        <pc:spChg chg="mod">
          <ac:chgData name="MOUILLESEAUX Gaëtan" userId="967ee3d4-0b5a-402d-88a0-c91d86856def" providerId="ADAL" clId="{79866B23-4514-4020-904A-18793B60540A}" dt="2019-08-05T16:24:20.222" v="2056" actId="790"/>
          <ac:spMkLst>
            <pc:docMk/>
            <pc:sldMk cId="2366174798" sldId="293"/>
            <ac:spMk id="42" creationId="{C2BB1DE1-F0EA-47DB-A79A-88079A692899}"/>
          </ac:spMkLst>
        </pc:spChg>
        <pc:spChg chg="del mod">
          <ac:chgData name="MOUILLESEAUX Gaëtan" userId="967ee3d4-0b5a-402d-88a0-c91d86856def" providerId="ADAL" clId="{79866B23-4514-4020-904A-18793B60540A}" dt="2019-08-05T16:08:32.160" v="1544" actId="478"/>
          <ac:spMkLst>
            <pc:docMk/>
            <pc:sldMk cId="2366174798" sldId="293"/>
            <ac:spMk id="48" creationId="{76A951A3-AE91-4162-B3F4-A23455B42EDC}"/>
          </ac:spMkLst>
        </pc:spChg>
        <pc:spChg chg="add del">
          <ac:chgData name="MOUILLESEAUX Gaëtan" userId="967ee3d4-0b5a-402d-88a0-c91d86856def" providerId="ADAL" clId="{79866B23-4514-4020-904A-18793B60540A}" dt="2019-08-05T16:07:57.313" v="1532" actId="478"/>
          <ac:spMkLst>
            <pc:docMk/>
            <pc:sldMk cId="2366174798" sldId="293"/>
            <ac:spMk id="58" creationId="{F31D7E05-F097-4D70-B68E-0D2C4DF7CA1F}"/>
          </ac:spMkLst>
        </pc:spChg>
        <pc:spChg chg="mod">
          <ac:chgData name="MOUILLESEAUX Gaëtan" userId="967ee3d4-0b5a-402d-88a0-c91d86856def" providerId="ADAL" clId="{79866B23-4514-4020-904A-18793B60540A}" dt="2019-08-05T14:54:01.820" v="1042" actId="179"/>
          <ac:spMkLst>
            <pc:docMk/>
            <pc:sldMk cId="2366174798" sldId="293"/>
            <ac:spMk id="67" creationId="{340D16EA-3D68-4772-9D3C-8EF31AFBE52E}"/>
          </ac:spMkLst>
        </pc:spChg>
        <pc:spChg chg="del">
          <ac:chgData name="MOUILLESEAUX Gaëtan" userId="967ee3d4-0b5a-402d-88a0-c91d86856def" providerId="ADAL" clId="{79866B23-4514-4020-904A-18793B60540A}" dt="2019-08-05T15:47:07.028" v="1339" actId="478"/>
          <ac:spMkLst>
            <pc:docMk/>
            <pc:sldMk cId="2366174798" sldId="293"/>
            <ac:spMk id="69" creationId="{F75327C4-766D-420B-8185-E23FD2CF6202}"/>
          </ac:spMkLst>
        </pc:spChg>
        <pc:grpChg chg="mod">
          <ac:chgData name="MOUILLESEAUX Gaëtan" userId="967ee3d4-0b5a-402d-88a0-c91d86856def" providerId="ADAL" clId="{79866B23-4514-4020-904A-18793B60540A}" dt="2019-08-05T16:08:29.317" v="1543" actId="14100"/>
          <ac:grpSpMkLst>
            <pc:docMk/>
            <pc:sldMk cId="2366174798" sldId="293"/>
            <ac:grpSpMk id="2" creationId="{2EF3BBC3-8C94-45C4-B239-A29129F89724}"/>
          </ac:grpSpMkLst>
        </pc:grpChg>
        <pc:grpChg chg="mod">
          <ac:chgData name="MOUILLESEAUX Gaëtan" userId="967ee3d4-0b5a-402d-88a0-c91d86856def" providerId="ADAL" clId="{79866B23-4514-4020-904A-18793B60540A}" dt="2019-08-05T16:08:29.317" v="1543" actId="14100"/>
          <ac:grpSpMkLst>
            <pc:docMk/>
            <pc:sldMk cId="2366174798" sldId="293"/>
            <ac:grpSpMk id="3" creationId="{0D6070E9-23F1-4181-86DF-AACDED1298ED}"/>
          </ac:grpSpMkLst>
        </pc:grpChg>
        <pc:grpChg chg="mod">
          <ac:chgData name="MOUILLESEAUX Gaëtan" userId="967ee3d4-0b5a-402d-88a0-c91d86856def" providerId="ADAL" clId="{79866B23-4514-4020-904A-18793B60540A}" dt="2019-08-05T16:08:29.317" v="1543" actId="14100"/>
          <ac:grpSpMkLst>
            <pc:docMk/>
            <pc:sldMk cId="2366174798" sldId="293"/>
            <ac:grpSpMk id="61" creationId="{BAA5CF7A-2F81-4F08-A8F7-F2C08D8F5F4B}"/>
          </ac:grpSpMkLst>
        </pc:grpChg>
        <pc:picChg chg="del">
          <ac:chgData name="MOUILLESEAUX Gaëtan" userId="967ee3d4-0b5a-402d-88a0-c91d86856def" providerId="ADAL" clId="{79866B23-4514-4020-904A-18793B60540A}" dt="2019-08-05T16:12:50.567" v="1595" actId="478"/>
          <ac:picMkLst>
            <pc:docMk/>
            <pc:sldMk cId="2366174798" sldId="293"/>
            <ac:picMk id="39" creationId="{7F2F8ADD-D779-4034-8654-33165E345DE4}"/>
          </ac:picMkLst>
        </pc:picChg>
        <pc:cxnChg chg="del">
          <ac:chgData name="MOUILLESEAUX Gaëtan" userId="967ee3d4-0b5a-402d-88a0-c91d86856def" providerId="ADAL" clId="{79866B23-4514-4020-904A-18793B60540A}" dt="2019-08-05T16:12:48.595" v="1594" actId="478"/>
          <ac:cxnSpMkLst>
            <pc:docMk/>
            <pc:sldMk cId="2366174798" sldId="293"/>
            <ac:cxnSpMk id="40" creationId="{073656BB-2123-4B8C-B9B0-918431E7BC6B}"/>
          </ac:cxnSpMkLst>
        </pc:cxnChg>
      </pc:sldChg>
      <pc:sldChg chg="addSp delSp modSp add">
        <pc:chgData name="MOUILLESEAUX Gaëtan" userId="967ee3d4-0b5a-402d-88a0-c91d86856def" providerId="ADAL" clId="{79866B23-4514-4020-904A-18793B60540A}" dt="2019-08-05T16:24:20.296" v="2058" actId="790"/>
        <pc:sldMkLst>
          <pc:docMk/>
          <pc:sldMk cId="4221867044" sldId="294"/>
        </pc:sldMkLst>
        <pc:spChg chg="mod">
          <ac:chgData name="MOUILLESEAUX Gaëtan" userId="967ee3d4-0b5a-402d-88a0-c91d86856def" providerId="ADAL" clId="{79866B23-4514-4020-904A-18793B60540A}" dt="2019-08-05T16:12:32.638" v="1592" actId="1076"/>
          <ac:spMkLst>
            <pc:docMk/>
            <pc:sldMk cId="4221867044" sldId="294"/>
            <ac:spMk id="20" creationId="{F0AEEEDE-F558-4FE4-B9AE-C1788E762D04}"/>
          </ac:spMkLst>
        </pc:spChg>
        <pc:spChg chg="add">
          <ac:chgData name="MOUILLESEAUX Gaëtan" userId="967ee3d4-0b5a-402d-88a0-c91d86856def" providerId="ADAL" clId="{79866B23-4514-4020-904A-18793B60540A}" dt="2019-08-05T15:47:12.956" v="1342"/>
          <ac:spMkLst>
            <pc:docMk/>
            <pc:sldMk cId="4221867044" sldId="294"/>
            <ac:spMk id="25" creationId="{D58416F5-83EA-4027-B761-AD75D34FA8F8}"/>
          </ac:spMkLst>
        </pc:spChg>
        <pc:spChg chg="add del mod">
          <ac:chgData name="MOUILLESEAUX Gaëtan" userId="967ee3d4-0b5a-402d-88a0-c91d86856def" providerId="ADAL" clId="{79866B23-4514-4020-904A-18793B60540A}" dt="2019-08-05T16:10:33.720" v="1575" actId="478"/>
          <ac:spMkLst>
            <pc:docMk/>
            <pc:sldMk cId="4221867044" sldId="294"/>
            <ac:spMk id="26" creationId="{5696A081-E69C-4E0B-BF18-986EB71001A9}"/>
          </ac:spMkLst>
        </pc:spChg>
        <pc:spChg chg="add del mod">
          <ac:chgData name="MOUILLESEAUX Gaëtan" userId="967ee3d4-0b5a-402d-88a0-c91d86856def" providerId="ADAL" clId="{79866B23-4514-4020-904A-18793B60540A}" dt="2019-08-05T16:09:38.701" v="1566" actId="478"/>
          <ac:spMkLst>
            <pc:docMk/>
            <pc:sldMk cId="4221867044" sldId="294"/>
            <ac:spMk id="38" creationId="{F0AEEEDE-F558-4FE4-B9AE-C1788E762D04}"/>
          </ac:spMkLst>
        </pc:spChg>
        <pc:spChg chg="mod">
          <ac:chgData name="MOUILLESEAUX Gaëtan" userId="967ee3d4-0b5a-402d-88a0-c91d86856def" providerId="ADAL" clId="{79866B23-4514-4020-904A-18793B60540A}" dt="2019-08-05T16:24:20.296" v="2058" actId="790"/>
          <ac:spMkLst>
            <pc:docMk/>
            <pc:sldMk cId="4221867044" sldId="294"/>
            <ac:spMk id="42" creationId="{C2BB1DE1-F0EA-47DB-A79A-88079A692899}"/>
          </ac:spMkLst>
        </pc:spChg>
        <pc:spChg chg="del">
          <ac:chgData name="MOUILLESEAUX Gaëtan" userId="967ee3d4-0b5a-402d-88a0-c91d86856def" providerId="ADAL" clId="{79866B23-4514-4020-904A-18793B60540A}" dt="2019-08-05T16:08:49.153" v="1548" actId="478"/>
          <ac:spMkLst>
            <pc:docMk/>
            <pc:sldMk cId="4221867044" sldId="294"/>
            <ac:spMk id="58" creationId="{F31D7E05-F097-4D70-B68E-0D2C4DF7CA1F}"/>
          </ac:spMkLst>
        </pc:spChg>
        <pc:spChg chg="mod">
          <ac:chgData name="MOUILLESEAUX Gaëtan" userId="967ee3d4-0b5a-402d-88a0-c91d86856def" providerId="ADAL" clId="{79866B23-4514-4020-904A-18793B60540A}" dt="2019-08-05T14:56:30.587" v="1075" actId="20577"/>
          <ac:spMkLst>
            <pc:docMk/>
            <pc:sldMk cId="4221867044" sldId="294"/>
            <ac:spMk id="67" creationId="{340D16EA-3D68-4772-9D3C-8EF31AFBE52E}"/>
          </ac:spMkLst>
        </pc:spChg>
        <pc:spChg chg="del">
          <ac:chgData name="MOUILLESEAUX Gaëtan" userId="967ee3d4-0b5a-402d-88a0-c91d86856def" providerId="ADAL" clId="{79866B23-4514-4020-904A-18793B60540A}" dt="2019-08-05T15:47:11.796" v="1341" actId="478"/>
          <ac:spMkLst>
            <pc:docMk/>
            <pc:sldMk cId="4221867044" sldId="294"/>
            <ac:spMk id="69" creationId="{F75327C4-766D-420B-8185-E23FD2CF6202}"/>
          </ac:spMkLst>
        </pc:spChg>
        <pc:grpChg chg="mod">
          <ac:chgData name="MOUILLESEAUX Gaëtan" userId="967ee3d4-0b5a-402d-88a0-c91d86856def" providerId="ADAL" clId="{79866B23-4514-4020-904A-18793B60540A}" dt="2019-08-05T16:10:15.216" v="1570" actId="1076"/>
          <ac:grpSpMkLst>
            <pc:docMk/>
            <pc:sldMk cId="4221867044" sldId="294"/>
            <ac:grpSpMk id="2" creationId="{2EF3BBC3-8C94-45C4-B239-A29129F89724}"/>
          </ac:grpSpMkLst>
        </pc:grpChg>
        <pc:grpChg chg="add del mod">
          <ac:chgData name="MOUILLESEAUX Gaëtan" userId="967ee3d4-0b5a-402d-88a0-c91d86856def" providerId="ADAL" clId="{79866B23-4514-4020-904A-18793B60540A}" dt="2019-08-05T16:10:15.216" v="1570" actId="1076"/>
          <ac:grpSpMkLst>
            <pc:docMk/>
            <pc:sldMk cId="4221867044" sldId="294"/>
            <ac:grpSpMk id="3" creationId="{0D6070E9-23F1-4181-86DF-AACDED1298ED}"/>
          </ac:grpSpMkLst>
        </pc:grpChg>
        <pc:grpChg chg="mod">
          <ac:chgData name="MOUILLESEAUX Gaëtan" userId="967ee3d4-0b5a-402d-88a0-c91d86856def" providerId="ADAL" clId="{79866B23-4514-4020-904A-18793B60540A}" dt="2019-08-05T16:10:15.216" v="1570" actId="1076"/>
          <ac:grpSpMkLst>
            <pc:docMk/>
            <pc:sldMk cId="4221867044" sldId="294"/>
            <ac:grpSpMk id="61" creationId="{BAA5CF7A-2F81-4F08-A8F7-F2C08D8F5F4B}"/>
          </ac:grpSpMkLst>
        </pc:grpChg>
        <pc:picChg chg="add del">
          <ac:chgData name="MOUILLESEAUX Gaëtan" userId="967ee3d4-0b5a-402d-88a0-c91d86856def" providerId="ADAL" clId="{79866B23-4514-4020-904A-18793B60540A}" dt="2019-08-05T16:09:35.690" v="1565" actId="478"/>
          <ac:picMkLst>
            <pc:docMk/>
            <pc:sldMk cId="4221867044" sldId="294"/>
            <ac:picMk id="39" creationId="{7F2F8ADD-D779-4034-8654-33165E345DE4}"/>
          </ac:picMkLst>
        </pc:picChg>
        <pc:cxnChg chg="add del">
          <ac:chgData name="MOUILLESEAUX Gaëtan" userId="967ee3d4-0b5a-402d-88a0-c91d86856def" providerId="ADAL" clId="{79866B23-4514-4020-904A-18793B60540A}" dt="2019-08-05T16:09:27.330" v="1561" actId="478"/>
          <ac:cxnSpMkLst>
            <pc:docMk/>
            <pc:sldMk cId="4221867044" sldId="294"/>
            <ac:cxnSpMk id="40" creationId="{073656BB-2123-4B8C-B9B0-918431E7BC6B}"/>
          </ac:cxnSpMkLst>
        </pc:cxnChg>
        <pc:cxnChg chg="add del mod">
          <ac:chgData name="MOUILLESEAUX Gaëtan" userId="967ee3d4-0b5a-402d-88a0-c91d86856def" providerId="ADAL" clId="{79866B23-4514-4020-904A-18793B60540A}" dt="2019-08-05T16:09:59.878" v="1569" actId="478"/>
          <ac:cxnSpMkLst>
            <pc:docMk/>
            <pc:sldMk cId="4221867044" sldId="294"/>
            <ac:cxnSpMk id="73" creationId="{0A568833-BDA8-4D87-AA31-65C5190A1A91}"/>
          </ac:cxnSpMkLst>
        </pc:cxnChg>
      </pc:sldChg>
      <pc:sldChg chg="addSp delSp modSp add">
        <pc:chgData name="MOUILLESEAUX Gaëtan" userId="967ee3d4-0b5a-402d-88a0-c91d86856def" providerId="ADAL" clId="{79866B23-4514-4020-904A-18793B60540A}" dt="2019-08-05T16:24:19.656" v="1954" actId="790"/>
        <pc:sldMkLst>
          <pc:docMk/>
          <pc:sldMk cId="3615209090" sldId="295"/>
        </pc:sldMkLst>
        <pc:spChg chg="mod topLvl">
          <ac:chgData name="MOUILLESEAUX Gaëtan" userId="967ee3d4-0b5a-402d-88a0-c91d86856def" providerId="ADAL" clId="{79866B23-4514-4020-904A-18793B60540A}" dt="2019-08-05T16:12:03.106" v="1586" actId="165"/>
          <ac:spMkLst>
            <pc:docMk/>
            <pc:sldMk cId="3615209090" sldId="295"/>
            <ac:spMk id="13" creationId="{1E394B5C-54CD-445F-AFE6-B0ABB514507D}"/>
          </ac:spMkLst>
        </pc:spChg>
        <pc:spChg chg="mod topLvl">
          <ac:chgData name="MOUILLESEAUX Gaëtan" userId="967ee3d4-0b5a-402d-88a0-c91d86856def" providerId="ADAL" clId="{79866B23-4514-4020-904A-18793B60540A}" dt="2019-08-05T16:12:03.106" v="1586" actId="165"/>
          <ac:spMkLst>
            <pc:docMk/>
            <pc:sldMk cId="3615209090" sldId="295"/>
            <ac:spMk id="16" creationId="{1E394B5C-54CD-445F-AFE6-B0ABB514507D}"/>
          </ac:spMkLst>
        </pc:spChg>
        <pc:spChg chg="mod topLvl">
          <ac:chgData name="MOUILLESEAUX Gaëtan" userId="967ee3d4-0b5a-402d-88a0-c91d86856def" providerId="ADAL" clId="{79866B23-4514-4020-904A-18793B60540A}" dt="2019-08-05T16:24:19.656" v="1954" actId="790"/>
          <ac:spMkLst>
            <pc:docMk/>
            <pc:sldMk cId="3615209090" sldId="295"/>
            <ac:spMk id="20" creationId="{F0AEEEDE-F558-4FE4-B9AE-C1788E762D04}"/>
          </ac:spMkLst>
        </pc:spChg>
        <pc:spChg chg="add">
          <ac:chgData name="MOUILLESEAUX Gaëtan" userId="967ee3d4-0b5a-402d-88a0-c91d86856def" providerId="ADAL" clId="{79866B23-4514-4020-904A-18793B60540A}" dt="2019-08-05T15:47:19.303" v="1345"/>
          <ac:spMkLst>
            <pc:docMk/>
            <pc:sldMk cId="3615209090" sldId="295"/>
            <ac:spMk id="25" creationId="{0696CCC0-7335-4D8A-A08D-359C428996CB}"/>
          </ac:spMkLst>
        </pc:spChg>
        <pc:spChg chg="add del mod">
          <ac:chgData name="MOUILLESEAUX Gaëtan" userId="967ee3d4-0b5a-402d-88a0-c91d86856def" providerId="ADAL" clId="{79866B23-4514-4020-904A-18793B60540A}" dt="2019-08-05T16:11:36.319" v="1582" actId="478"/>
          <ac:spMkLst>
            <pc:docMk/>
            <pc:sldMk cId="3615209090" sldId="295"/>
            <ac:spMk id="26" creationId="{F2C26BD9-BD10-460B-80C7-93F28E969ABF}"/>
          </ac:spMkLst>
        </pc:spChg>
        <pc:spChg chg="del">
          <ac:chgData name="MOUILLESEAUX Gaëtan" userId="967ee3d4-0b5a-402d-88a0-c91d86856def" providerId="ADAL" clId="{79866B23-4514-4020-904A-18793B60540A}" dt="2019-08-05T16:11:39.697" v="1583" actId="478"/>
          <ac:spMkLst>
            <pc:docMk/>
            <pc:sldMk cId="3615209090" sldId="295"/>
            <ac:spMk id="38" creationId="{F0AEEEDE-F558-4FE4-B9AE-C1788E762D04}"/>
          </ac:spMkLst>
        </pc:spChg>
        <pc:spChg chg="mod topLvl">
          <ac:chgData name="MOUILLESEAUX Gaëtan" userId="967ee3d4-0b5a-402d-88a0-c91d86856def" providerId="ADAL" clId="{79866B23-4514-4020-904A-18793B60540A}" dt="2019-08-05T16:24:19.637" v="1953" actId="790"/>
          <ac:spMkLst>
            <pc:docMk/>
            <pc:sldMk cId="3615209090" sldId="295"/>
            <ac:spMk id="42" creationId="{C2BB1DE1-F0EA-47DB-A79A-88079A692899}"/>
          </ac:spMkLst>
        </pc:spChg>
        <pc:spChg chg="del">
          <ac:chgData name="MOUILLESEAUX Gaëtan" userId="967ee3d4-0b5a-402d-88a0-c91d86856def" providerId="ADAL" clId="{79866B23-4514-4020-904A-18793B60540A}" dt="2019-08-05T16:11:46.325" v="1584" actId="478"/>
          <ac:spMkLst>
            <pc:docMk/>
            <pc:sldMk cId="3615209090" sldId="295"/>
            <ac:spMk id="48" creationId="{76A951A3-AE91-4162-B3F4-A23455B42EDC}"/>
          </ac:spMkLst>
        </pc:spChg>
        <pc:spChg chg="del">
          <ac:chgData name="MOUILLESEAUX Gaëtan" userId="967ee3d4-0b5a-402d-88a0-c91d86856def" providerId="ADAL" clId="{79866B23-4514-4020-904A-18793B60540A}" dt="2019-08-05T16:11:07.643" v="1579" actId="478"/>
          <ac:spMkLst>
            <pc:docMk/>
            <pc:sldMk cId="3615209090" sldId="295"/>
            <ac:spMk id="58" creationId="{F31D7E05-F097-4D70-B68E-0D2C4DF7CA1F}"/>
          </ac:spMkLst>
        </pc:spChg>
        <pc:spChg chg="mod topLvl">
          <ac:chgData name="MOUILLESEAUX Gaëtan" userId="967ee3d4-0b5a-402d-88a0-c91d86856def" providerId="ADAL" clId="{79866B23-4514-4020-904A-18793B60540A}" dt="2019-08-05T16:11:55.972" v="1585" actId="165"/>
          <ac:spMkLst>
            <pc:docMk/>
            <pc:sldMk cId="3615209090" sldId="295"/>
            <ac:spMk id="67" creationId="{340D16EA-3D68-4772-9D3C-8EF31AFBE52E}"/>
          </ac:spMkLst>
        </pc:spChg>
        <pc:spChg chg="del mod">
          <ac:chgData name="MOUILLESEAUX Gaëtan" userId="967ee3d4-0b5a-402d-88a0-c91d86856def" providerId="ADAL" clId="{79866B23-4514-4020-904A-18793B60540A}" dt="2019-08-05T15:47:17.943" v="1344" actId="478"/>
          <ac:spMkLst>
            <pc:docMk/>
            <pc:sldMk cId="3615209090" sldId="295"/>
            <ac:spMk id="69" creationId="{F75327C4-766D-420B-8185-E23FD2CF6202}"/>
          </ac:spMkLst>
        </pc:spChg>
        <pc:spChg chg="mod topLvl">
          <ac:chgData name="MOUILLESEAUX Gaëtan" userId="967ee3d4-0b5a-402d-88a0-c91d86856def" providerId="ADAL" clId="{79866B23-4514-4020-904A-18793B60540A}" dt="2019-08-05T16:12:03.106" v="1586" actId="165"/>
          <ac:spMkLst>
            <pc:docMk/>
            <pc:sldMk cId="3615209090" sldId="295"/>
            <ac:spMk id="71" creationId="{E36C7DFB-7DA5-48C7-B4A7-2EB24A86137A}"/>
          </ac:spMkLst>
        </pc:spChg>
        <pc:grpChg chg="del mod topLvl">
          <ac:chgData name="MOUILLESEAUX Gaëtan" userId="967ee3d4-0b5a-402d-88a0-c91d86856def" providerId="ADAL" clId="{79866B23-4514-4020-904A-18793B60540A}" dt="2019-08-05T16:12:03.106" v="1586" actId="165"/>
          <ac:grpSpMkLst>
            <pc:docMk/>
            <pc:sldMk cId="3615209090" sldId="295"/>
            <ac:grpSpMk id="2" creationId="{2EF3BBC3-8C94-45C4-B239-A29129F89724}"/>
          </ac:grpSpMkLst>
        </pc:grpChg>
        <pc:grpChg chg="del">
          <ac:chgData name="MOUILLESEAUX Gaëtan" userId="967ee3d4-0b5a-402d-88a0-c91d86856def" providerId="ADAL" clId="{79866B23-4514-4020-904A-18793B60540A}" dt="2019-08-05T16:11:55.972" v="1585" actId="165"/>
          <ac:grpSpMkLst>
            <pc:docMk/>
            <pc:sldMk cId="3615209090" sldId="295"/>
            <ac:grpSpMk id="3" creationId="{0D6070E9-23F1-4181-86DF-AACDED1298ED}"/>
          </ac:grpSpMkLst>
        </pc:grpChg>
        <pc:grpChg chg="mod topLvl">
          <ac:chgData name="MOUILLESEAUX Gaëtan" userId="967ee3d4-0b5a-402d-88a0-c91d86856def" providerId="ADAL" clId="{79866B23-4514-4020-904A-18793B60540A}" dt="2019-08-05T16:12:03.106" v="1586" actId="165"/>
          <ac:grpSpMkLst>
            <pc:docMk/>
            <pc:sldMk cId="3615209090" sldId="295"/>
            <ac:grpSpMk id="61" creationId="{BAA5CF7A-2F81-4F08-A8F7-F2C08D8F5F4B}"/>
          </ac:grpSpMkLst>
        </pc:grpChg>
        <pc:picChg chg="del mod topLvl">
          <ac:chgData name="MOUILLESEAUX Gaëtan" userId="967ee3d4-0b5a-402d-88a0-c91d86856def" providerId="ADAL" clId="{79866B23-4514-4020-904A-18793B60540A}" dt="2019-08-05T16:12:15.251" v="1588" actId="478"/>
          <ac:picMkLst>
            <pc:docMk/>
            <pc:sldMk cId="3615209090" sldId="295"/>
            <ac:picMk id="39" creationId="{7F2F8ADD-D779-4034-8654-33165E345DE4}"/>
          </ac:picMkLst>
        </pc:picChg>
        <pc:picChg chg="mod topLvl">
          <ac:chgData name="MOUILLESEAUX Gaëtan" userId="967ee3d4-0b5a-402d-88a0-c91d86856def" providerId="ADAL" clId="{79866B23-4514-4020-904A-18793B60540A}" dt="2019-08-05T16:12:03.106" v="1586" actId="165"/>
          <ac:picMkLst>
            <pc:docMk/>
            <pc:sldMk cId="3615209090" sldId="295"/>
            <ac:picMk id="72" creationId="{4A34F748-FFDB-4FE7-B1B6-6A0E82249365}"/>
          </ac:picMkLst>
        </pc:picChg>
        <pc:cxnChg chg="del mod topLvl">
          <ac:chgData name="MOUILLESEAUX Gaëtan" userId="967ee3d4-0b5a-402d-88a0-c91d86856def" providerId="ADAL" clId="{79866B23-4514-4020-904A-18793B60540A}" dt="2019-08-05T16:12:16.688" v="1589" actId="478"/>
          <ac:cxnSpMkLst>
            <pc:docMk/>
            <pc:sldMk cId="3615209090" sldId="295"/>
            <ac:cxnSpMk id="40" creationId="{073656BB-2123-4B8C-B9B0-918431E7BC6B}"/>
          </ac:cxnSpMkLst>
        </pc:cxnChg>
        <pc:cxnChg chg="mod topLvl">
          <ac:chgData name="MOUILLESEAUX Gaëtan" userId="967ee3d4-0b5a-402d-88a0-c91d86856def" providerId="ADAL" clId="{79866B23-4514-4020-904A-18793B60540A}" dt="2019-08-05T16:12:03.106" v="1586" actId="165"/>
          <ac:cxnSpMkLst>
            <pc:docMk/>
            <pc:sldMk cId="3615209090" sldId="295"/>
            <ac:cxnSpMk id="43" creationId="{51706702-B0B6-4CAF-BC5A-76858941F561}"/>
          </ac:cxnSpMkLst>
        </pc:cxnChg>
        <pc:cxnChg chg="mod topLvl">
          <ac:chgData name="MOUILLESEAUX Gaëtan" userId="967ee3d4-0b5a-402d-88a0-c91d86856def" providerId="ADAL" clId="{79866B23-4514-4020-904A-18793B60540A}" dt="2019-08-05T16:12:03.106" v="1586" actId="165"/>
          <ac:cxnSpMkLst>
            <pc:docMk/>
            <pc:sldMk cId="3615209090" sldId="295"/>
            <ac:cxnSpMk id="73" creationId="{0A568833-BDA8-4D87-AA31-65C5190A1A91}"/>
          </ac:cxnSpMkLst>
        </pc:cxnChg>
      </pc:sldChg>
      <pc:sldChg chg="addSp delSp modSp add ord">
        <pc:chgData name="MOUILLESEAUX Gaëtan" userId="967ee3d4-0b5a-402d-88a0-c91d86856def" providerId="ADAL" clId="{79866B23-4514-4020-904A-18793B60540A}" dt="2019-08-05T16:23:09.393" v="1817"/>
        <pc:sldMkLst>
          <pc:docMk/>
          <pc:sldMk cId="709407280" sldId="297"/>
        </pc:sldMkLst>
        <pc:spChg chg="mod">
          <ac:chgData name="MOUILLESEAUX Gaëtan" userId="967ee3d4-0b5a-402d-88a0-c91d86856def" providerId="ADAL" clId="{79866B23-4514-4020-904A-18793B60540A}" dt="2019-08-05T15:19:47.647" v="1217" actId="1076"/>
          <ac:spMkLst>
            <pc:docMk/>
            <pc:sldMk cId="709407280" sldId="297"/>
            <ac:spMk id="16" creationId="{E568EEF0-2145-499A-87DA-C4BAC1547C1E}"/>
          </ac:spMkLst>
        </pc:spChg>
        <pc:spChg chg="del mod">
          <ac:chgData name="MOUILLESEAUX Gaëtan" userId="967ee3d4-0b5a-402d-88a0-c91d86856def" providerId="ADAL" clId="{79866B23-4514-4020-904A-18793B60540A}" dt="2019-08-05T15:31:11.480" v="1258" actId="478"/>
          <ac:spMkLst>
            <pc:docMk/>
            <pc:sldMk cId="709407280" sldId="297"/>
            <ac:spMk id="17" creationId="{3F4B782B-A0E6-4E97-8D06-543BEBC8DE2E}"/>
          </ac:spMkLst>
        </pc:spChg>
        <pc:spChg chg="del mod">
          <ac:chgData name="MOUILLESEAUX Gaëtan" userId="967ee3d4-0b5a-402d-88a0-c91d86856def" providerId="ADAL" clId="{79866B23-4514-4020-904A-18793B60540A}" dt="2019-08-05T15:36:37.198" v="1266" actId="478"/>
          <ac:spMkLst>
            <pc:docMk/>
            <pc:sldMk cId="709407280" sldId="297"/>
            <ac:spMk id="64" creationId="{6495215D-3A74-4712-A797-E69BD4C5E4C4}"/>
          </ac:spMkLst>
        </pc:spChg>
        <pc:spChg chg="del mod">
          <ac:chgData name="MOUILLESEAUX Gaëtan" userId="967ee3d4-0b5a-402d-88a0-c91d86856def" providerId="ADAL" clId="{79866B23-4514-4020-904A-18793B60540A}" dt="2019-08-05T15:36:37.198" v="1266" actId="478"/>
          <ac:spMkLst>
            <pc:docMk/>
            <pc:sldMk cId="709407280" sldId="297"/>
            <ac:spMk id="65" creationId="{98EA4567-02B6-466E-9209-1F68C2E599B9}"/>
          </ac:spMkLst>
        </pc:spChg>
        <pc:spChg chg="del mod">
          <ac:chgData name="MOUILLESEAUX Gaëtan" userId="967ee3d4-0b5a-402d-88a0-c91d86856def" providerId="ADAL" clId="{79866B23-4514-4020-904A-18793B60540A}" dt="2019-08-05T15:36:37.198" v="1266" actId="478"/>
          <ac:spMkLst>
            <pc:docMk/>
            <pc:sldMk cId="709407280" sldId="297"/>
            <ac:spMk id="66" creationId="{E2102B85-5968-471B-9118-E4F0B14287BF}"/>
          </ac:spMkLst>
        </pc:spChg>
        <pc:spChg chg="del mod">
          <ac:chgData name="MOUILLESEAUX Gaëtan" userId="967ee3d4-0b5a-402d-88a0-c91d86856def" providerId="ADAL" clId="{79866B23-4514-4020-904A-18793B60540A}" dt="2019-08-05T15:36:37.198" v="1266" actId="478"/>
          <ac:spMkLst>
            <pc:docMk/>
            <pc:sldMk cId="709407280" sldId="297"/>
            <ac:spMk id="67" creationId="{9800119E-CFC9-4098-BE2D-60ABBEB0C4E5}"/>
          </ac:spMkLst>
        </pc:spChg>
        <pc:spChg chg="del mod">
          <ac:chgData name="MOUILLESEAUX Gaëtan" userId="967ee3d4-0b5a-402d-88a0-c91d86856def" providerId="ADAL" clId="{79866B23-4514-4020-904A-18793B60540A}" dt="2019-08-05T15:36:37.198" v="1266" actId="478"/>
          <ac:spMkLst>
            <pc:docMk/>
            <pc:sldMk cId="709407280" sldId="297"/>
            <ac:spMk id="68" creationId="{452D7A4E-9431-4C9D-9081-34AC619A0E41}"/>
          </ac:spMkLst>
        </pc:spChg>
        <pc:spChg chg="del mod">
          <ac:chgData name="MOUILLESEAUX Gaëtan" userId="967ee3d4-0b5a-402d-88a0-c91d86856def" providerId="ADAL" clId="{79866B23-4514-4020-904A-18793B60540A}" dt="2019-08-05T15:36:37.198" v="1266" actId="478"/>
          <ac:spMkLst>
            <pc:docMk/>
            <pc:sldMk cId="709407280" sldId="297"/>
            <ac:spMk id="69" creationId="{781FC6CF-CAD9-41C1-A04F-086EC3783FC2}"/>
          </ac:spMkLst>
        </pc:spChg>
        <pc:spChg chg="del mod">
          <ac:chgData name="MOUILLESEAUX Gaëtan" userId="967ee3d4-0b5a-402d-88a0-c91d86856def" providerId="ADAL" clId="{79866B23-4514-4020-904A-18793B60540A}" dt="2019-08-05T15:36:37.198" v="1266" actId="478"/>
          <ac:spMkLst>
            <pc:docMk/>
            <pc:sldMk cId="709407280" sldId="297"/>
            <ac:spMk id="70" creationId="{48A82AC3-6899-49BF-90F6-1A3F5AC86E3D}"/>
          </ac:spMkLst>
        </pc:spChg>
        <pc:spChg chg="del mod">
          <ac:chgData name="MOUILLESEAUX Gaëtan" userId="967ee3d4-0b5a-402d-88a0-c91d86856def" providerId="ADAL" clId="{79866B23-4514-4020-904A-18793B60540A}" dt="2019-08-05T15:36:37.198" v="1266" actId="478"/>
          <ac:spMkLst>
            <pc:docMk/>
            <pc:sldMk cId="709407280" sldId="297"/>
            <ac:spMk id="71" creationId="{23E07133-80D4-41B9-88FA-369D3337377C}"/>
          </ac:spMkLst>
        </pc:spChg>
        <pc:spChg chg="del mod">
          <ac:chgData name="MOUILLESEAUX Gaëtan" userId="967ee3d4-0b5a-402d-88a0-c91d86856def" providerId="ADAL" clId="{79866B23-4514-4020-904A-18793B60540A}" dt="2019-08-05T15:36:37.198" v="1266" actId="478"/>
          <ac:spMkLst>
            <pc:docMk/>
            <pc:sldMk cId="709407280" sldId="297"/>
            <ac:spMk id="72" creationId="{D4AAE661-DD05-4DD6-B69F-5DC20EC8057D}"/>
          </ac:spMkLst>
        </pc:spChg>
        <pc:spChg chg="del mod">
          <ac:chgData name="MOUILLESEAUX Gaëtan" userId="967ee3d4-0b5a-402d-88a0-c91d86856def" providerId="ADAL" clId="{79866B23-4514-4020-904A-18793B60540A}" dt="2019-08-05T15:36:37.198" v="1266" actId="478"/>
          <ac:spMkLst>
            <pc:docMk/>
            <pc:sldMk cId="709407280" sldId="297"/>
            <ac:spMk id="92" creationId="{5136E77B-B7C2-4421-A06F-57D3187DEDAF}"/>
          </ac:spMkLst>
        </pc:spChg>
        <pc:spChg chg="del mod">
          <ac:chgData name="MOUILLESEAUX Gaëtan" userId="967ee3d4-0b5a-402d-88a0-c91d86856def" providerId="ADAL" clId="{79866B23-4514-4020-904A-18793B60540A}" dt="2019-08-05T15:36:37.198" v="1266" actId="478"/>
          <ac:spMkLst>
            <pc:docMk/>
            <pc:sldMk cId="709407280" sldId="297"/>
            <ac:spMk id="93" creationId="{C2DF152F-7DCA-48BB-8793-B598DF27B5EB}"/>
          </ac:spMkLst>
        </pc:spChg>
        <pc:spChg chg="del mod">
          <ac:chgData name="MOUILLESEAUX Gaëtan" userId="967ee3d4-0b5a-402d-88a0-c91d86856def" providerId="ADAL" clId="{79866B23-4514-4020-904A-18793B60540A}" dt="2019-08-05T15:36:37.198" v="1266" actId="478"/>
          <ac:spMkLst>
            <pc:docMk/>
            <pc:sldMk cId="709407280" sldId="297"/>
            <ac:spMk id="94" creationId="{478111BD-46E5-4C07-945D-1CDBB20DA9F0}"/>
          </ac:spMkLst>
        </pc:spChg>
        <pc:spChg chg="del mod">
          <ac:chgData name="MOUILLESEAUX Gaëtan" userId="967ee3d4-0b5a-402d-88a0-c91d86856def" providerId="ADAL" clId="{79866B23-4514-4020-904A-18793B60540A}" dt="2019-08-05T15:36:37.198" v="1266" actId="478"/>
          <ac:spMkLst>
            <pc:docMk/>
            <pc:sldMk cId="709407280" sldId="297"/>
            <ac:spMk id="95" creationId="{66626E19-3FE2-4507-8145-0E6D5860BF03}"/>
          </ac:spMkLst>
        </pc:spChg>
        <pc:spChg chg="del mod">
          <ac:chgData name="MOUILLESEAUX Gaëtan" userId="967ee3d4-0b5a-402d-88a0-c91d86856def" providerId="ADAL" clId="{79866B23-4514-4020-904A-18793B60540A}" dt="2019-08-05T15:36:37.198" v="1266" actId="478"/>
          <ac:spMkLst>
            <pc:docMk/>
            <pc:sldMk cId="709407280" sldId="297"/>
            <ac:spMk id="97" creationId="{FC8573E5-E3A9-4A60-91FA-EAD3BD8FC97C}"/>
          </ac:spMkLst>
        </pc:spChg>
        <pc:spChg chg="del mod">
          <ac:chgData name="MOUILLESEAUX Gaëtan" userId="967ee3d4-0b5a-402d-88a0-c91d86856def" providerId="ADAL" clId="{79866B23-4514-4020-904A-18793B60540A}" dt="2019-08-05T15:36:37.198" v="1266" actId="478"/>
          <ac:spMkLst>
            <pc:docMk/>
            <pc:sldMk cId="709407280" sldId="297"/>
            <ac:spMk id="98" creationId="{DCC2EF65-244D-4790-A1C8-0504308D89E6}"/>
          </ac:spMkLst>
        </pc:spChg>
        <pc:spChg chg="del mod">
          <ac:chgData name="MOUILLESEAUX Gaëtan" userId="967ee3d4-0b5a-402d-88a0-c91d86856def" providerId="ADAL" clId="{79866B23-4514-4020-904A-18793B60540A}" dt="2019-08-05T15:36:37.198" v="1266" actId="478"/>
          <ac:spMkLst>
            <pc:docMk/>
            <pc:sldMk cId="709407280" sldId="297"/>
            <ac:spMk id="99" creationId="{8A5AA707-AF32-40A4-83C8-FF8DA4AA2F2B}"/>
          </ac:spMkLst>
        </pc:spChg>
        <pc:spChg chg="del mod">
          <ac:chgData name="MOUILLESEAUX Gaëtan" userId="967ee3d4-0b5a-402d-88a0-c91d86856def" providerId="ADAL" clId="{79866B23-4514-4020-904A-18793B60540A}" dt="2019-08-05T15:36:37.198" v="1266" actId="478"/>
          <ac:spMkLst>
            <pc:docMk/>
            <pc:sldMk cId="709407280" sldId="297"/>
            <ac:spMk id="100" creationId="{26C4C3D2-4014-4402-A00A-A53089769E0B}"/>
          </ac:spMkLst>
        </pc:spChg>
        <pc:spChg chg="del mod">
          <ac:chgData name="MOUILLESEAUX Gaëtan" userId="967ee3d4-0b5a-402d-88a0-c91d86856def" providerId="ADAL" clId="{79866B23-4514-4020-904A-18793B60540A}" dt="2019-08-05T15:36:37.198" v="1266" actId="478"/>
          <ac:spMkLst>
            <pc:docMk/>
            <pc:sldMk cId="709407280" sldId="297"/>
            <ac:spMk id="101" creationId="{BDA5721B-E17C-4507-8D98-0666DD4F5EC9}"/>
          </ac:spMkLst>
        </pc:spChg>
        <pc:spChg chg="del mod">
          <ac:chgData name="MOUILLESEAUX Gaëtan" userId="967ee3d4-0b5a-402d-88a0-c91d86856def" providerId="ADAL" clId="{79866B23-4514-4020-904A-18793B60540A}" dt="2019-08-05T15:36:37.198" v="1266" actId="478"/>
          <ac:spMkLst>
            <pc:docMk/>
            <pc:sldMk cId="709407280" sldId="297"/>
            <ac:spMk id="102" creationId="{E6250344-61C1-4F4D-B9D8-28FA01381ACB}"/>
          </ac:spMkLst>
        </pc:spChg>
        <pc:spChg chg="del mod">
          <ac:chgData name="MOUILLESEAUX Gaëtan" userId="967ee3d4-0b5a-402d-88a0-c91d86856def" providerId="ADAL" clId="{79866B23-4514-4020-904A-18793B60540A}" dt="2019-08-05T15:36:37.198" v="1266" actId="478"/>
          <ac:spMkLst>
            <pc:docMk/>
            <pc:sldMk cId="709407280" sldId="297"/>
            <ac:spMk id="103" creationId="{C4EFDA02-D122-4693-B018-33F0F829280C}"/>
          </ac:spMkLst>
        </pc:spChg>
        <pc:spChg chg="del mod">
          <ac:chgData name="MOUILLESEAUX Gaëtan" userId="967ee3d4-0b5a-402d-88a0-c91d86856def" providerId="ADAL" clId="{79866B23-4514-4020-904A-18793B60540A}" dt="2019-08-05T15:36:37.198" v="1266" actId="478"/>
          <ac:spMkLst>
            <pc:docMk/>
            <pc:sldMk cId="709407280" sldId="297"/>
            <ac:spMk id="104" creationId="{5D510D74-6CD5-4A51-9ADE-B6CB9E46D9C6}"/>
          </ac:spMkLst>
        </pc:spChg>
        <pc:spChg chg="del mod">
          <ac:chgData name="MOUILLESEAUX Gaëtan" userId="967ee3d4-0b5a-402d-88a0-c91d86856def" providerId="ADAL" clId="{79866B23-4514-4020-904A-18793B60540A}" dt="2019-08-05T15:36:37.198" v="1266" actId="478"/>
          <ac:spMkLst>
            <pc:docMk/>
            <pc:sldMk cId="709407280" sldId="297"/>
            <ac:spMk id="105" creationId="{8F406261-BD62-4C0C-A2D5-2732D71D2A8F}"/>
          </ac:spMkLst>
        </pc:spChg>
        <pc:spChg chg="del mod">
          <ac:chgData name="MOUILLESEAUX Gaëtan" userId="967ee3d4-0b5a-402d-88a0-c91d86856def" providerId="ADAL" clId="{79866B23-4514-4020-904A-18793B60540A}" dt="2019-08-05T15:36:37.198" v="1266" actId="478"/>
          <ac:spMkLst>
            <pc:docMk/>
            <pc:sldMk cId="709407280" sldId="297"/>
            <ac:spMk id="106" creationId="{18783F94-3B23-4516-A5A1-6D8C8A6EBC45}"/>
          </ac:spMkLst>
        </pc:spChg>
        <pc:spChg chg="del mod">
          <ac:chgData name="MOUILLESEAUX Gaëtan" userId="967ee3d4-0b5a-402d-88a0-c91d86856def" providerId="ADAL" clId="{79866B23-4514-4020-904A-18793B60540A}" dt="2019-08-05T15:36:37.198" v="1266" actId="478"/>
          <ac:spMkLst>
            <pc:docMk/>
            <pc:sldMk cId="709407280" sldId="297"/>
            <ac:spMk id="107" creationId="{8D8B42F0-0A24-469C-AE22-1886BD54D20E}"/>
          </ac:spMkLst>
        </pc:spChg>
        <pc:spChg chg="del mod">
          <ac:chgData name="MOUILLESEAUX Gaëtan" userId="967ee3d4-0b5a-402d-88a0-c91d86856def" providerId="ADAL" clId="{79866B23-4514-4020-904A-18793B60540A}" dt="2019-08-05T15:36:37.198" v="1266" actId="478"/>
          <ac:spMkLst>
            <pc:docMk/>
            <pc:sldMk cId="709407280" sldId="297"/>
            <ac:spMk id="109" creationId="{F1045C73-87F1-4610-817F-D183F869218D}"/>
          </ac:spMkLst>
        </pc:spChg>
        <pc:spChg chg="del mod">
          <ac:chgData name="MOUILLESEAUX Gaëtan" userId="967ee3d4-0b5a-402d-88a0-c91d86856def" providerId="ADAL" clId="{79866B23-4514-4020-904A-18793B60540A}" dt="2019-08-05T15:36:40.157" v="1267" actId="478"/>
          <ac:spMkLst>
            <pc:docMk/>
            <pc:sldMk cId="709407280" sldId="297"/>
            <ac:spMk id="110" creationId="{DDDF573B-A718-4AC1-80A7-F3F6C5ECB964}"/>
          </ac:spMkLst>
        </pc:spChg>
        <pc:spChg chg="del mod">
          <ac:chgData name="MOUILLESEAUX Gaëtan" userId="967ee3d4-0b5a-402d-88a0-c91d86856def" providerId="ADAL" clId="{79866B23-4514-4020-904A-18793B60540A}" dt="2019-08-05T15:36:40.157" v="1267" actId="478"/>
          <ac:spMkLst>
            <pc:docMk/>
            <pc:sldMk cId="709407280" sldId="297"/>
            <ac:spMk id="111" creationId="{AE4B41D0-DC53-477A-91E5-E5A36F5B1916}"/>
          </ac:spMkLst>
        </pc:spChg>
        <pc:spChg chg="del mod">
          <ac:chgData name="MOUILLESEAUX Gaëtan" userId="967ee3d4-0b5a-402d-88a0-c91d86856def" providerId="ADAL" clId="{79866B23-4514-4020-904A-18793B60540A}" dt="2019-08-05T15:36:37.198" v="1266" actId="478"/>
          <ac:spMkLst>
            <pc:docMk/>
            <pc:sldMk cId="709407280" sldId="297"/>
            <ac:spMk id="112" creationId="{C635DCE9-57ED-4778-90DF-5A8E085DA730}"/>
          </ac:spMkLst>
        </pc:spChg>
        <pc:spChg chg="del mod">
          <ac:chgData name="MOUILLESEAUX Gaëtan" userId="967ee3d4-0b5a-402d-88a0-c91d86856def" providerId="ADAL" clId="{79866B23-4514-4020-904A-18793B60540A}" dt="2019-08-05T15:36:37.198" v="1266" actId="478"/>
          <ac:spMkLst>
            <pc:docMk/>
            <pc:sldMk cId="709407280" sldId="297"/>
            <ac:spMk id="113" creationId="{CE3D0CF2-F06D-4F2E-8FE3-88DD7CD47848}"/>
          </ac:spMkLst>
        </pc:spChg>
        <pc:spChg chg="del mod">
          <ac:chgData name="MOUILLESEAUX Gaëtan" userId="967ee3d4-0b5a-402d-88a0-c91d86856def" providerId="ADAL" clId="{79866B23-4514-4020-904A-18793B60540A}" dt="2019-08-05T15:36:37.198" v="1266" actId="478"/>
          <ac:spMkLst>
            <pc:docMk/>
            <pc:sldMk cId="709407280" sldId="297"/>
            <ac:spMk id="114" creationId="{58D7CAEC-CAC8-4857-9499-B3BD5F8E42C7}"/>
          </ac:spMkLst>
        </pc:spChg>
        <pc:spChg chg="del mod">
          <ac:chgData name="MOUILLESEAUX Gaëtan" userId="967ee3d4-0b5a-402d-88a0-c91d86856def" providerId="ADAL" clId="{79866B23-4514-4020-904A-18793B60540A}" dt="2019-08-05T15:36:44.529" v="1269" actId="478"/>
          <ac:spMkLst>
            <pc:docMk/>
            <pc:sldMk cId="709407280" sldId="297"/>
            <ac:spMk id="115" creationId="{2EBA1BA0-7F1E-44D7-9A6B-EEF6664F38CD}"/>
          </ac:spMkLst>
        </pc:spChg>
        <pc:spChg chg="del mod">
          <ac:chgData name="MOUILLESEAUX Gaëtan" userId="967ee3d4-0b5a-402d-88a0-c91d86856def" providerId="ADAL" clId="{79866B23-4514-4020-904A-18793B60540A}" dt="2019-08-05T15:36:37.198" v="1266" actId="478"/>
          <ac:spMkLst>
            <pc:docMk/>
            <pc:sldMk cId="709407280" sldId="297"/>
            <ac:spMk id="116" creationId="{67E6F1F1-BCF6-4C45-AF47-29D47E5A71F1}"/>
          </ac:spMkLst>
        </pc:spChg>
        <pc:spChg chg="del mod">
          <ac:chgData name="MOUILLESEAUX Gaëtan" userId="967ee3d4-0b5a-402d-88a0-c91d86856def" providerId="ADAL" clId="{79866B23-4514-4020-904A-18793B60540A}" dt="2019-08-05T15:36:37.198" v="1266" actId="478"/>
          <ac:spMkLst>
            <pc:docMk/>
            <pc:sldMk cId="709407280" sldId="297"/>
            <ac:spMk id="117" creationId="{C7D327FB-645A-4711-8529-A99E6776EBE0}"/>
          </ac:spMkLst>
        </pc:spChg>
        <pc:spChg chg="del mod">
          <ac:chgData name="MOUILLESEAUX Gaëtan" userId="967ee3d4-0b5a-402d-88a0-c91d86856def" providerId="ADAL" clId="{79866B23-4514-4020-904A-18793B60540A}" dt="2019-08-05T15:36:37.198" v="1266" actId="478"/>
          <ac:spMkLst>
            <pc:docMk/>
            <pc:sldMk cId="709407280" sldId="297"/>
            <ac:spMk id="118" creationId="{BD36BC5F-1C5D-4D1B-A606-EE13F90943A6}"/>
          </ac:spMkLst>
        </pc:spChg>
        <pc:spChg chg="del mod">
          <ac:chgData name="MOUILLESEAUX Gaëtan" userId="967ee3d4-0b5a-402d-88a0-c91d86856def" providerId="ADAL" clId="{79866B23-4514-4020-904A-18793B60540A}" dt="2019-08-05T15:36:37.198" v="1266" actId="478"/>
          <ac:spMkLst>
            <pc:docMk/>
            <pc:sldMk cId="709407280" sldId="297"/>
            <ac:spMk id="119" creationId="{2AB95EDF-FC15-4FA5-B3DB-55F449667B46}"/>
          </ac:spMkLst>
        </pc:spChg>
        <pc:spChg chg="del mod">
          <ac:chgData name="MOUILLESEAUX Gaëtan" userId="967ee3d4-0b5a-402d-88a0-c91d86856def" providerId="ADAL" clId="{79866B23-4514-4020-904A-18793B60540A}" dt="2019-08-05T15:36:37.198" v="1266" actId="478"/>
          <ac:spMkLst>
            <pc:docMk/>
            <pc:sldMk cId="709407280" sldId="297"/>
            <ac:spMk id="120" creationId="{8B08ED0E-0FD0-48A0-8830-152EAFE8FA7E}"/>
          </ac:spMkLst>
        </pc:spChg>
        <pc:spChg chg="del mod">
          <ac:chgData name="MOUILLESEAUX Gaëtan" userId="967ee3d4-0b5a-402d-88a0-c91d86856def" providerId="ADAL" clId="{79866B23-4514-4020-904A-18793B60540A}" dt="2019-08-05T15:36:37.198" v="1266" actId="478"/>
          <ac:spMkLst>
            <pc:docMk/>
            <pc:sldMk cId="709407280" sldId="297"/>
            <ac:spMk id="121" creationId="{CEA498BD-D772-4D93-B1A9-9F0B1C7FB2EB}"/>
          </ac:spMkLst>
        </pc:spChg>
        <pc:spChg chg="del mod">
          <ac:chgData name="MOUILLESEAUX Gaëtan" userId="967ee3d4-0b5a-402d-88a0-c91d86856def" providerId="ADAL" clId="{79866B23-4514-4020-904A-18793B60540A}" dt="2019-08-05T15:36:37.198" v="1266" actId="478"/>
          <ac:spMkLst>
            <pc:docMk/>
            <pc:sldMk cId="709407280" sldId="297"/>
            <ac:spMk id="122" creationId="{220C54C4-E419-4099-9CE8-FD8748EB108C}"/>
          </ac:spMkLst>
        </pc:spChg>
        <pc:spChg chg="del mod">
          <ac:chgData name="MOUILLESEAUX Gaëtan" userId="967ee3d4-0b5a-402d-88a0-c91d86856def" providerId="ADAL" clId="{79866B23-4514-4020-904A-18793B60540A}" dt="2019-08-05T15:36:40.157" v="1267" actId="478"/>
          <ac:spMkLst>
            <pc:docMk/>
            <pc:sldMk cId="709407280" sldId="297"/>
            <ac:spMk id="123" creationId="{34010BBF-4C5A-4A0C-9DC9-C9A97473F3F5}"/>
          </ac:spMkLst>
        </pc:spChg>
        <pc:spChg chg="del mod">
          <ac:chgData name="MOUILLESEAUX Gaëtan" userId="967ee3d4-0b5a-402d-88a0-c91d86856def" providerId="ADAL" clId="{79866B23-4514-4020-904A-18793B60540A}" dt="2019-08-05T15:36:46.264" v="1270" actId="478"/>
          <ac:spMkLst>
            <pc:docMk/>
            <pc:sldMk cId="709407280" sldId="297"/>
            <ac:spMk id="124" creationId="{A0EEC549-9AE4-4298-BFB7-46C792EC02C5}"/>
          </ac:spMkLst>
        </pc:spChg>
        <pc:spChg chg="del mod">
          <ac:chgData name="MOUILLESEAUX Gaëtan" userId="967ee3d4-0b5a-402d-88a0-c91d86856def" providerId="ADAL" clId="{79866B23-4514-4020-904A-18793B60540A}" dt="2019-08-05T15:36:37.198" v="1266" actId="478"/>
          <ac:spMkLst>
            <pc:docMk/>
            <pc:sldMk cId="709407280" sldId="297"/>
            <ac:spMk id="125" creationId="{891C6440-7A96-485E-8A4B-11B746BDC1C7}"/>
          </ac:spMkLst>
        </pc:spChg>
        <pc:spChg chg="del mod">
          <ac:chgData name="MOUILLESEAUX Gaëtan" userId="967ee3d4-0b5a-402d-88a0-c91d86856def" providerId="ADAL" clId="{79866B23-4514-4020-904A-18793B60540A}" dt="2019-08-05T15:36:37.198" v="1266" actId="478"/>
          <ac:spMkLst>
            <pc:docMk/>
            <pc:sldMk cId="709407280" sldId="297"/>
            <ac:spMk id="126" creationId="{E6A2FE8C-10D6-494B-B69F-4E0BED82378B}"/>
          </ac:spMkLst>
        </pc:spChg>
        <pc:spChg chg="del mod">
          <ac:chgData name="MOUILLESEAUX Gaëtan" userId="967ee3d4-0b5a-402d-88a0-c91d86856def" providerId="ADAL" clId="{79866B23-4514-4020-904A-18793B60540A}" dt="2019-08-05T15:36:37.198" v="1266" actId="478"/>
          <ac:spMkLst>
            <pc:docMk/>
            <pc:sldMk cId="709407280" sldId="297"/>
            <ac:spMk id="138" creationId="{98C4E277-4957-401B-9A23-9193764ABC0F}"/>
          </ac:spMkLst>
        </pc:spChg>
        <pc:spChg chg="del mod">
          <ac:chgData name="MOUILLESEAUX Gaëtan" userId="967ee3d4-0b5a-402d-88a0-c91d86856def" providerId="ADAL" clId="{79866B23-4514-4020-904A-18793B60540A}" dt="2019-08-05T15:36:37.198" v="1266" actId="478"/>
          <ac:spMkLst>
            <pc:docMk/>
            <pc:sldMk cId="709407280" sldId="297"/>
            <ac:spMk id="139" creationId="{ED96FBB5-6C64-42C1-AF9B-9661D67AABC5}"/>
          </ac:spMkLst>
        </pc:spChg>
        <pc:spChg chg="del mod">
          <ac:chgData name="MOUILLESEAUX Gaëtan" userId="967ee3d4-0b5a-402d-88a0-c91d86856def" providerId="ADAL" clId="{79866B23-4514-4020-904A-18793B60540A}" dt="2019-08-05T15:36:37.198" v="1266" actId="478"/>
          <ac:spMkLst>
            <pc:docMk/>
            <pc:sldMk cId="709407280" sldId="297"/>
            <ac:spMk id="140" creationId="{145807F0-5810-4224-AB74-D8D451A6C7C1}"/>
          </ac:spMkLst>
        </pc:spChg>
        <pc:spChg chg="del mod">
          <ac:chgData name="MOUILLESEAUX Gaëtan" userId="967ee3d4-0b5a-402d-88a0-c91d86856def" providerId="ADAL" clId="{79866B23-4514-4020-904A-18793B60540A}" dt="2019-08-05T15:36:37.198" v="1266" actId="478"/>
          <ac:spMkLst>
            <pc:docMk/>
            <pc:sldMk cId="709407280" sldId="297"/>
            <ac:spMk id="141" creationId="{33CE8DC7-C0EC-4B5A-8735-221F992ADAB7}"/>
          </ac:spMkLst>
        </pc:spChg>
        <pc:spChg chg="del mod">
          <ac:chgData name="MOUILLESEAUX Gaëtan" userId="967ee3d4-0b5a-402d-88a0-c91d86856def" providerId="ADAL" clId="{79866B23-4514-4020-904A-18793B60540A}" dt="2019-08-05T15:36:37.198" v="1266" actId="478"/>
          <ac:spMkLst>
            <pc:docMk/>
            <pc:sldMk cId="709407280" sldId="297"/>
            <ac:spMk id="142" creationId="{ED61CBA7-DEFF-48A8-B613-9427CF48A72D}"/>
          </ac:spMkLst>
        </pc:spChg>
        <pc:spChg chg="del mod">
          <ac:chgData name="MOUILLESEAUX Gaëtan" userId="967ee3d4-0b5a-402d-88a0-c91d86856def" providerId="ADAL" clId="{79866B23-4514-4020-904A-18793B60540A}" dt="2019-08-05T15:36:37.198" v="1266" actId="478"/>
          <ac:spMkLst>
            <pc:docMk/>
            <pc:sldMk cId="709407280" sldId="297"/>
            <ac:spMk id="143" creationId="{195A9397-74F9-41F9-9801-634FCB6AF7D8}"/>
          </ac:spMkLst>
        </pc:spChg>
        <pc:spChg chg="del mod">
          <ac:chgData name="MOUILLESEAUX Gaëtan" userId="967ee3d4-0b5a-402d-88a0-c91d86856def" providerId="ADAL" clId="{79866B23-4514-4020-904A-18793B60540A}" dt="2019-08-05T15:36:37.198" v="1266" actId="478"/>
          <ac:spMkLst>
            <pc:docMk/>
            <pc:sldMk cId="709407280" sldId="297"/>
            <ac:spMk id="144" creationId="{40BC4766-4766-4503-8C04-CFAE13817324}"/>
          </ac:spMkLst>
        </pc:spChg>
        <pc:spChg chg="del mod">
          <ac:chgData name="MOUILLESEAUX Gaëtan" userId="967ee3d4-0b5a-402d-88a0-c91d86856def" providerId="ADAL" clId="{79866B23-4514-4020-904A-18793B60540A}" dt="2019-08-05T15:36:37.198" v="1266" actId="478"/>
          <ac:spMkLst>
            <pc:docMk/>
            <pc:sldMk cId="709407280" sldId="297"/>
            <ac:spMk id="145" creationId="{5845CD37-5465-4987-BFCF-C7A7F4F323CC}"/>
          </ac:spMkLst>
        </pc:spChg>
        <pc:spChg chg="del mod">
          <ac:chgData name="MOUILLESEAUX Gaëtan" userId="967ee3d4-0b5a-402d-88a0-c91d86856def" providerId="ADAL" clId="{79866B23-4514-4020-904A-18793B60540A}" dt="2019-08-05T15:36:37.198" v="1266" actId="478"/>
          <ac:spMkLst>
            <pc:docMk/>
            <pc:sldMk cId="709407280" sldId="297"/>
            <ac:spMk id="146" creationId="{B98B7826-FE01-4248-8047-F199F9AB2870}"/>
          </ac:spMkLst>
        </pc:spChg>
        <pc:spChg chg="del mod">
          <ac:chgData name="MOUILLESEAUX Gaëtan" userId="967ee3d4-0b5a-402d-88a0-c91d86856def" providerId="ADAL" clId="{79866B23-4514-4020-904A-18793B60540A}" dt="2019-08-05T15:36:37.198" v="1266" actId="478"/>
          <ac:spMkLst>
            <pc:docMk/>
            <pc:sldMk cId="709407280" sldId="297"/>
            <ac:spMk id="149" creationId="{ECDEDFA0-C16E-4EAA-A42E-93486E62C1D2}"/>
          </ac:spMkLst>
        </pc:spChg>
        <pc:spChg chg="del mod">
          <ac:chgData name="MOUILLESEAUX Gaëtan" userId="967ee3d4-0b5a-402d-88a0-c91d86856def" providerId="ADAL" clId="{79866B23-4514-4020-904A-18793B60540A}" dt="2019-08-05T15:36:37.198" v="1266" actId="478"/>
          <ac:spMkLst>
            <pc:docMk/>
            <pc:sldMk cId="709407280" sldId="297"/>
            <ac:spMk id="151" creationId="{2B238CAC-39B0-4DFC-9681-9D11BF3546D3}"/>
          </ac:spMkLst>
        </pc:spChg>
        <pc:spChg chg="del mod">
          <ac:chgData name="MOUILLESEAUX Gaëtan" userId="967ee3d4-0b5a-402d-88a0-c91d86856def" providerId="ADAL" clId="{79866B23-4514-4020-904A-18793B60540A}" dt="2019-08-05T15:36:37.198" v="1266" actId="478"/>
          <ac:spMkLst>
            <pc:docMk/>
            <pc:sldMk cId="709407280" sldId="297"/>
            <ac:spMk id="152" creationId="{932BB80D-A6FA-4913-AD02-F08664F0B834}"/>
          </ac:spMkLst>
        </pc:spChg>
        <pc:spChg chg="del mod">
          <ac:chgData name="MOUILLESEAUX Gaëtan" userId="967ee3d4-0b5a-402d-88a0-c91d86856def" providerId="ADAL" clId="{79866B23-4514-4020-904A-18793B60540A}" dt="2019-08-05T15:36:37.198" v="1266" actId="478"/>
          <ac:spMkLst>
            <pc:docMk/>
            <pc:sldMk cId="709407280" sldId="297"/>
            <ac:spMk id="153" creationId="{6FEED7A2-2E44-4A0A-8F51-FE74752CDF4B}"/>
          </ac:spMkLst>
        </pc:spChg>
        <pc:spChg chg="del mod">
          <ac:chgData name="MOUILLESEAUX Gaëtan" userId="967ee3d4-0b5a-402d-88a0-c91d86856def" providerId="ADAL" clId="{79866B23-4514-4020-904A-18793B60540A}" dt="2019-08-05T15:36:37.198" v="1266" actId="478"/>
          <ac:spMkLst>
            <pc:docMk/>
            <pc:sldMk cId="709407280" sldId="297"/>
            <ac:spMk id="154" creationId="{D0E8226A-EB22-495B-8E29-B7386FE933D0}"/>
          </ac:spMkLst>
        </pc:spChg>
        <pc:spChg chg="del mod">
          <ac:chgData name="MOUILLESEAUX Gaëtan" userId="967ee3d4-0b5a-402d-88a0-c91d86856def" providerId="ADAL" clId="{79866B23-4514-4020-904A-18793B60540A}" dt="2019-08-05T15:36:37.198" v="1266" actId="478"/>
          <ac:spMkLst>
            <pc:docMk/>
            <pc:sldMk cId="709407280" sldId="297"/>
            <ac:spMk id="155" creationId="{5B16913B-37D1-47D2-AD87-CCE1F73DE431}"/>
          </ac:spMkLst>
        </pc:spChg>
        <pc:spChg chg="del mod">
          <ac:chgData name="MOUILLESEAUX Gaëtan" userId="967ee3d4-0b5a-402d-88a0-c91d86856def" providerId="ADAL" clId="{79866B23-4514-4020-904A-18793B60540A}" dt="2019-08-05T15:36:37.198" v="1266" actId="478"/>
          <ac:spMkLst>
            <pc:docMk/>
            <pc:sldMk cId="709407280" sldId="297"/>
            <ac:spMk id="156" creationId="{8212BAE7-B6D0-4341-A9E3-C21FBF1FCA2F}"/>
          </ac:spMkLst>
        </pc:spChg>
        <pc:spChg chg="del mod">
          <ac:chgData name="MOUILLESEAUX Gaëtan" userId="967ee3d4-0b5a-402d-88a0-c91d86856def" providerId="ADAL" clId="{79866B23-4514-4020-904A-18793B60540A}" dt="2019-08-05T15:36:37.198" v="1266" actId="478"/>
          <ac:spMkLst>
            <pc:docMk/>
            <pc:sldMk cId="709407280" sldId="297"/>
            <ac:spMk id="157" creationId="{E1ACE3D1-2249-4225-9467-1B647100E23C}"/>
          </ac:spMkLst>
        </pc:spChg>
        <pc:spChg chg="del mod">
          <ac:chgData name="MOUILLESEAUX Gaëtan" userId="967ee3d4-0b5a-402d-88a0-c91d86856def" providerId="ADAL" clId="{79866B23-4514-4020-904A-18793B60540A}" dt="2019-08-05T15:36:37.198" v="1266" actId="478"/>
          <ac:spMkLst>
            <pc:docMk/>
            <pc:sldMk cId="709407280" sldId="297"/>
            <ac:spMk id="158" creationId="{7262876F-6B5B-4514-B1EF-B5ECBCDFBA4C}"/>
          </ac:spMkLst>
        </pc:spChg>
        <pc:spChg chg="del mod">
          <ac:chgData name="MOUILLESEAUX Gaëtan" userId="967ee3d4-0b5a-402d-88a0-c91d86856def" providerId="ADAL" clId="{79866B23-4514-4020-904A-18793B60540A}" dt="2019-08-05T15:36:37.198" v="1266" actId="478"/>
          <ac:spMkLst>
            <pc:docMk/>
            <pc:sldMk cId="709407280" sldId="297"/>
            <ac:spMk id="159" creationId="{D864FF7B-CD85-44B0-A3DE-817197331C9D}"/>
          </ac:spMkLst>
        </pc:spChg>
        <pc:spChg chg="del mod">
          <ac:chgData name="MOUILLESEAUX Gaëtan" userId="967ee3d4-0b5a-402d-88a0-c91d86856def" providerId="ADAL" clId="{79866B23-4514-4020-904A-18793B60540A}" dt="2019-08-05T15:36:37.198" v="1266" actId="478"/>
          <ac:spMkLst>
            <pc:docMk/>
            <pc:sldMk cId="709407280" sldId="297"/>
            <ac:spMk id="160" creationId="{C1355459-C86C-45E4-BC94-3976788B38CB}"/>
          </ac:spMkLst>
        </pc:spChg>
        <pc:spChg chg="del mod">
          <ac:chgData name="MOUILLESEAUX Gaëtan" userId="967ee3d4-0b5a-402d-88a0-c91d86856def" providerId="ADAL" clId="{79866B23-4514-4020-904A-18793B60540A}" dt="2019-08-05T15:36:37.198" v="1266" actId="478"/>
          <ac:spMkLst>
            <pc:docMk/>
            <pc:sldMk cId="709407280" sldId="297"/>
            <ac:spMk id="161" creationId="{F55E16A1-974E-4DF1-9F6E-0A8E94C4FEB7}"/>
          </ac:spMkLst>
        </pc:spChg>
        <pc:spChg chg="del mod">
          <ac:chgData name="MOUILLESEAUX Gaëtan" userId="967ee3d4-0b5a-402d-88a0-c91d86856def" providerId="ADAL" clId="{79866B23-4514-4020-904A-18793B60540A}" dt="2019-08-05T15:36:37.198" v="1266" actId="478"/>
          <ac:spMkLst>
            <pc:docMk/>
            <pc:sldMk cId="709407280" sldId="297"/>
            <ac:spMk id="170" creationId="{12F558FA-7031-44D2-B442-9DDCC089B069}"/>
          </ac:spMkLst>
        </pc:spChg>
        <pc:spChg chg="del mod">
          <ac:chgData name="MOUILLESEAUX Gaëtan" userId="967ee3d4-0b5a-402d-88a0-c91d86856def" providerId="ADAL" clId="{79866B23-4514-4020-904A-18793B60540A}" dt="2019-08-05T15:36:37.198" v="1266" actId="478"/>
          <ac:spMkLst>
            <pc:docMk/>
            <pc:sldMk cId="709407280" sldId="297"/>
            <ac:spMk id="171" creationId="{622192AC-5EEA-471F-AA47-6D32F742D82E}"/>
          </ac:spMkLst>
        </pc:spChg>
        <pc:spChg chg="del mod">
          <ac:chgData name="MOUILLESEAUX Gaëtan" userId="967ee3d4-0b5a-402d-88a0-c91d86856def" providerId="ADAL" clId="{79866B23-4514-4020-904A-18793B60540A}" dt="2019-08-05T15:36:37.198" v="1266" actId="478"/>
          <ac:spMkLst>
            <pc:docMk/>
            <pc:sldMk cId="709407280" sldId="297"/>
            <ac:spMk id="172" creationId="{72B6B40B-7A38-4C4D-BE1A-70A802FC6AF8}"/>
          </ac:spMkLst>
        </pc:spChg>
        <pc:spChg chg="del mod">
          <ac:chgData name="MOUILLESEAUX Gaëtan" userId="967ee3d4-0b5a-402d-88a0-c91d86856def" providerId="ADAL" clId="{79866B23-4514-4020-904A-18793B60540A}" dt="2019-08-05T15:36:37.198" v="1266" actId="478"/>
          <ac:spMkLst>
            <pc:docMk/>
            <pc:sldMk cId="709407280" sldId="297"/>
            <ac:spMk id="173" creationId="{3D8184E6-7EBD-40D6-B0DB-E250DD9E6AAD}"/>
          </ac:spMkLst>
        </pc:spChg>
        <pc:spChg chg="del mod">
          <ac:chgData name="MOUILLESEAUX Gaëtan" userId="967ee3d4-0b5a-402d-88a0-c91d86856def" providerId="ADAL" clId="{79866B23-4514-4020-904A-18793B60540A}" dt="2019-08-05T15:36:37.198" v="1266" actId="478"/>
          <ac:spMkLst>
            <pc:docMk/>
            <pc:sldMk cId="709407280" sldId="297"/>
            <ac:spMk id="174" creationId="{258450B9-218D-426F-BCCB-7CA776F0DC3D}"/>
          </ac:spMkLst>
        </pc:spChg>
        <pc:spChg chg="del mod">
          <ac:chgData name="MOUILLESEAUX Gaëtan" userId="967ee3d4-0b5a-402d-88a0-c91d86856def" providerId="ADAL" clId="{79866B23-4514-4020-904A-18793B60540A}" dt="2019-08-05T15:36:37.198" v="1266" actId="478"/>
          <ac:spMkLst>
            <pc:docMk/>
            <pc:sldMk cId="709407280" sldId="297"/>
            <ac:spMk id="176" creationId="{9CF7248D-7176-4C45-ADFF-FC324BA208F6}"/>
          </ac:spMkLst>
        </pc:spChg>
        <pc:spChg chg="del mod">
          <ac:chgData name="MOUILLESEAUX Gaëtan" userId="967ee3d4-0b5a-402d-88a0-c91d86856def" providerId="ADAL" clId="{79866B23-4514-4020-904A-18793B60540A}" dt="2019-08-05T15:36:37.198" v="1266" actId="478"/>
          <ac:spMkLst>
            <pc:docMk/>
            <pc:sldMk cId="709407280" sldId="297"/>
            <ac:spMk id="177" creationId="{46DAD42E-303A-4001-A411-FF9EC3C24035}"/>
          </ac:spMkLst>
        </pc:spChg>
        <pc:spChg chg="del mod">
          <ac:chgData name="MOUILLESEAUX Gaëtan" userId="967ee3d4-0b5a-402d-88a0-c91d86856def" providerId="ADAL" clId="{79866B23-4514-4020-904A-18793B60540A}" dt="2019-08-05T15:36:37.198" v="1266" actId="478"/>
          <ac:spMkLst>
            <pc:docMk/>
            <pc:sldMk cId="709407280" sldId="297"/>
            <ac:spMk id="179" creationId="{35BEFAE4-AF2A-450E-805B-0A477A243065}"/>
          </ac:spMkLst>
        </pc:spChg>
        <pc:spChg chg="del mod">
          <ac:chgData name="MOUILLESEAUX Gaëtan" userId="967ee3d4-0b5a-402d-88a0-c91d86856def" providerId="ADAL" clId="{79866B23-4514-4020-904A-18793B60540A}" dt="2019-08-05T15:36:37.198" v="1266" actId="478"/>
          <ac:spMkLst>
            <pc:docMk/>
            <pc:sldMk cId="709407280" sldId="297"/>
            <ac:spMk id="180" creationId="{26BACDB2-805D-41FC-A11D-A5B5B7662F50}"/>
          </ac:spMkLst>
        </pc:spChg>
        <pc:spChg chg="del mod">
          <ac:chgData name="MOUILLESEAUX Gaëtan" userId="967ee3d4-0b5a-402d-88a0-c91d86856def" providerId="ADAL" clId="{79866B23-4514-4020-904A-18793B60540A}" dt="2019-08-05T15:36:37.198" v="1266" actId="478"/>
          <ac:spMkLst>
            <pc:docMk/>
            <pc:sldMk cId="709407280" sldId="297"/>
            <ac:spMk id="184" creationId="{8A54E3AD-FBCB-4516-9E01-3A61D5962C6A}"/>
          </ac:spMkLst>
        </pc:spChg>
        <pc:spChg chg="del mod">
          <ac:chgData name="MOUILLESEAUX Gaëtan" userId="967ee3d4-0b5a-402d-88a0-c91d86856def" providerId="ADAL" clId="{79866B23-4514-4020-904A-18793B60540A}" dt="2019-08-05T15:36:37.198" v="1266" actId="478"/>
          <ac:spMkLst>
            <pc:docMk/>
            <pc:sldMk cId="709407280" sldId="297"/>
            <ac:spMk id="185" creationId="{858B1AF9-F87E-480D-AE93-6F254CE8849F}"/>
          </ac:spMkLst>
        </pc:spChg>
        <pc:spChg chg="del mod">
          <ac:chgData name="MOUILLESEAUX Gaëtan" userId="967ee3d4-0b5a-402d-88a0-c91d86856def" providerId="ADAL" clId="{79866B23-4514-4020-904A-18793B60540A}" dt="2019-08-05T15:36:37.198" v="1266" actId="478"/>
          <ac:spMkLst>
            <pc:docMk/>
            <pc:sldMk cId="709407280" sldId="297"/>
            <ac:spMk id="186" creationId="{940D678C-59F3-457F-A647-D3D333C4E14B}"/>
          </ac:spMkLst>
        </pc:spChg>
        <pc:spChg chg="del mod">
          <ac:chgData name="MOUILLESEAUX Gaëtan" userId="967ee3d4-0b5a-402d-88a0-c91d86856def" providerId="ADAL" clId="{79866B23-4514-4020-904A-18793B60540A}" dt="2019-08-05T15:36:37.198" v="1266" actId="478"/>
          <ac:spMkLst>
            <pc:docMk/>
            <pc:sldMk cId="709407280" sldId="297"/>
            <ac:spMk id="187" creationId="{ED601DCE-67B7-4C37-9C23-0F770C2D8013}"/>
          </ac:spMkLst>
        </pc:spChg>
        <pc:spChg chg="del mod">
          <ac:chgData name="MOUILLESEAUX Gaëtan" userId="967ee3d4-0b5a-402d-88a0-c91d86856def" providerId="ADAL" clId="{79866B23-4514-4020-904A-18793B60540A}" dt="2019-08-05T15:36:37.198" v="1266" actId="478"/>
          <ac:spMkLst>
            <pc:docMk/>
            <pc:sldMk cId="709407280" sldId="297"/>
            <ac:spMk id="188" creationId="{7BDE4DBF-2A20-4BFB-A7FC-369413A86BA6}"/>
          </ac:spMkLst>
        </pc:spChg>
        <pc:spChg chg="del mod">
          <ac:chgData name="MOUILLESEAUX Gaëtan" userId="967ee3d4-0b5a-402d-88a0-c91d86856def" providerId="ADAL" clId="{79866B23-4514-4020-904A-18793B60540A}" dt="2019-08-05T15:36:37.198" v="1266" actId="478"/>
          <ac:spMkLst>
            <pc:docMk/>
            <pc:sldMk cId="709407280" sldId="297"/>
            <ac:spMk id="190" creationId="{1AC67800-CAAB-4F24-B1C9-1679B7745E72}"/>
          </ac:spMkLst>
        </pc:spChg>
        <pc:spChg chg="del mod">
          <ac:chgData name="MOUILLESEAUX Gaëtan" userId="967ee3d4-0b5a-402d-88a0-c91d86856def" providerId="ADAL" clId="{79866B23-4514-4020-904A-18793B60540A}" dt="2019-08-05T15:36:37.198" v="1266" actId="478"/>
          <ac:spMkLst>
            <pc:docMk/>
            <pc:sldMk cId="709407280" sldId="297"/>
            <ac:spMk id="191" creationId="{4E4FA053-B058-45C2-90B3-8C4E0716E20C}"/>
          </ac:spMkLst>
        </pc:spChg>
        <pc:spChg chg="mod">
          <ac:chgData name="MOUILLESEAUX Gaëtan" userId="967ee3d4-0b5a-402d-88a0-c91d86856def" providerId="ADAL" clId="{79866B23-4514-4020-904A-18793B60540A}" dt="2019-08-05T15:32:04.589" v="1263" actId="20577"/>
          <ac:spMkLst>
            <pc:docMk/>
            <pc:sldMk cId="709407280" sldId="297"/>
            <ac:spMk id="193" creationId="{7538E2E3-AF86-4A12-90BB-7DAF4B1A8F9C}"/>
          </ac:spMkLst>
        </pc:spChg>
        <pc:spChg chg="del mod">
          <ac:chgData name="MOUILLESEAUX Gaëtan" userId="967ee3d4-0b5a-402d-88a0-c91d86856def" providerId="ADAL" clId="{79866B23-4514-4020-904A-18793B60540A}" dt="2019-08-05T15:31:43.295" v="1259" actId="478"/>
          <ac:spMkLst>
            <pc:docMk/>
            <pc:sldMk cId="709407280" sldId="297"/>
            <ac:spMk id="194" creationId="{62E88AC7-B59B-4BC1-8727-149622EA941E}"/>
          </ac:spMkLst>
        </pc:spChg>
        <pc:grpChg chg="del mod">
          <ac:chgData name="MOUILLESEAUX Gaëtan" userId="967ee3d4-0b5a-402d-88a0-c91d86856def" providerId="ADAL" clId="{79866B23-4514-4020-904A-18793B60540A}" dt="2019-08-05T15:36:41.685" v="1268" actId="478"/>
          <ac:grpSpMkLst>
            <pc:docMk/>
            <pc:sldMk cId="709407280" sldId="297"/>
            <ac:grpSpMk id="18" creationId="{E7D9538A-ACBC-4D56-8F3E-DB0EEE5F9CE8}"/>
          </ac:grpSpMkLst>
        </pc:grpChg>
        <pc:grpChg chg="del mod">
          <ac:chgData name="MOUILLESEAUX Gaëtan" userId="967ee3d4-0b5a-402d-88a0-c91d86856def" providerId="ADAL" clId="{79866B23-4514-4020-904A-18793B60540A}" dt="2019-08-05T15:36:37.198" v="1266" actId="478"/>
          <ac:grpSpMkLst>
            <pc:docMk/>
            <pc:sldMk cId="709407280" sldId="297"/>
            <ac:grpSpMk id="75" creationId="{7801CFD3-D6EE-40D1-B60C-961252C26D3C}"/>
          </ac:grpSpMkLst>
        </pc:grpChg>
        <pc:grpChg chg="del mod">
          <ac:chgData name="MOUILLESEAUX Gaëtan" userId="967ee3d4-0b5a-402d-88a0-c91d86856def" providerId="ADAL" clId="{79866B23-4514-4020-904A-18793B60540A}" dt="2019-08-05T15:36:37.198" v="1266" actId="478"/>
          <ac:grpSpMkLst>
            <pc:docMk/>
            <pc:sldMk cId="709407280" sldId="297"/>
            <ac:grpSpMk id="166" creationId="{9C3F84D2-7DF9-4D2F-B481-0CAA52F1EB54}"/>
          </ac:grpSpMkLst>
        </pc:grpChg>
        <pc:grpChg chg="del mod">
          <ac:chgData name="MOUILLESEAUX Gaëtan" userId="967ee3d4-0b5a-402d-88a0-c91d86856def" providerId="ADAL" clId="{79866B23-4514-4020-904A-18793B60540A}" dt="2019-08-05T15:36:37.198" v="1266" actId="478"/>
          <ac:grpSpMkLst>
            <pc:docMk/>
            <pc:sldMk cId="709407280" sldId="297"/>
            <ac:grpSpMk id="181" creationId="{763BACC6-19DF-4927-A335-5EDC59E1BD4B}"/>
          </ac:grpSpMkLst>
        </pc:grpChg>
        <pc:picChg chg="add del mod">
          <ac:chgData name="MOUILLESEAUX Gaëtan" userId="967ee3d4-0b5a-402d-88a0-c91d86856def" providerId="ADAL" clId="{79866B23-4514-4020-904A-18793B60540A}" dt="2019-08-05T16:23:09.386" v="1804"/>
          <ac:picMkLst>
            <pc:docMk/>
            <pc:sldMk cId="709407280" sldId="297"/>
            <ac:picMk id="12" creationId="{AB7A7975-17AD-44BA-9179-6F527940607E}"/>
          </ac:picMkLst>
        </pc:picChg>
        <pc:picChg chg="add del mod">
          <ac:chgData name="MOUILLESEAUX Gaëtan" userId="967ee3d4-0b5a-402d-88a0-c91d86856def" providerId="ADAL" clId="{79866B23-4514-4020-904A-18793B60540A}" dt="2019-08-05T16:23:09.388" v="1809"/>
          <ac:picMkLst>
            <pc:docMk/>
            <pc:sldMk cId="709407280" sldId="297"/>
            <ac:picMk id="13" creationId="{03C84783-B7F8-41F7-A43B-A7B6F52F03EB}"/>
          </ac:picMkLst>
        </pc:picChg>
        <pc:picChg chg="add del mod">
          <ac:chgData name="MOUILLESEAUX Gaëtan" userId="967ee3d4-0b5a-402d-88a0-c91d86856def" providerId="ADAL" clId="{79866B23-4514-4020-904A-18793B60540A}" dt="2019-08-05T16:23:09.393" v="1817"/>
          <ac:picMkLst>
            <pc:docMk/>
            <pc:sldMk cId="709407280" sldId="297"/>
            <ac:picMk id="17" creationId="{447C7F2B-269B-4A97-9089-4C54F2CB54F7}"/>
          </ac:picMkLst>
        </pc:picChg>
        <pc:picChg chg="del mod">
          <ac:chgData name="MOUILLESEAUX Gaëtan" userId="967ee3d4-0b5a-402d-88a0-c91d86856def" providerId="ADAL" clId="{79866B23-4514-4020-904A-18793B60540A}" dt="2019-08-05T15:36:37.198" v="1266" actId="478"/>
          <ac:picMkLst>
            <pc:docMk/>
            <pc:sldMk cId="709407280" sldId="297"/>
            <ac:picMk id="73" creationId="{1322301B-FB55-4B96-A5F8-DA68E7F21482}"/>
          </ac:picMkLst>
        </pc:picChg>
        <pc:picChg chg="del mod">
          <ac:chgData name="MOUILLESEAUX Gaëtan" userId="967ee3d4-0b5a-402d-88a0-c91d86856def" providerId="ADAL" clId="{79866B23-4514-4020-904A-18793B60540A}" dt="2019-08-05T15:36:37.198" v="1266" actId="478"/>
          <ac:picMkLst>
            <pc:docMk/>
            <pc:sldMk cId="709407280" sldId="297"/>
            <ac:picMk id="74" creationId="{B2AA2B2E-F1FE-4760-A2E9-5751867E0A6B}"/>
          </ac:picMkLst>
        </pc:picChg>
        <pc:picChg chg="del mod">
          <ac:chgData name="MOUILLESEAUX Gaëtan" userId="967ee3d4-0b5a-402d-88a0-c91d86856def" providerId="ADAL" clId="{79866B23-4514-4020-904A-18793B60540A}" dt="2019-08-05T15:36:37.198" v="1266" actId="478"/>
          <ac:picMkLst>
            <pc:docMk/>
            <pc:sldMk cId="709407280" sldId="297"/>
            <ac:picMk id="127" creationId="{70F9A9B1-8B38-47AC-ADE5-2C17DEF0F923}"/>
          </ac:picMkLst>
        </pc:picChg>
        <pc:picChg chg="del mod">
          <ac:chgData name="MOUILLESEAUX Gaëtan" userId="967ee3d4-0b5a-402d-88a0-c91d86856def" providerId="ADAL" clId="{79866B23-4514-4020-904A-18793B60540A}" dt="2019-08-05T15:36:37.198" v="1266" actId="478"/>
          <ac:picMkLst>
            <pc:docMk/>
            <pc:sldMk cId="709407280" sldId="297"/>
            <ac:picMk id="128" creationId="{9F5ECE86-1256-4B95-81A5-90E1E522BC85}"/>
          </ac:picMkLst>
        </pc:picChg>
        <pc:picChg chg="del mod">
          <ac:chgData name="MOUILLESEAUX Gaëtan" userId="967ee3d4-0b5a-402d-88a0-c91d86856def" providerId="ADAL" clId="{79866B23-4514-4020-904A-18793B60540A}" dt="2019-08-05T15:36:37.198" v="1266" actId="478"/>
          <ac:picMkLst>
            <pc:docMk/>
            <pc:sldMk cId="709407280" sldId="297"/>
            <ac:picMk id="129" creationId="{36CECC1B-9CC1-4470-9EC3-3E70B75EE561}"/>
          </ac:picMkLst>
        </pc:picChg>
        <pc:picChg chg="del mod">
          <ac:chgData name="MOUILLESEAUX Gaëtan" userId="967ee3d4-0b5a-402d-88a0-c91d86856def" providerId="ADAL" clId="{79866B23-4514-4020-904A-18793B60540A}" dt="2019-08-05T15:36:37.198" v="1266" actId="478"/>
          <ac:picMkLst>
            <pc:docMk/>
            <pc:sldMk cId="709407280" sldId="297"/>
            <ac:picMk id="130" creationId="{30CA1738-60D4-4783-8A19-5889E9DFFC19}"/>
          </ac:picMkLst>
        </pc:picChg>
        <pc:picChg chg="del mod">
          <ac:chgData name="MOUILLESEAUX Gaëtan" userId="967ee3d4-0b5a-402d-88a0-c91d86856def" providerId="ADAL" clId="{79866B23-4514-4020-904A-18793B60540A}" dt="2019-08-05T15:36:37.198" v="1266" actId="478"/>
          <ac:picMkLst>
            <pc:docMk/>
            <pc:sldMk cId="709407280" sldId="297"/>
            <ac:picMk id="131" creationId="{CE265CEB-D7E3-48A2-880E-B20BD0EA8E9E}"/>
          </ac:picMkLst>
        </pc:picChg>
        <pc:picChg chg="del mod">
          <ac:chgData name="MOUILLESEAUX Gaëtan" userId="967ee3d4-0b5a-402d-88a0-c91d86856def" providerId="ADAL" clId="{79866B23-4514-4020-904A-18793B60540A}" dt="2019-08-05T15:36:37.198" v="1266" actId="478"/>
          <ac:picMkLst>
            <pc:docMk/>
            <pc:sldMk cId="709407280" sldId="297"/>
            <ac:picMk id="132" creationId="{59AA316E-A10F-460F-871F-A46786772DF0}"/>
          </ac:picMkLst>
        </pc:picChg>
        <pc:picChg chg="del mod">
          <ac:chgData name="MOUILLESEAUX Gaëtan" userId="967ee3d4-0b5a-402d-88a0-c91d86856def" providerId="ADAL" clId="{79866B23-4514-4020-904A-18793B60540A}" dt="2019-08-05T15:36:37.198" v="1266" actId="478"/>
          <ac:picMkLst>
            <pc:docMk/>
            <pc:sldMk cId="709407280" sldId="297"/>
            <ac:picMk id="133" creationId="{BD408DA4-3ACE-479E-9ED7-E85E4C01073C}"/>
          </ac:picMkLst>
        </pc:picChg>
        <pc:picChg chg="del mod">
          <ac:chgData name="MOUILLESEAUX Gaëtan" userId="967ee3d4-0b5a-402d-88a0-c91d86856def" providerId="ADAL" clId="{79866B23-4514-4020-904A-18793B60540A}" dt="2019-08-05T15:36:37.198" v="1266" actId="478"/>
          <ac:picMkLst>
            <pc:docMk/>
            <pc:sldMk cId="709407280" sldId="297"/>
            <ac:picMk id="134" creationId="{F12BD734-839A-4531-9AC8-707C19DC6A2C}"/>
          </ac:picMkLst>
        </pc:picChg>
        <pc:picChg chg="del mod">
          <ac:chgData name="MOUILLESEAUX Gaëtan" userId="967ee3d4-0b5a-402d-88a0-c91d86856def" providerId="ADAL" clId="{79866B23-4514-4020-904A-18793B60540A}" dt="2019-08-05T15:36:37.198" v="1266" actId="478"/>
          <ac:picMkLst>
            <pc:docMk/>
            <pc:sldMk cId="709407280" sldId="297"/>
            <ac:picMk id="135" creationId="{97B1F854-EB27-4769-AD28-0EE052158C87}"/>
          </ac:picMkLst>
        </pc:picChg>
        <pc:picChg chg="del mod">
          <ac:chgData name="MOUILLESEAUX Gaëtan" userId="967ee3d4-0b5a-402d-88a0-c91d86856def" providerId="ADAL" clId="{79866B23-4514-4020-904A-18793B60540A}" dt="2019-08-05T15:36:37.198" v="1266" actId="478"/>
          <ac:picMkLst>
            <pc:docMk/>
            <pc:sldMk cId="709407280" sldId="297"/>
            <ac:picMk id="136" creationId="{836A0E15-CA15-4E7F-8291-25FD3DC37FDD}"/>
          </ac:picMkLst>
        </pc:picChg>
        <pc:picChg chg="del mod">
          <ac:chgData name="MOUILLESEAUX Gaëtan" userId="967ee3d4-0b5a-402d-88a0-c91d86856def" providerId="ADAL" clId="{79866B23-4514-4020-904A-18793B60540A}" dt="2019-08-05T15:36:37.198" v="1266" actId="478"/>
          <ac:picMkLst>
            <pc:docMk/>
            <pc:sldMk cId="709407280" sldId="297"/>
            <ac:picMk id="147" creationId="{E7AF8AA8-C0A9-4313-9857-B73BCBBD2A3A}"/>
          </ac:picMkLst>
        </pc:picChg>
        <pc:picChg chg="del mod">
          <ac:chgData name="MOUILLESEAUX Gaëtan" userId="967ee3d4-0b5a-402d-88a0-c91d86856def" providerId="ADAL" clId="{79866B23-4514-4020-904A-18793B60540A}" dt="2019-08-05T15:36:37.198" v="1266" actId="478"/>
          <ac:picMkLst>
            <pc:docMk/>
            <pc:sldMk cId="709407280" sldId="297"/>
            <ac:picMk id="148" creationId="{8021E70D-3863-4A86-8265-A1F3F7ED53DA}"/>
          </ac:picMkLst>
        </pc:picChg>
        <pc:picChg chg="del mod">
          <ac:chgData name="MOUILLESEAUX Gaëtan" userId="967ee3d4-0b5a-402d-88a0-c91d86856def" providerId="ADAL" clId="{79866B23-4514-4020-904A-18793B60540A}" dt="2019-08-05T15:36:37.198" v="1266" actId="478"/>
          <ac:picMkLst>
            <pc:docMk/>
            <pc:sldMk cId="709407280" sldId="297"/>
            <ac:picMk id="162" creationId="{1BA4260C-6072-4A31-9227-F4E4F10238EF}"/>
          </ac:picMkLst>
        </pc:picChg>
        <pc:picChg chg="del mod">
          <ac:chgData name="MOUILLESEAUX Gaëtan" userId="967ee3d4-0b5a-402d-88a0-c91d86856def" providerId="ADAL" clId="{79866B23-4514-4020-904A-18793B60540A}" dt="2019-08-05T15:36:37.198" v="1266" actId="478"/>
          <ac:picMkLst>
            <pc:docMk/>
            <pc:sldMk cId="709407280" sldId="297"/>
            <ac:picMk id="163" creationId="{F601FEA2-E6B9-4FBA-BC70-89F7CD6F342B}"/>
          </ac:picMkLst>
        </pc:picChg>
        <pc:picChg chg="del mod">
          <ac:chgData name="MOUILLESEAUX Gaëtan" userId="967ee3d4-0b5a-402d-88a0-c91d86856def" providerId="ADAL" clId="{79866B23-4514-4020-904A-18793B60540A}" dt="2019-08-05T15:36:37.198" v="1266" actId="478"/>
          <ac:picMkLst>
            <pc:docMk/>
            <pc:sldMk cId="709407280" sldId="297"/>
            <ac:picMk id="164" creationId="{4CCE4018-9FE4-4455-99CB-35C23E1CE19F}"/>
          </ac:picMkLst>
        </pc:picChg>
        <pc:picChg chg="del mod">
          <ac:chgData name="MOUILLESEAUX Gaëtan" userId="967ee3d4-0b5a-402d-88a0-c91d86856def" providerId="ADAL" clId="{79866B23-4514-4020-904A-18793B60540A}" dt="2019-08-05T15:36:37.198" v="1266" actId="478"/>
          <ac:picMkLst>
            <pc:docMk/>
            <pc:sldMk cId="709407280" sldId="297"/>
            <ac:picMk id="165" creationId="{897E8689-3918-4C4A-BF62-210AAC2F19FF}"/>
          </ac:picMkLst>
        </pc:picChg>
        <pc:picChg chg="del mod">
          <ac:chgData name="MOUILLESEAUX Gaëtan" userId="967ee3d4-0b5a-402d-88a0-c91d86856def" providerId="ADAL" clId="{79866B23-4514-4020-904A-18793B60540A}" dt="2019-08-05T15:36:37.198" v="1266" actId="478"/>
          <ac:picMkLst>
            <pc:docMk/>
            <pc:sldMk cId="709407280" sldId="297"/>
            <ac:picMk id="178" creationId="{89C6A59F-C1D6-4A14-9966-8FFF71A56006}"/>
          </ac:picMkLst>
        </pc:picChg>
        <pc:picChg chg="del mod">
          <ac:chgData name="MOUILLESEAUX Gaëtan" userId="967ee3d4-0b5a-402d-88a0-c91d86856def" providerId="ADAL" clId="{79866B23-4514-4020-904A-18793B60540A}" dt="2019-08-05T15:36:37.198" v="1266" actId="478"/>
          <ac:picMkLst>
            <pc:docMk/>
            <pc:sldMk cId="709407280" sldId="297"/>
            <ac:picMk id="192" creationId="{1E1C6482-B811-4DEE-8AC0-6987ED431E29}"/>
          </ac:picMkLst>
        </pc:picChg>
        <pc:cxnChg chg="del">
          <ac:chgData name="MOUILLESEAUX Gaëtan" userId="967ee3d4-0b5a-402d-88a0-c91d86856def" providerId="ADAL" clId="{79866B23-4514-4020-904A-18793B60540A}" dt="2019-08-05T16:18:20.855" v="1648" actId="478"/>
          <ac:cxnSpMkLst>
            <pc:docMk/>
            <pc:sldMk cId="709407280" sldId="297"/>
            <ac:cxnSpMk id="5" creationId="{EBC7BD4B-2E23-409C-AF3F-8726E031FC68}"/>
          </ac:cxnSpMkLst>
        </pc:cxnChg>
        <pc:cxnChg chg="mod">
          <ac:chgData name="MOUILLESEAUX Gaëtan" userId="967ee3d4-0b5a-402d-88a0-c91d86856def" providerId="ADAL" clId="{79866B23-4514-4020-904A-18793B60540A}" dt="2019-08-05T15:36:37.198" v="1266" actId="478"/>
          <ac:cxnSpMkLst>
            <pc:docMk/>
            <pc:sldMk cId="709407280" sldId="297"/>
            <ac:cxnSpMk id="63" creationId="{C56D64AD-E63D-4483-954A-AA8901AFA9BE}"/>
          </ac:cxnSpMkLst>
        </pc:cxnChg>
        <pc:cxnChg chg="del mod">
          <ac:chgData name="MOUILLESEAUX Gaëtan" userId="967ee3d4-0b5a-402d-88a0-c91d86856def" providerId="ADAL" clId="{79866B23-4514-4020-904A-18793B60540A}" dt="2019-08-05T15:36:37.198" v="1266" actId="478"/>
          <ac:cxnSpMkLst>
            <pc:docMk/>
            <pc:sldMk cId="709407280" sldId="297"/>
            <ac:cxnSpMk id="96" creationId="{62739861-157B-432D-964F-C8B1CB9346DB}"/>
          </ac:cxnSpMkLst>
        </pc:cxnChg>
        <pc:cxnChg chg="del mod">
          <ac:chgData name="MOUILLESEAUX Gaëtan" userId="967ee3d4-0b5a-402d-88a0-c91d86856def" providerId="ADAL" clId="{79866B23-4514-4020-904A-18793B60540A}" dt="2019-08-05T15:36:37.198" v="1266" actId="478"/>
          <ac:cxnSpMkLst>
            <pc:docMk/>
            <pc:sldMk cId="709407280" sldId="297"/>
            <ac:cxnSpMk id="108" creationId="{E15F4D58-9F76-4FFD-8F07-11CA9D40A909}"/>
          </ac:cxnSpMkLst>
        </pc:cxnChg>
        <pc:cxnChg chg="mod">
          <ac:chgData name="MOUILLESEAUX Gaëtan" userId="967ee3d4-0b5a-402d-88a0-c91d86856def" providerId="ADAL" clId="{79866B23-4514-4020-904A-18793B60540A}" dt="2019-08-05T15:36:37.198" v="1266" actId="478"/>
          <ac:cxnSpMkLst>
            <pc:docMk/>
            <pc:sldMk cId="709407280" sldId="297"/>
            <ac:cxnSpMk id="137" creationId="{C0C3DD7D-7EF8-4353-A367-3DBA8D029677}"/>
          </ac:cxnSpMkLst>
        </pc:cxnChg>
        <pc:cxnChg chg="mod">
          <ac:chgData name="MOUILLESEAUX Gaëtan" userId="967ee3d4-0b5a-402d-88a0-c91d86856def" providerId="ADAL" clId="{79866B23-4514-4020-904A-18793B60540A}" dt="2019-08-05T15:36:37.198" v="1266" actId="478"/>
          <ac:cxnSpMkLst>
            <pc:docMk/>
            <pc:sldMk cId="709407280" sldId="297"/>
            <ac:cxnSpMk id="150" creationId="{FEECFE99-A76E-47F2-B006-3E30C18853AE}"/>
          </ac:cxnSpMkLst>
        </pc:cxnChg>
        <pc:cxnChg chg="del mod">
          <ac:chgData name="MOUILLESEAUX Gaëtan" userId="967ee3d4-0b5a-402d-88a0-c91d86856def" providerId="ADAL" clId="{79866B23-4514-4020-904A-18793B60540A}" dt="2019-08-05T15:36:37.198" v="1266" actId="478"/>
          <ac:cxnSpMkLst>
            <pc:docMk/>
            <pc:sldMk cId="709407280" sldId="297"/>
            <ac:cxnSpMk id="175" creationId="{5D905356-2022-482C-8CBE-07D19623E5B5}"/>
          </ac:cxnSpMkLst>
        </pc:cxnChg>
        <pc:cxnChg chg="mod">
          <ac:chgData name="MOUILLESEAUX Gaëtan" userId="967ee3d4-0b5a-402d-88a0-c91d86856def" providerId="ADAL" clId="{79866B23-4514-4020-904A-18793B60540A}" dt="2019-08-05T15:36:37.198" v="1266" actId="478"/>
          <ac:cxnSpMkLst>
            <pc:docMk/>
            <pc:sldMk cId="709407280" sldId="297"/>
            <ac:cxnSpMk id="182" creationId="{C18C5E80-24EB-4420-A5C7-999C94E5E675}"/>
          </ac:cxnSpMkLst>
        </pc:cxnChg>
        <pc:cxnChg chg="del mod">
          <ac:chgData name="MOUILLESEAUX Gaëtan" userId="967ee3d4-0b5a-402d-88a0-c91d86856def" providerId="ADAL" clId="{79866B23-4514-4020-904A-18793B60540A}" dt="2019-08-05T15:36:37.198" v="1266" actId="478"/>
          <ac:cxnSpMkLst>
            <pc:docMk/>
            <pc:sldMk cId="709407280" sldId="297"/>
            <ac:cxnSpMk id="189" creationId="{E627D2B9-85C5-4D30-89B0-81C93F2E4AD7}"/>
          </ac:cxnSpMkLst>
        </pc:cxnChg>
        <pc:cxnChg chg="del">
          <ac:chgData name="MOUILLESEAUX Gaëtan" userId="967ee3d4-0b5a-402d-88a0-c91d86856def" providerId="ADAL" clId="{79866B23-4514-4020-904A-18793B60540A}" dt="2019-08-05T16:18:22.973" v="1649" actId="478"/>
          <ac:cxnSpMkLst>
            <pc:docMk/>
            <pc:sldMk cId="709407280" sldId="297"/>
            <ac:cxnSpMk id="196" creationId="{7684BAA8-2ECF-43D4-95AD-8F551ACF8DAA}"/>
          </ac:cxnSpMkLst>
        </pc:cxnChg>
      </pc:sldChg>
      <pc:sldMasterChg chg="modSp modSldLayout">
        <pc:chgData name="MOUILLESEAUX Gaëtan" userId="967ee3d4-0b5a-402d-88a0-c91d86856def" providerId="ADAL" clId="{79866B23-4514-4020-904A-18793B60540A}" dt="2019-08-05T14:11:50.248" v="513"/>
        <pc:sldMasterMkLst>
          <pc:docMk/>
          <pc:sldMasterMk cId="2666322928" sldId="2147483672"/>
        </pc:sldMasterMkLst>
        <pc:spChg chg="mod">
          <ac:chgData name="MOUILLESEAUX Gaëtan" userId="967ee3d4-0b5a-402d-88a0-c91d86856def" providerId="ADAL" clId="{79866B23-4514-4020-904A-18793B60540A}" dt="2019-08-05T14:11:50.248" v="513"/>
          <ac:spMkLst>
            <pc:docMk/>
            <pc:sldMasterMk cId="2666322928" sldId="2147483672"/>
            <ac:spMk id="2"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ac:spMk id="3"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ac:spMk id="4"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ac:spMk id="5"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ac:spMk id="6" creationId="{00000000-0000-0000-0000-000000000000}"/>
          </ac:spMkLst>
        </pc:spChg>
        <pc:sldLayoutChg chg="modSp">
          <pc:chgData name="MOUILLESEAUX Gaëtan" userId="967ee3d4-0b5a-402d-88a0-c91d86856def" providerId="ADAL" clId="{79866B23-4514-4020-904A-18793B60540A}" dt="2019-08-05T14:11:50.248" v="513"/>
          <pc:sldLayoutMkLst>
            <pc:docMk/>
            <pc:sldMasterMk cId="2666322928" sldId="2147483672"/>
            <pc:sldLayoutMk cId="1289982688" sldId="2147483673"/>
          </pc:sldLayoutMkLst>
          <pc:spChg chg="mod">
            <ac:chgData name="MOUILLESEAUX Gaëtan" userId="967ee3d4-0b5a-402d-88a0-c91d86856def" providerId="ADAL" clId="{79866B23-4514-4020-904A-18793B60540A}" dt="2019-08-05T14:11:50.248" v="513"/>
            <ac:spMkLst>
              <pc:docMk/>
              <pc:sldMasterMk cId="2666322928" sldId="2147483672"/>
              <pc:sldLayoutMk cId="1289982688" sldId="2147483673"/>
              <ac:spMk id="2"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pc:sldLayoutMk cId="1289982688" sldId="2147483673"/>
              <ac:spMk id="3" creationId="{00000000-0000-0000-0000-000000000000}"/>
            </ac:spMkLst>
          </pc:spChg>
        </pc:sldLayoutChg>
        <pc:sldLayoutChg chg="modSp">
          <pc:chgData name="MOUILLESEAUX Gaëtan" userId="967ee3d4-0b5a-402d-88a0-c91d86856def" providerId="ADAL" clId="{79866B23-4514-4020-904A-18793B60540A}" dt="2019-08-05T14:11:50.248" v="513"/>
          <pc:sldLayoutMkLst>
            <pc:docMk/>
            <pc:sldMasterMk cId="2666322928" sldId="2147483672"/>
            <pc:sldLayoutMk cId="3250069481" sldId="2147483675"/>
          </pc:sldLayoutMkLst>
          <pc:spChg chg="mod">
            <ac:chgData name="MOUILLESEAUX Gaëtan" userId="967ee3d4-0b5a-402d-88a0-c91d86856def" providerId="ADAL" clId="{79866B23-4514-4020-904A-18793B60540A}" dt="2019-08-05T14:11:50.248" v="513"/>
            <ac:spMkLst>
              <pc:docMk/>
              <pc:sldMasterMk cId="2666322928" sldId="2147483672"/>
              <pc:sldLayoutMk cId="3250069481" sldId="2147483675"/>
              <ac:spMk id="2"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pc:sldLayoutMk cId="3250069481" sldId="2147483675"/>
              <ac:spMk id="3" creationId="{00000000-0000-0000-0000-000000000000}"/>
            </ac:spMkLst>
          </pc:spChg>
        </pc:sldLayoutChg>
        <pc:sldLayoutChg chg="modSp">
          <pc:chgData name="MOUILLESEAUX Gaëtan" userId="967ee3d4-0b5a-402d-88a0-c91d86856def" providerId="ADAL" clId="{79866B23-4514-4020-904A-18793B60540A}" dt="2019-08-05T14:11:50.248" v="513"/>
          <pc:sldLayoutMkLst>
            <pc:docMk/>
            <pc:sldMasterMk cId="2666322928" sldId="2147483672"/>
            <pc:sldLayoutMk cId="1587962976" sldId="2147483676"/>
          </pc:sldLayoutMkLst>
          <pc:spChg chg="mod">
            <ac:chgData name="MOUILLESEAUX Gaëtan" userId="967ee3d4-0b5a-402d-88a0-c91d86856def" providerId="ADAL" clId="{79866B23-4514-4020-904A-18793B60540A}" dt="2019-08-05T14:11:50.248" v="513"/>
            <ac:spMkLst>
              <pc:docMk/>
              <pc:sldMasterMk cId="2666322928" sldId="2147483672"/>
              <pc:sldLayoutMk cId="1587962976" sldId="2147483676"/>
              <ac:spMk id="3"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pc:sldLayoutMk cId="1587962976" sldId="2147483676"/>
              <ac:spMk id="4" creationId="{00000000-0000-0000-0000-000000000000}"/>
            </ac:spMkLst>
          </pc:spChg>
        </pc:sldLayoutChg>
        <pc:sldLayoutChg chg="modSp">
          <pc:chgData name="MOUILLESEAUX Gaëtan" userId="967ee3d4-0b5a-402d-88a0-c91d86856def" providerId="ADAL" clId="{79866B23-4514-4020-904A-18793B60540A}" dt="2019-08-05T14:11:50.248" v="513"/>
          <pc:sldLayoutMkLst>
            <pc:docMk/>
            <pc:sldMasterMk cId="2666322928" sldId="2147483672"/>
            <pc:sldLayoutMk cId="4005602042" sldId="2147483677"/>
          </pc:sldLayoutMkLst>
          <pc:spChg chg="mod">
            <ac:chgData name="MOUILLESEAUX Gaëtan" userId="967ee3d4-0b5a-402d-88a0-c91d86856def" providerId="ADAL" clId="{79866B23-4514-4020-904A-18793B60540A}" dt="2019-08-05T14:11:50.248" v="513"/>
            <ac:spMkLst>
              <pc:docMk/>
              <pc:sldMasterMk cId="2666322928" sldId="2147483672"/>
              <pc:sldLayoutMk cId="4005602042" sldId="2147483677"/>
              <ac:spMk id="2"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pc:sldLayoutMk cId="4005602042" sldId="2147483677"/>
              <ac:spMk id="3"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pc:sldLayoutMk cId="4005602042" sldId="2147483677"/>
              <ac:spMk id="4"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pc:sldLayoutMk cId="4005602042" sldId="2147483677"/>
              <ac:spMk id="5"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pc:sldLayoutMk cId="4005602042" sldId="2147483677"/>
              <ac:spMk id="6" creationId="{00000000-0000-0000-0000-000000000000}"/>
            </ac:spMkLst>
          </pc:spChg>
        </pc:sldLayoutChg>
        <pc:sldLayoutChg chg="modSp">
          <pc:chgData name="MOUILLESEAUX Gaëtan" userId="967ee3d4-0b5a-402d-88a0-c91d86856def" providerId="ADAL" clId="{79866B23-4514-4020-904A-18793B60540A}" dt="2019-08-05T14:11:50.248" v="513"/>
          <pc:sldLayoutMkLst>
            <pc:docMk/>
            <pc:sldMasterMk cId="2666322928" sldId="2147483672"/>
            <pc:sldLayoutMk cId="3428134119" sldId="2147483680"/>
          </pc:sldLayoutMkLst>
          <pc:spChg chg="mod">
            <ac:chgData name="MOUILLESEAUX Gaëtan" userId="967ee3d4-0b5a-402d-88a0-c91d86856def" providerId="ADAL" clId="{79866B23-4514-4020-904A-18793B60540A}" dt="2019-08-05T14:11:50.248" v="513"/>
            <ac:spMkLst>
              <pc:docMk/>
              <pc:sldMasterMk cId="2666322928" sldId="2147483672"/>
              <pc:sldLayoutMk cId="3428134119" sldId="2147483680"/>
              <ac:spMk id="2"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pc:sldLayoutMk cId="3428134119" sldId="2147483680"/>
              <ac:spMk id="3"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pc:sldLayoutMk cId="3428134119" sldId="2147483680"/>
              <ac:spMk id="4" creationId="{00000000-0000-0000-0000-000000000000}"/>
            </ac:spMkLst>
          </pc:spChg>
        </pc:sldLayoutChg>
        <pc:sldLayoutChg chg="modSp">
          <pc:chgData name="MOUILLESEAUX Gaëtan" userId="967ee3d4-0b5a-402d-88a0-c91d86856def" providerId="ADAL" clId="{79866B23-4514-4020-904A-18793B60540A}" dt="2019-08-05T14:11:50.248" v="513"/>
          <pc:sldLayoutMkLst>
            <pc:docMk/>
            <pc:sldMasterMk cId="2666322928" sldId="2147483672"/>
            <pc:sldLayoutMk cId="2144901052" sldId="2147483681"/>
          </pc:sldLayoutMkLst>
          <pc:spChg chg="mod">
            <ac:chgData name="MOUILLESEAUX Gaëtan" userId="967ee3d4-0b5a-402d-88a0-c91d86856def" providerId="ADAL" clId="{79866B23-4514-4020-904A-18793B60540A}" dt="2019-08-05T14:11:50.248" v="513"/>
            <ac:spMkLst>
              <pc:docMk/>
              <pc:sldMasterMk cId="2666322928" sldId="2147483672"/>
              <pc:sldLayoutMk cId="2144901052" sldId="2147483681"/>
              <ac:spMk id="2"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pc:sldLayoutMk cId="2144901052" sldId="2147483681"/>
              <ac:spMk id="3"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pc:sldLayoutMk cId="2144901052" sldId="2147483681"/>
              <ac:spMk id="4" creationId="{00000000-0000-0000-0000-000000000000}"/>
            </ac:spMkLst>
          </pc:spChg>
        </pc:sldLayoutChg>
        <pc:sldLayoutChg chg="modSp">
          <pc:chgData name="MOUILLESEAUX Gaëtan" userId="967ee3d4-0b5a-402d-88a0-c91d86856def" providerId="ADAL" clId="{79866B23-4514-4020-904A-18793B60540A}" dt="2019-08-05T14:11:50.248" v="513"/>
          <pc:sldLayoutMkLst>
            <pc:docMk/>
            <pc:sldMasterMk cId="2666322928" sldId="2147483672"/>
            <pc:sldLayoutMk cId="722760033" sldId="2147483683"/>
          </pc:sldLayoutMkLst>
          <pc:spChg chg="mod">
            <ac:chgData name="MOUILLESEAUX Gaëtan" userId="967ee3d4-0b5a-402d-88a0-c91d86856def" providerId="ADAL" clId="{79866B23-4514-4020-904A-18793B60540A}" dt="2019-08-05T14:11:50.248" v="513"/>
            <ac:spMkLst>
              <pc:docMk/>
              <pc:sldMasterMk cId="2666322928" sldId="2147483672"/>
              <pc:sldLayoutMk cId="722760033" sldId="2147483683"/>
              <ac:spMk id="2"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pc:sldLayoutMk cId="722760033" sldId="2147483683"/>
              <ac:spMk id="3" creationId="{00000000-0000-0000-0000-000000000000}"/>
            </ac:spMkLst>
          </pc:spChg>
        </pc:sldLayoutChg>
      </pc:sldMasterChg>
      <pc:sldMasterChg chg="modSp modSldLayout">
        <pc:chgData name="MOUILLESEAUX Gaëtan" userId="967ee3d4-0b5a-402d-88a0-c91d86856def" providerId="ADAL" clId="{79866B23-4514-4020-904A-18793B60540A}" dt="2019-08-05T14:11:50.248" v="513"/>
        <pc:sldMasterMkLst>
          <pc:docMk/>
          <pc:sldMasterMk cId="53518414" sldId="2147483696"/>
        </pc:sldMasterMkLst>
        <pc:spChg chg="mod">
          <ac:chgData name="MOUILLESEAUX Gaëtan" userId="967ee3d4-0b5a-402d-88a0-c91d86856def" providerId="ADAL" clId="{79866B23-4514-4020-904A-18793B60540A}" dt="2019-08-05T14:11:50.248" v="513"/>
          <ac:spMkLst>
            <pc:docMk/>
            <pc:sldMasterMk cId="53518414" sldId="2147483696"/>
            <ac:spMk id="2"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ac:spMk id="3"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ac:spMk id="4"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ac:spMk id="5"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ac:spMk id="6" creationId="{00000000-0000-0000-0000-000000000000}"/>
          </ac:spMkLst>
        </pc:spChg>
        <pc:sldLayoutChg chg="modSp">
          <pc:chgData name="MOUILLESEAUX Gaëtan" userId="967ee3d4-0b5a-402d-88a0-c91d86856def" providerId="ADAL" clId="{79866B23-4514-4020-904A-18793B60540A}" dt="2019-08-05T14:11:50.248" v="513"/>
          <pc:sldLayoutMkLst>
            <pc:docMk/>
            <pc:sldMasterMk cId="53518414" sldId="2147483696"/>
            <pc:sldLayoutMk cId="2114201625" sldId="2147483697"/>
          </pc:sldLayoutMkLst>
          <pc:spChg chg="mod">
            <ac:chgData name="MOUILLESEAUX Gaëtan" userId="967ee3d4-0b5a-402d-88a0-c91d86856def" providerId="ADAL" clId="{79866B23-4514-4020-904A-18793B60540A}" dt="2019-08-05T14:11:50.248" v="513"/>
            <ac:spMkLst>
              <pc:docMk/>
              <pc:sldMasterMk cId="53518414" sldId="2147483696"/>
              <pc:sldLayoutMk cId="2114201625" sldId="2147483697"/>
              <ac:spMk id="2"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pc:sldLayoutMk cId="2114201625" sldId="2147483697"/>
              <ac:spMk id="3" creationId="{00000000-0000-0000-0000-000000000000}"/>
            </ac:spMkLst>
          </pc:spChg>
        </pc:sldLayoutChg>
        <pc:sldLayoutChg chg="modSp">
          <pc:chgData name="MOUILLESEAUX Gaëtan" userId="967ee3d4-0b5a-402d-88a0-c91d86856def" providerId="ADAL" clId="{79866B23-4514-4020-904A-18793B60540A}" dt="2019-08-05T14:11:50.248" v="513"/>
          <pc:sldLayoutMkLst>
            <pc:docMk/>
            <pc:sldMasterMk cId="53518414" sldId="2147483696"/>
            <pc:sldLayoutMk cId="1868347636" sldId="2147483699"/>
          </pc:sldLayoutMkLst>
          <pc:spChg chg="mod">
            <ac:chgData name="MOUILLESEAUX Gaëtan" userId="967ee3d4-0b5a-402d-88a0-c91d86856def" providerId="ADAL" clId="{79866B23-4514-4020-904A-18793B60540A}" dt="2019-08-05T14:11:50.248" v="513"/>
            <ac:spMkLst>
              <pc:docMk/>
              <pc:sldMasterMk cId="53518414" sldId="2147483696"/>
              <pc:sldLayoutMk cId="1868347636" sldId="2147483699"/>
              <ac:spMk id="2"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pc:sldLayoutMk cId="1868347636" sldId="2147483699"/>
              <ac:spMk id="3" creationId="{00000000-0000-0000-0000-000000000000}"/>
            </ac:spMkLst>
          </pc:spChg>
        </pc:sldLayoutChg>
        <pc:sldLayoutChg chg="modSp">
          <pc:chgData name="MOUILLESEAUX Gaëtan" userId="967ee3d4-0b5a-402d-88a0-c91d86856def" providerId="ADAL" clId="{79866B23-4514-4020-904A-18793B60540A}" dt="2019-08-05T14:11:50.248" v="513"/>
          <pc:sldLayoutMkLst>
            <pc:docMk/>
            <pc:sldMasterMk cId="53518414" sldId="2147483696"/>
            <pc:sldLayoutMk cId="2739093504" sldId="2147483700"/>
          </pc:sldLayoutMkLst>
          <pc:spChg chg="mod">
            <ac:chgData name="MOUILLESEAUX Gaëtan" userId="967ee3d4-0b5a-402d-88a0-c91d86856def" providerId="ADAL" clId="{79866B23-4514-4020-904A-18793B60540A}" dt="2019-08-05T14:11:50.248" v="513"/>
            <ac:spMkLst>
              <pc:docMk/>
              <pc:sldMasterMk cId="53518414" sldId="2147483696"/>
              <pc:sldLayoutMk cId="2739093504" sldId="2147483700"/>
              <ac:spMk id="3"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pc:sldLayoutMk cId="2739093504" sldId="2147483700"/>
              <ac:spMk id="4" creationId="{00000000-0000-0000-0000-000000000000}"/>
            </ac:spMkLst>
          </pc:spChg>
        </pc:sldLayoutChg>
        <pc:sldLayoutChg chg="modSp">
          <pc:chgData name="MOUILLESEAUX Gaëtan" userId="967ee3d4-0b5a-402d-88a0-c91d86856def" providerId="ADAL" clId="{79866B23-4514-4020-904A-18793B60540A}" dt="2019-08-05T14:11:50.248" v="513"/>
          <pc:sldLayoutMkLst>
            <pc:docMk/>
            <pc:sldMasterMk cId="53518414" sldId="2147483696"/>
            <pc:sldLayoutMk cId="1139636353" sldId="2147483701"/>
          </pc:sldLayoutMkLst>
          <pc:spChg chg="mod">
            <ac:chgData name="MOUILLESEAUX Gaëtan" userId="967ee3d4-0b5a-402d-88a0-c91d86856def" providerId="ADAL" clId="{79866B23-4514-4020-904A-18793B60540A}" dt="2019-08-05T14:11:50.248" v="513"/>
            <ac:spMkLst>
              <pc:docMk/>
              <pc:sldMasterMk cId="53518414" sldId="2147483696"/>
              <pc:sldLayoutMk cId="1139636353" sldId="2147483701"/>
              <ac:spMk id="2"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pc:sldLayoutMk cId="1139636353" sldId="2147483701"/>
              <ac:spMk id="3"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pc:sldLayoutMk cId="1139636353" sldId="2147483701"/>
              <ac:spMk id="4"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pc:sldLayoutMk cId="1139636353" sldId="2147483701"/>
              <ac:spMk id="5"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pc:sldLayoutMk cId="1139636353" sldId="2147483701"/>
              <ac:spMk id="6" creationId="{00000000-0000-0000-0000-000000000000}"/>
            </ac:spMkLst>
          </pc:spChg>
        </pc:sldLayoutChg>
        <pc:sldLayoutChg chg="modSp">
          <pc:chgData name="MOUILLESEAUX Gaëtan" userId="967ee3d4-0b5a-402d-88a0-c91d86856def" providerId="ADAL" clId="{79866B23-4514-4020-904A-18793B60540A}" dt="2019-08-05T14:11:50.248" v="513"/>
          <pc:sldLayoutMkLst>
            <pc:docMk/>
            <pc:sldMasterMk cId="53518414" sldId="2147483696"/>
            <pc:sldLayoutMk cId="1997441893" sldId="2147483704"/>
          </pc:sldLayoutMkLst>
          <pc:spChg chg="mod">
            <ac:chgData name="MOUILLESEAUX Gaëtan" userId="967ee3d4-0b5a-402d-88a0-c91d86856def" providerId="ADAL" clId="{79866B23-4514-4020-904A-18793B60540A}" dt="2019-08-05T14:11:50.248" v="513"/>
            <ac:spMkLst>
              <pc:docMk/>
              <pc:sldMasterMk cId="53518414" sldId="2147483696"/>
              <pc:sldLayoutMk cId="1997441893" sldId="2147483704"/>
              <ac:spMk id="2"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pc:sldLayoutMk cId="1997441893" sldId="2147483704"/>
              <ac:spMk id="3"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pc:sldLayoutMk cId="1997441893" sldId="2147483704"/>
              <ac:spMk id="4" creationId="{00000000-0000-0000-0000-000000000000}"/>
            </ac:spMkLst>
          </pc:spChg>
        </pc:sldLayoutChg>
        <pc:sldLayoutChg chg="modSp">
          <pc:chgData name="MOUILLESEAUX Gaëtan" userId="967ee3d4-0b5a-402d-88a0-c91d86856def" providerId="ADAL" clId="{79866B23-4514-4020-904A-18793B60540A}" dt="2019-08-05T14:11:50.248" v="513"/>
          <pc:sldLayoutMkLst>
            <pc:docMk/>
            <pc:sldMasterMk cId="53518414" sldId="2147483696"/>
            <pc:sldLayoutMk cId="4292479652" sldId="2147483705"/>
          </pc:sldLayoutMkLst>
          <pc:spChg chg="mod">
            <ac:chgData name="MOUILLESEAUX Gaëtan" userId="967ee3d4-0b5a-402d-88a0-c91d86856def" providerId="ADAL" clId="{79866B23-4514-4020-904A-18793B60540A}" dt="2019-08-05T14:11:50.248" v="513"/>
            <ac:spMkLst>
              <pc:docMk/>
              <pc:sldMasterMk cId="53518414" sldId="2147483696"/>
              <pc:sldLayoutMk cId="4292479652" sldId="2147483705"/>
              <ac:spMk id="2"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pc:sldLayoutMk cId="4292479652" sldId="2147483705"/>
              <ac:spMk id="3"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pc:sldLayoutMk cId="4292479652" sldId="2147483705"/>
              <ac:spMk id="4" creationId="{00000000-0000-0000-0000-000000000000}"/>
            </ac:spMkLst>
          </pc:spChg>
        </pc:sldLayoutChg>
        <pc:sldLayoutChg chg="modSp">
          <pc:chgData name="MOUILLESEAUX Gaëtan" userId="967ee3d4-0b5a-402d-88a0-c91d86856def" providerId="ADAL" clId="{79866B23-4514-4020-904A-18793B60540A}" dt="2019-08-05T14:11:50.248" v="513"/>
          <pc:sldLayoutMkLst>
            <pc:docMk/>
            <pc:sldMasterMk cId="53518414" sldId="2147483696"/>
            <pc:sldLayoutMk cId="994830360" sldId="2147483707"/>
          </pc:sldLayoutMkLst>
          <pc:spChg chg="mod">
            <ac:chgData name="MOUILLESEAUX Gaëtan" userId="967ee3d4-0b5a-402d-88a0-c91d86856def" providerId="ADAL" clId="{79866B23-4514-4020-904A-18793B60540A}" dt="2019-08-05T14:11:50.248" v="513"/>
            <ac:spMkLst>
              <pc:docMk/>
              <pc:sldMasterMk cId="53518414" sldId="2147483696"/>
              <pc:sldLayoutMk cId="994830360" sldId="2147483707"/>
              <ac:spMk id="2"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pc:sldLayoutMk cId="994830360" sldId="2147483707"/>
              <ac:spMk id="3" creationId="{00000000-0000-0000-0000-000000000000}"/>
            </ac:spMkLst>
          </pc:spChg>
        </pc:sldLayoutChg>
      </pc:sldMasterChg>
    </pc:docChg>
  </pc:docChgLst>
  <pc:docChgLst>
    <pc:chgData name="ETIENNE Anaïs" userId="3f34cd3c-a1d6-4ef9-89e7-db0f643f24e7" providerId="ADAL" clId="{FFEAB563-A98E-4908-93E6-E6026ADBF0BC}"/>
    <pc:docChg chg="undo redo custSel addSld delSld modSld sldOrd">
      <pc:chgData name="ETIENNE Anaïs" userId="3f34cd3c-a1d6-4ef9-89e7-db0f643f24e7" providerId="ADAL" clId="{FFEAB563-A98E-4908-93E6-E6026ADBF0BC}" dt="2019-08-05T14:42:49.889" v="2361" actId="1036"/>
      <pc:docMkLst>
        <pc:docMk/>
      </pc:docMkLst>
      <pc:sldChg chg="addSp delSp modSp ord">
        <pc:chgData name="ETIENNE Anaïs" userId="3f34cd3c-a1d6-4ef9-89e7-db0f643f24e7" providerId="ADAL" clId="{FFEAB563-A98E-4908-93E6-E6026ADBF0BC}" dt="2019-08-05T13:57:53.442" v="1620"/>
        <pc:sldMkLst>
          <pc:docMk/>
          <pc:sldMk cId="1845814147" sldId="265"/>
        </pc:sldMkLst>
        <pc:spChg chg="del">
          <ac:chgData name="ETIENNE Anaïs" userId="3f34cd3c-a1d6-4ef9-89e7-db0f643f24e7" providerId="ADAL" clId="{FFEAB563-A98E-4908-93E6-E6026ADBF0BC}" dt="2019-08-05T13:56:38.524" v="1596" actId="478"/>
          <ac:spMkLst>
            <pc:docMk/>
            <pc:sldMk cId="1845814147" sldId="265"/>
            <ac:spMk id="4" creationId="{49E913B6-FFAC-449F-86BA-DB8F711801C0}"/>
          </ac:spMkLst>
        </pc:spChg>
        <pc:spChg chg="add">
          <ac:chgData name="ETIENNE Anaïs" userId="3f34cd3c-a1d6-4ef9-89e7-db0f643f24e7" providerId="ADAL" clId="{FFEAB563-A98E-4908-93E6-E6026ADBF0BC}" dt="2019-08-05T13:56:45.967" v="1598"/>
          <ac:spMkLst>
            <pc:docMk/>
            <pc:sldMk cId="1845814147" sldId="265"/>
            <ac:spMk id="9" creationId="{AF2B317A-E066-43EA-998F-A4F81A4F3AEB}"/>
          </ac:spMkLst>
        </pc:spChg>
        <pc:spChg chg="del">
          <ac:chgData name="ETIENNE Anaïs" userId="3f34cd3c-a1d6-4ef9-89e7-db0f643f24e7" providerId="ADAL" clId="{FFEAB563-A98E-4908-93E6-E6026ADBF0BC}" dt="2019-08-05T13:56:38.524" v="1596" actId="478"/>
          <ac:spMkLst>
            <pc:docMk/>
            <pc:sldMk cId="1845814147" sldId="265"/>
            <ac:spMk id="12" creationId="{A574AD3D-E82A-4607-B146-798EBB1AF962}"/>
          </ac:spMkLst>
        </pc:spChg>
        <pc:spChg chg="del">
          <ac:chgData name="ETIENNE Anaïs" userId="3f34cd3c-a1d6-4ef9-89e7-db0f643f24e7" providerId="ADAL" clId="{FFEAB563-A98E-4908-93E6-E6026ADBF0BC}" dt="2019-08-05T13:56:38.524" v="1596" actId="478"/>
          <ac:spMkLst>
            <pc:docMk/>
            <pc:sldMk cId="1845814147" sldId="265"/>
            <ac:spMk id="13" creationId="{267EF753-1CBE-40AF-9FD5-0DA1F1546BD6}"/>
          </ac:spMkLst>
        </pc:spChg>
        <pc:spChg chg="add mod">
          <ac:chgData name="ETIENNE Anaïs" userId="3f34cd3c-a1d6-4ef9-89e7-db0f643f24e7" providerId="ADAL" clId="{FFEAB563-A98E-4908-93E6-E6026ADBF0BC}" dt="2019-08-05T13:57:01.652" v="1599" actId="207"/>
          <ac:spMkLst>
            <pc:docMk/>
            <pc:sldMk cId="1845814147" sldId="265"/>
            <ac:spMk id="16" creationId="{E568EEF0-2145-499A-87DA-C4BAC1547C1E}"/>
          </ac:spMkLst>
        </pc:spChg>
        <pc:spChg chg="add">
          <ac:chgData name="ETIENNE Anaïs" userId="3f34cd3c-a1d6-4ef9-89e7-db0f643f24e7" providerId="ADAL" clId="{FFEAB563-A98E-4908-93E6-E6026ADBF0BC}" dt="2019-08-05T13:56:45.967" v="1598"/>
          <ac:spMkLst>
            <pc:docMk/>
            <pc:sldMk cId="1845814147" sldId="265"/>
            <ac:spMk id="17" creationId="{3F4B782B-A0E6-4E97-8D06-543BEBC8DE2E}"/>
          </ac:spMkLst>
        </pc:spChg>
        <pc:spChg chg="add">
          <ac:chgData name="ETIENNE Anaïs" userId="3f34cd3c-a1d6-4ef9-89e7-db0f643f24e7" providerId="ADAL" clId="{FFEAB563-A98E-4908-93E6-E6026ADBF0BC}" dt="2019-08-05T13:56:45.967" v="1598"/>
          <ac:spMkLst>
            <pc:docMk/>
            <pc:sldMk cId="1845814147" sldId="265"/>
            <ac:spMk id="64" creationId="{6495215D-3A74-4712-A797-E69BD4C5E4C4}"/>
          </ac:spMkLst>
        </pc:spChg>
        <pc:spChg chg="add">
          <ac:chgData name="ETIENNE Anaïs" userId="3f34cd3c-a1d6-4ef9-89e7-db0f643f24e7" providerId="ADAL" clId="{FFEAB563-A98E-4908-93E6-E6026ADBF0BC}" dt="2019-08-05T13:56:45.967" v="1598"/>
          <ac:spMkLst>
            <pc:docMk/>
            <pc:sldMk cId="1845814147" sldId="265"/>
            <ac:spMk id="65" creationId="{98EA4567-02B6-466E-9209-1F68C2E599B9}"/>
          </ac:spMkLst>
        </pc:spChg>
        <pc:spChg chg="add">
          <ac:chgData name="ETIENNE Anaïs" userId="3f34cd3c-a1d6-4ef9-89e7-db0f643f24e7" providerId="ADAL" clId="{FFEAB563-A98E-4908-93E6-E6026ADBF0BC}" dt="2019-08-05T13:56:45.967" v="1598"/>
          <ac:spMkLst>
            <pc:docMk/>
            <pc:sldMk cId="1845814147" sldId="265"/>
            <ac:spMk id="66" creationId="{E2102B85-5968-471B-9118-E4F0B14287BF}"/>
          </ac:spMkLst>
        </pc:spChg>
        <pc:spChg chg="add">
          <ac:chgData name="ETIENNE Anaïs" userId="3f34cd3c-a1d6-4ef9-89e7-db0f643f24e7" providerId="ADAL" clId="{FFEAB563-A98E-4908-93E6-E6026ADBF0BC}" dt="2019-08-05T13:56:45.967" v="1598"/>
          <ac:spMkLst>
            <pc:docMk/>
            <pc:sldMk cId="1845814147" sldId="265"/>
            <ac:spMk id="67" creationId="{9800119E-CFC9-4098-BE2D-60ABBEB0C4E5}"/>
          </ac:spMkLst>
        </pc:spChg>
        <pc:spChg chg="add">
          <ac:chgData name="ETIENNE Anaïs" userId="3f34cd3c-a1d6-4ef9-89e7-db0f643f24e7" providerId="ADAL" clId="{FFEAB563-A98E-4908-93E6-E6026ADBF0BC}" dt="2019-08-05T13:56:45.967" v="1598"/>
          <ac:spMkLst>
            <pc:docMk/>
            <pc:sldMk cId="1845814147" sldId="265"/>
            <ac:spMk id="68" creationId="{452D7A4E-9431-4C9D-9081-34AC619A0E41}"/>
          </ac:spMkLst>
        </pc:spChg>
        <pc:spChg chg="add">
          <ac:chgData name="ETIENNE Anaïs" userId="3f34cd3c-a1d6-4ef9-89e7-db0f643f24e7" providerId="ADAL" clId="{FFEAB563-A98E-4908-93E6-E6026ADBF0BC}" dt="2019-08-05T13:56:45.967" v="1598"/>
          <ac:spMkLst>
            <pc:docMk/>
            <pc:sldMk cId="1845814147" sldId="265"/>
            <ac:spMk id="69" creationId="{781FC6CF-CAD9-41C1-A04F-086EC3783FC2}"/>
          </ac:spMkLst>
        </pc:spChg>
        <pc:spChg chg="add">
          <ac:chgData name="ETIENNE Anaïs" userId="3f34cd3c-a1d6-4ef9-89e7-db0f643f24e7" providerId="ADAL" clId="{FFEAB563-A98E-4908-93E6-E6026ADBF0BC}" dt="2019-08-05T13:56:45.967" v="1598"/>
          <ac:spMkLst>
            <pc:docMk/>
            <pc:sldMk cId="1845814147" sldId="265"/>
            <ac:spMk id="70" creationId="{48A82AC3-6899-49BF-90F6-1A3F5AC86E3D}"/>
          </ac:spMkLst>
        </pc:spChg>
        <pc:spChg chg="add">
          <ac:chgData name="ETIENNE Anaïs" userId="3f34cd3c-a1d6-4ef9-89e7-db0f643f24e7" providerId="ADAL" clId="{FFEAB563-A98E-4908-93E6-E6026ADBF0BC}" dt="2019-08-05T13:56:45.967" v="1598"/>
          <ac:spMkLst>
            <pc:docMk/>
            <pc:sldMk cId="1845814147" sldId="265"/>
            <ac:spMk id="71" creationId="{23E07133-80D4-41B9-88FA-369D3337377C}"/>
          </ac:spMkLst>
        </pc:spChg>
        <pc:spChg chg="add">
          <ac:chgData name="ETIENNE Anaïs" userId="3f34cd3c-a1d6-4ef9-89e7-db0f643f24e7" providerId="ADAL" clId="{FFEAB563-A98E-4908-93E6-E6026ADBF0BC}" dt="2019-08-05T13:56:45.967" v="1598"/>
          <ac:spMkLst>
            <pc:docMk/>
            <pc:sldMk cId="1845814147" sldId="265"/>
            <ac:spMk id="72" creationId="{D4AAE661-DD05-4DD6-B69F-5DC20EC8057D}"/>
          </ac:spMkLst>
        </pc:spChg>
        <pc:spChg chg="add">
          <ac:chgData name="ETIENNE Anaïs" userId="3f34cd3c-a1d6-4ef9-89e7-db0f643f24e7" providerId="ADAL" clId="{FFEAB563-A98E-4908-93E6-E6026ADBF0BC}" dt="2019-08-05T13:56:45.967" v="1598"/>
          <ac:spMkLst>
            <pc:docMk/>
            <pc:sldMk cId="1845814147" sldId="265"/>
            <ac:spMk id="92" creationId="{5136E77B-B7C2-4421-A06F-57D3187DEDAF}"/>
          </ac:spMkLst>
        </pc:spChg>
        <pc:spChg chg="add">
          <ac:chgData name="ETIENNE Anaïs" userId="3f34cd3c-a1d6-4ef9-89e7-db0f643f24e7" providerId="ADAL" clId="{FFEAB563-A98E-4908-93E6-E6026ADBF0BC}" dt="2019-08-05T13:56:45.967" v="1598"/>
          <ac:spMkLst>
            <pc:docMk/>
            <pc:sldMk cId="1845814147" sldId="265"/>
            <ac:spMk id="93" creationId="{C2DF152F-7DCA-48BB-8793-B598DF27B5EB}"/>
          </ac:spMkLst>
        </pc:spChg>
        <pc:spChg chg="add">
          <ac:chgData name="ETIENNE Anaïs" userId="3f34cd3c-a1d6-4ef9-89e7-db0f643f24e7" providerId="ADAL" clId="{FFEAB563-A98E-4908-93E6-E6026ADBF0BC}" dt="2019-08-05T13:56:45.967" v="1598"/>
          <ac:spMkLst>
            <pc:docMk/>
            <pc:sldMk cId="1845814147" sldId="265"/>
            <ac:spMk id="94" creationId="{478111BD-46E5-4C07-945D-1CDBB20DA9F0}"/>
          </ac:spMkLst>
        </pc:spChg>
        <pc:spChg chg="add">
          <ac:chgData name="ETIENNE Anaïs" userId="3f34cd3c-a1d6-4ef9-89e7-db0f643f24e7" providerId="ADAL" clId="{FFEAB563-A98E-4908-93E6-E6026ADBF0BC}" dt="2019-08-05T13:56:45.967" v="1598"/>
          <ac:spMkLst>
            <pc:docMk/>
            <pc:sldMk cId="1845814147" sldId="265"/>
            <ac:spMk id="95" creationId="{66626E19-3FE2-4507-8145-0E6D5860BF03}"/>
          </ac:spMkLst>
        </pc:spChg>
        <pc:spChg chg="add">
          <ac:chgData name="ETIENNE Anaïs" userId="3f34cd3c-a1d6-4ef9-89e7-db0f643f24e7" providerId="ADAL" clId="{FFEAB563-A98E-4908-93E6-E6026ADBF0BC}" dt="2019-08-05T13:56:45.967" v="1598"/>
          <ac:spMkLst>
            <pc:docMk/>
            <pc:sldMk cId="1845814147" sldId="265"/>
            <ac:spMk id="97" creationId="{FC8573E5-E3A9-4A60-91FA-EAD3BD8FC97C}"/>
          </ac:spMkLst>
        </pc:spChg>
        <pc:spChg chg="add">
          <ac:chgData name="ETIENNE Anaïs" userId="3f34cd3c-a1d6-4ef9-89e7-db0f643f24e7" providerId="ADAL" clId="{FFEAB563-A98E-4908-93E6-E6026ADBF0BC}" dt="2019-08-05T13:56:45.967" v="1598"/>
          <ac:spMkLst>
            <pc:docMk/>
            <pc:sldMk cId="1845814147" sldId="265"/>
            <ac:spMk id="98" creationId="{DCC2EF65-244D-4790-A1C8-0504308D89E6}"/>
          </ac:spMkLst>
        </pc:spChg>
        <pc:spChg chg="add">
          <ac:chgData name="ETIENNE Anaïs" userId="3f34cd3c-a1d6-4ef9-89e7-db0f643f24e7" providerId="ADAL" clId="{FFEAB563-A98E-4908-93E6-E6026ADBF0BC}" dt="2019-08-05T13:56:45.967" v="1598"/>
          <ac:spMkLst>
            <pc:docMk/>
            <pc:sldMk cId="1845814147" sldId="265"/>
            <ac:spMk id="99" creationId="{8A5AA707-AF32-40A4-83C8-FF8DA4AA2F2B}"/>
          </ac:spMkLst>
        </pc:spChg>
        <pc:spChg chg="add">
          <ac:chgData name="ETIENNE Anaïs" userId="3f34cd3c-a1d6-4ef9-89e7-db0f643f24e7" providerId="ADAL" clId="{FFEAB563-A98E-4908-93E6-E6026ADBF0BC}" dt="2019-08-05T13:56:45.967" v="1598"/>
          <ac:spMkLst>
            <pc:docMk/>
            <pc:sldMk cId="1845814147" sldId="265"/>
            <ac:spMk id="100" creationId="{26C4C3D2-4014-4402-A00A-A53089769E0B}"/>
          </ac:spMkLst>
        </pc:spChg>
        <pc:spChg chg="add">
          <ac:chgData name="ETIENNE Anaïs" userId="3f34cd3c-a1d6-4ef9-89e7-db0f643f24e7" providerId="ADAL" clId="{FFEAB563-A98E-4908-93E6-E6026ADBF0BC}" dt="2019-08-05T13:56:45.967" v="1598"/>
          <ac:spMkLst>
            <pc:docMk/>
            <pc:sldMk cId="1845814147" sldId="265"/>
            <ac:spMk id="101" creationId="{BDA5721B-E17C-4507-8D98-0666DD4F5EC9}"/>
          </ac:spMkLst>
        </pc:spChg>
        <pc:spChg chg="add">
          <ac:chgData name="ETIENNE Anaïs" userId="3f34cd3c-a1d6-4ef9-89e7-db0f643f24e7" providerId="ADAL" clId="{FFEAB563-A98E-4908-93E6-E6026ADBF0BC}" dt="2019-08-05T13:56:45.967" v="1598"/>
          <ac:spMkLst>
            <pc:docMk/>
            <pc:sldMk cId="1845814147" sldId="265"/>
            <ac:spMk id="102" creationId="{E6250344-61C1-4F4D-B9D8-28FA01381ACB}"/>
          </ac:spMkLst>
        </pc:spChg>
        <pc:spChg chg="add">
          <ac:chgData name="ETIENNE Anaïs" userId="3f34cd3c-a1d6-4ef9-89e7-db0f643f24e7" providerId="ADAL" clId="{FFEAB563-A98E-4908-93E6-E6026ADBF0BC}" dt="2019-08-05T13:56:45.967" v="1598"/>
          <ac:spMkLst>
            <pc:docMk/>
            <pc:sldMk cId="1845814147" sldId="265"/>
            <ac:spMk id="103" creationId="{C4EFDA02-D122-4693-B018-33F0F829280C}"/>
          </ac:spMkLst>
        </pc:spChg>
        <pc:spChg chg="add">
          <ac:chgData name="ETIENNE Anaïs" userId="3f34cd3c-a1d6-4ef9-89e7-db0f643f24e7" providerId="ADAL" clId="{FFEAB563-A98E-4908-93E6-E6026ADBF0BC}" dt="2019-08-05T13:56:45.967" v="1598"/>
          <ac:spMkLst>
            <pc:docMk/>
            <pc:sldMk cId="1845814147" sldId="265"/>
            <ac:spMk id="104" creationId="{5D510D74-6CD5-4A51-9ADE-B6CB9E46D9C6}"/>
          </ac:spMkLst>
        </pc:spChg>
        <pc:spChg chg="add">
          <ac:chgData name="ETIENNE Anaïs" userId="3f34cd3c-a1d6-4ef9-89e7-db0f643f24e7" providerId="ADAL" clId="{FFEAB563-A98E-4908-93E6-E6026ADBF0BC}" dt="2019-08-05T13:56:45.967" v="1598"/>
          <ac:spMkLst>
            <pc:docMk/>
            <pc:sldMk cId="1845814147" sldId="265"/>
            <ac:spMk id="105" creationId="{8F406261-BD62-4C0C-A2D5-2732D71D2A8F}"/>
          </ac:spMkLst>
        </pc:spChg>
        <pc:spChg chg="add">
          <ac:chgData name="ETIENNE Anaïs" userId="3f34cd3c-a1d6-4ef9-89e7-db0f643f24e7" providerId="ADAL" clId="{FFEAB563-A98E-4908-93E6-E6026ADBF0BC}" dt="2019-08-05T13:56:45.967" v="1598"/>
          <ac:spMkLst>
            <pc:docMk/>
            <pc:sldMk cId="1845814147" sldId="265"/>
            <ac:spMk id="106" creationId="{18783F94-3B23-4516-A5A1-6D8C8A6EBC45}"/>
          </ac:spMkLst>
        </pc:spChg>
        <pc:spChg chg="add">
          <ac:chgData name="ETIENNE Anaïs" userId="3f34cd3c-a1d6-4ef9-89e7-db0f643f24e7" providerId="ADAL" clId="{FFEAB563-A98E-4908-93E6-E6026ADBF0BC}" dt="2019-08-05T13:56:45.967" v="1598"/>
          <ac:spMkLst>
            <pc:docMk/>
            <pc:sldMk cId="1845814147" sldId="265"/>
            <ac:spMk id="107" creationId="{8D8B42F0-0A24-469C-AE22-1886BD54D20E}"/>
          </ac:spMkLst>
        </pc:spChg>
        <pc:spChg chg="add">
          <ac:chgData name="ETIENNE Anaïs" userId="3f34cd3c-a1d6-4ef9-89e7-db0f643f24e7" providerId="ADAL" clId="{FFEAB563-A98E-4908-93E6-E6026ADBF0BC}" dt="2019-08-05T13:56:45.967" v="1598"/>
          <ac:spMkLst>
            <pc:docMk/>
            <pc:sldMk cId="1845814147" sldId="265"/>
            <ac:spMk id="109" creationId="{F1045C73-87F1-4610-817F-D183F869218D}"/>
          </ac:spMkLst>
        </pc:spChg>
        <pc:spChg chg="add">
          <ac:chgData name="ETIENNE Anaïs" userId="3f34cd3c-a1d6-4ef9-89e7-db0f643f24e7" providerId="ADAL" clId="{FFEAB563-A98E-4908-93E6-E6026ADBF0BC}" dt="2019-08-05T13:56:45.967" v="1598"/>
          <ac:spMkLst>
            <pc:docMk/>
            <pc:sldMk cId="1845814147" sldId="265"/>
            <ac:spMk id="110" creationId="{DDDF573B-A718-4AC1-80A7-F3F6C5ECB964}"/>
          </ac:spMkLst>
        </pc:spChg>
        <pc:spChg chg="add">
          <ac:chgData name="ETIENNE Anaïs" userId="3f34cd3c-a1d6-4ef9-89e7-db0f643f24e7" providerId="ADAL" clId="{FFEAB563-A98E-4908-93E6-E6026ADBF0BC}" dt="2019-08-05T13:56:45.967" v="1598"/>
          <ac:spMkLst>
            <pc:docMk/>
            <pc:sldMk cId="1845814147" sldId="265"/>
            <ac:spMk id="111" creationId="{AE4B41D0-DC53-477A-91E5-E5A36F5B1916}"/>
          </ac:spMkLst>
        </pc:spChg>
        <pc:spChg chg="add">
          <ac:chgData name="ETIENNE Anaïs" userId="3f34cd3c-a1d6-4ef9-89e7-db0f643f24e7" providerId="ADAL" clId="{FFEAB563-A98E-4908-93E6-E6026ADBF0BC}" dt="2019-08-05T13:56:45.967" v="1598"/>
          <ac:spMkLst>
            <pc:docMk/>
            <pc:sldMk cId="1845814147" sldId="265"/>
            <ac:spMk id="112" creationId="{C635DCE9-57ED-4778-90DF-5A8E085DA730}"/>
          </ac:spMkLst>
        </pc:spChg>
        <pc:spChg chg="add">
          <ac:chgData name="ETIENNE Anaïs" userId="3f34cd3c-a1d6-4ef9-89e7-db0f643f24e7" providerId="ADAL" clId="{FFEAB563-A98E-4908-93E6-E6026ADBF0BC}" dt="2019-08-05T13:56:45.967" v="1598"/>
          <ac:spMkLst>
            <pc:docMk/>
            <pc:sldMk cId="1845814147" sldId="265"/>
            <ac:spMk id="113" creationId="{CE3D0CF2-F06D-4F2E-8FE3-88DD7CD47848}"/>
          </ac:spMkLst>
        </pc:spChg>
        <pc:spChg chg="add">
          <ac:chgData name="ETIENNE Anaïs" userId="3f34cd3c-a1d6-4ef9-89e7-db0f643f24e7" providerId="ADAL" clId="{FFEAB563-A98E-4908-93E6-E6026ADBF0BC}" dt="2019-08-05T13:56:45.967" v="1598"/>
          <ac:spMkLst>
            <pc:docMk/>
            <pc:sldMk cId="1845814147" sldId="265"/>
            <ac:spMk id="114" creationId="{58D7CAEC-CAC8-4857-9499-B3BD5F8E42C7}"/>
          </ac:spMkLst>
        </pc:spChg>
        <pc:spChg chg="add">
          <ac:chgData name="ETIENNE Anaïs" userId="3f34cd3c-a1d6-4ef9-89e7-db0f643f24e7" providerId="ADAL" clId="{FFEAB563-A98E-4908-93E6-E6026ADBF0BC}" dt="2019-08-05T13:56:45.967" v="1598"/>
          <ac:spMkLst>
            <pc:docMk/>
            <pc:sldMk cId="1845814147" sldId="265"/>
            <ac:spMk id="115" creationId="{2EBA1BA0-7F1E-44D7-9A6B-EEF6664F38CD}"/>
          </ac:spMkLst>
        </pc:spChg>
        <pc:spChg chg="add">
          <ac:chgData name="ETIENNE Anaïs" userId="3f34cd3c-a1d6-4ef9-89e7-db0f643f24e7" providerId="ADAL" clId="{FFEAB563-A98E-4908-93E6-E6026ADBF0BC}" dt="2019-08-05T13:56:45.967" v="1598"/>
          <ac:spMkLst>
            <pc:docMk/>
            <pc:sldMk cId="1845814147" sldId="265"/>
            <ac:spMk id="116" creationId="{67E6F1F1-BCF6-4C45-AF47-29D47E5A71F1}"/>
          </ac:spMkLst>
        </pc:spChg>
        <pc:spChg chg="add">
          <ac:chgData name="ETIENNE Anaïs" userId="3f34cd3c-a1d6-4ef9-89e7-db0f643f24e7" providerId="ADAL" clId="{FFEAB563-A98E-4908-93E6-E6026ADBF0BC}" dt="2019-08-05T13:56:45.967" v="1598"/>
          <ac:spMkLst>
            <pc:docMk/>
            <pc:sldMk cId="1845814147" sldId="265"/>
            <ac:spMk id="117" creationId="{C7D327FB-645A-4711-8529-A99E6776EBE0}"/>
          </ac:spMkLst>
        </pc:spChg>
        <pc:spChg chg="add">
          <ac:chgData name="ETIENNE Anaïs" userId="3f34cd3c-a1d6-4ef9-89e7-db0f643f24e7" providerId="ADAL" clId="{FFEAB563-A98E-4908-93E6-E6026ADBF0BC}" dt="2019-08-05T13:56:45.967" v="1598"/>
          <ac:spMkLst>
            <pc:docMk/>
            <pc:sldMk cId="1845814147" sldId="265"/>
            <ac:spMk id="118" creationId="{BD36BC5F-1C5D-4D1B-A606-EE13F90943A6}"/>
          </ac:spMkLst>
        </pc:spChg>
        <pc:spChg chg="add">
          <ac:chgData name="ETIENNE Anaïs" userId="3f34cd3c-a1d6-4ef9-89e7-db0f643f24e7" providerId="ADAL" clId="{FFEAB563-A98E-4908-93E6-E6026ADBF0BC}" dt="2019-08-05T13:56:45.967" v="1598"/>
          <ac:spMkLst>
            <pc:docMk/>
            <pc:sldMk cId="1845814147" sldId="265"/>
            <ac:spMk id="119" creationId="{2AB95EDF-FC15-4FA5-B3DB-55F449667B46}"/>
          </ac:spMkLst>
        </pc:spChg>
        <pc:spChg chg="add">
          <ac:chgData name="ETIENNE Anaïs" userId="3f34cd3c-a1d6-4ef9-89e7-db0f643f24e7" providerId="ADAL" clId="{FFEAB563-A98E-4908-93E6-E6026ADBF0BC}" dt="2019-08-05T13:56:45.967" v="1598"/>
          <ac:spMkLst>
            <pc:docMk/>
            <pc:sldMk cId="1845814147" sldId="265"/>
            <ac:spMk id="120" creationId="{8B08ED0E-0FD0-48A0-8830-152EAFE8FA7E}"/>
          </ac:spMkLst>
        </pc:spChg>
        <pc:spChg chg="add">
          <ac:chgData name="ETIENNE Anaïs" userId="3f34cd3c-a1d6-4ef9-89e7-db0f643f24e7" providerId="ADAL" clId="{FFEAB563-A98E-4908-93E6-E6026ADBF0BC}" dt="2019-08-05T13:56:45.967" v="1598"/>
          <ac:spMkLst>
            <pc:docMk/>
            <pc:sldMk cId="1845814147" sldId="265"/>
            <ac:spMk id="121" creationId="{CEA498BD-D772-4D93-B1A9-9F0B1C7FB2EB}"/>
          </ac:spMkLst>
        </pc:spChg>
        <pc:spChg chg="add">
          <ac:chgData name="ETIENNE Anaïs" userId="3f34cd3c-a1d6-4ef9-89e7-db0f643f24e7" providerId="ADAL" clId="{FFEAB563-A98E-4908-93E6-E6026ADBF0BC}" dt="2019-08-05T13:56:45.967" v="1598"/>
          <ac:spMkLst>
            <pc:docMk/>
            <pc:sldMk cId="1845814147" sldId="265"/>
            <ac:spMk id="122" creationId="{220C54C4-E419-4099-9CE8-FD8748EB108C}"/>
          </ac:spMkLst>
        </pc:spChg>
        <pc:spChg chg="add">
          <ac:chgData name="ETIENNE Anaïs" userId="3f34cd3c-a1d6-4ef9-89e7-db0f643f24e7" providerId="ADAL" clId="{FFEAB563-A98E-4908-93E6-E6026ADBF0BC}" dt="2019-08-05T13:56:45.967" v="1598"/>
          <ac:spMkLst>
            <pc:docMk/>
            <pc:sldMk cId="1845814147" sldId="265"/>
            <ac:spMk id="123" creationId="{34010BBF-4C5A-4A0C-9DC9-C9A97473F3F5}"/>
          </ac:spMkLst>
        </pc:spChg>
        <pc:spChg chg="add">
          <ac:chgData name="ETIENNE Anaïs" userId="3f34cd3c-a1d6-4ef9-89e7-db0f643f24e7" providerId="ADAL" clId="{FFEAB563-A98E-4908-93E6-E6026ADBF0BC}" dt="2019-08-05T13:56:45.967" v="1598"/>
          <ac:spMkLst>
            <pc:docMk/>
            <pc:sldMk cId="1845814147" sldId="265"/>
            <ac:spMk id="124" creationId="{A0EEC549-9AE4-4298-BFB7-46C792EC02C5}"/>
          </ac:spMkLst>
        </pc:spChg>
        <pc:spChg chg="add">
          <ac:chgData name="ETIENNE Anaïs" userId="3f34cd3c-a1d6-4ef9-89e7-db0f643f24e7" providerId="ADAL" clId="{FFEAB563-A98E-4908-93E6-E6026ADBF0BC}" dt="2019-08-05T13:56:45.967" v="1598"/>
          <ac:spMkLst>
            <pc:docMk/>
            <pc:sldMk cId="1845814147" sldId="265"/>
            <ac:spMk id="125" creationId="{891C6440-7A96-485E-8A4B-11B746BDC1C7}"/>
          </ac:spMkLst>
        </pc:spChg>
        <pc:spChg chg="add">
          <ac:chgData name="ETIENNE Anaïs" userId="3f34cd3c-a1d6-4ef9-89e7-db0f643f24e7" providerId="ADAL" clId="{FFEAB563-A98E-4908-93E6-E6026ADBF0BC}" dt="2019-08-05T13:56:45.967" v="1598"/>
          <ac:spMkLst>
            <pc:docMk/>
            <pc:sldMk cId="1845814147" sldId="265"/>
            <ac:spMk id="126" creationId="{E6A2FE8C-10D6-494B-B69F-4E0BED82378B}"/>
          </ac:spMkLst>
        </pc:spChg>
        <pc:spChg chg="add">
          <ac:chgData name="ETIENNE Anaïs" userId="3f34cd3c-a1d6-4ef9-89e7-db0f643f24e7" providerId="ADAL" clId="{FFEAB563-A98E-4908-93E6-E6026ADBF0BC}" dt="2019-08-05T13:56:45.967" v="1598"/>
          <ac:spMkLst>
            <pc:docMk/>
            <pc:sldMk cId="1845814147" sldId="265"/>
            <ac:spMk id="138" creationId="{98C4E277-4957-401B-9A23-9193764ABC0F}"/>
          </ac:spMkLst>
        </pc:spChg>
        <pc:spChg chg="add">
          <ac:chgData name="ETIENNE Anaïs" userId="3f34cd3c-a1d6-4ef9-89e7-db0f643f24e7" providerId="ADAL" clId="{FFEAB563-A98E-4908-93E6-E6026ADBF0BC}" dt="2019-08-05T13:56:45.967" v="1598"/>
          <ac:spMkLst>
            <pc:docMk/>
            <pc:sldMk cId="1845814147" sldId="265"/>
            <ac:spMk id="139" creationId="{ED96FBB5-6C64-42C1-AF9B-9661D67AABC5}"/>
          </ac:spMkLst>
        </pc:spChg>
        <pc:spChg chg="add">
          <ac:chgData name="ETIENNE Anaïs" userId="3f34cd3c-a1d6-4ef9-89e7-db0f643f24e7" providerId="ADAL" clId="{FFEAB563-A98E-4908-93E6-E6026ADBF0BC}" dt="2019-08-05T13:56:45.967" v="1598"/>
          <ac:spMkLst>
            <pc:docMk/>
            <pc:sldMk cId="1845814147" sldId="265"/>
            <ac:spMk id="140" creationId="{145807F0-5810-4224-AB74-D8D451A6C7C1}"/>
          </ac:spMkLst>
        </pc:spChg>
        <pc:spChg chg="add">
          <ac:chgData name="ETIENNE Anaïs" userId="3f34cd3c-a1d6-4ef9-89e7-db0f643f24e7" providerId="ADAL" clId="{FFEAB563-A98E-4908-93E6-E6026ADBF0BC}" dt="2019-08-05T13:56:45.967" v="1598"/>
          <ac:spMkLst>
            <pc:docMk/>
            <pc:sldMk cId="1845814147" sldId="265"/>
            <ac:spMk id="141" creationId="{33CE8DC7-C0EC-4B5A-8735-221F992ADAB7}"/>
          </ac:spMkLst>
        </pc:spChg>
        <pc:spChg chg="add">
          <ac:chgData name="ETIENNE Anaïs" userId="3f34cd3c-a1d6-4ef9-89e7-db0f643f24e7" providerId="ADAL" clId="{FFEAB563-A98E-4908-93E6-E6026ADBF0BC}" dt="2019-08-05T13:56:45.967" v="1598"/>
          <ac:spMkLst>
            <pc:docMk/>
            <pc:sldMk cId="1845814147" sldId="265"/>
            <ac:spMk id="142" creationId="{ED61CBA7-DEFF-48A8-B613-9427CF48A72D}"/>
          </ac:spMkLst>
        </pc:spChg>
        <pc:spChg chg="add">
          <ac:chgData name="ETIENNE Anaïs" userId="3f34cd3c-a1d6-4ef9-89e7-db0f643f24e7" providerId="ADAL" clId="{FFEAB563-A98E-4908-93E6-E6026ADBF0BC}" dt="2019-08-05T13:56:45.967" v="1598"/>
          <ac:spMkLst>
            <pc:docMk/>
            <pc:sldMk cId="1845814147" sldId="265"/>
            <ac:spMk id="143" creationId="{195A9397-74F9-41F9-9801-634FCB6AF7D8}"/>
          </ac:spMkLst>
        </pc:spChg>
        <pc:spChg chg="add">
          <ac:chgData name="ETIENNE Anaïs" userId="3f34cd3c-a1d6-4ef9-89e7-db0f643f24e7" providerId="ADAL" clId="{FFEAB563-A98E-4908-93E6-E6026ADBF0BC}" dt="2019-08-05T13:56:45.967" v="1598"/>
          <ac:spMkLst>
            <pc:docMk/>
            <pc:sldMk cId="1845814147" sldId="265"/>
            <ac:spMk id="144" creationId="{40BC4766-4766-4503-8C04-CFAE13817324}"/>
          </ac:spMkLst>
        </pc:spChg>
        <pc:spChg chg="add">
          <ac:chgData name="ETIENNE Anaïs" userId="3f34cd3c-a1d6-4ef9-89e7-db0f643f24e7" providerId="ADAL" clId="{FFEAB563-A98E-4908-93E6-E6026ADBF0BC}" dt="2019-08-05T13:56:45.967" v="1598"/>
          <ac:spMkLst>
            <pc:docMk/>
            <pc:sldMk cId="1845814147" sldId="265"/>
            <ac:spMk id="145" creationId="{5845CD37-5465-4987-BFCF-C7A7F4F323CC}"/>
          </ac:spMkLst>
        </pc:spChg>
        <pc:spChg chg="add">
          <ac:chgData name="ETIENNE Anaïs" userId="3f34cd3c-a1d6-4ef9-89e7-db0f643f24e7" providerId="ADAL" clId="{FFEAB563-A98E-4908-93E6-E6026ADBF0BC}" dt="2019-08-05T13:56:45.967" v="1598"/>
          <ac:spMkLst>
            <pc:docMk/>
            <pc:sldMk cId="1845814147" sldId="265"/>
            <ac:spMk id="146" creationId="{B98B7826-FE01-4248-8047-F199F9AB2870}"/>
          </ac:spMkLst>
        </pc:spChg>
        <pc:spChg chg="add">
          <ac:chgData name="ETIENNE Anaïs" userId="3f34cd3c-a1d6-4ef9-89e7-db0f643f24e7" providerId="ADAL" clId="{FFEAB563-A98E-4908-93E6-E6026ADBF0BC}" dt="2019-08-05T13:56:45.967" v="1598"/>
          <ac:spMkLst>
            <pc:docMk/>
            <pc:sldMk cId="1845814147" sldId="265"/>
            <ac:spMk id="149" creationId="{ECDEDFA0-C16E-4EAA-A42E-93486E62C1D2}"/>
          </ac:spMkLst>
        </pc:spChg>
        <pc:spChg chg="add">
          <ac:chgData name="ETIENNE Anaïs" userId="3f34cd3c-a1d6-4ef9-89e7-db0f643f24e7" providerId="ADAL" clId="{FFEAB563-A98E-4908-93E6-E6026ADBF0BC}" dt="2019-08-05T13:56:45.967" v="1598"/>
          <ac:spMkLst>
            <pc:docMk/>
            <pc:sldMk cId="1845814147" sldId="265"/>
            <ac:spMk id="151" creationId="{2B238CAC-39B0-4DFC-9681-9D11BF3546D3}"/>
          </ac:spMkLst>
        </pc:spChg>
        <pc:spChg chg="add">
          <ac:chgData name="ETIENNE Anaïs" userId="3f34cd3c-a1d6-4ef9-89e7-db0f643f24e7" providerId="ADAL" clId="{FFEAB563-A98E-4908-93E6-E6026ADBF0BC}" dt="2019-08-05T13:56:45.967" v="1598"/>
          <ac:spMkLst>
            <pc:docMk/>
            <pc:sldMk cId="1845814147" sldId="265"/>
            <ac:spMk id="152" creationId="{932BB80D-A6FA-4913-AD02-F08664F0B834}"/>
          </ac:spMkLst>
        </pc:spChg>
        <pc:spChg chg="add">
          <ac:chgData name="ETIENNE Anaïs" userId="3f34cd3c-a1d6-4ef9-89e7-db0f643f24e7" providerId="ADAL" clId="{FFEAB563-A98E-4908-93E6-E6026ADBF0BC}" dt="2019-08-05T13:56:45.967" v="1598"/>
          <ac:spMkLst>
            <pc:docMk/>
            <pc:sldMk cId="1845814147" sldId="265"/>
            <ac:spMk id="153" creationId="{6FEED7A2-2E44-4A0A-8F51-FE74752CDF4B}"/>
          </ac:spMkLst>
        </pc:spChg>
        <pc:spChg chg="add">
          <ac:chgData name="ETIENNE Anaïs" userId="3f34cd3c-a1d6-4ef9-89e7-db0f643f24e7" providerId="ADAL" clId="{FFEAB563-A98E-4908-93E6-E6026ADBF0BC}" dt="2019-08-05T13:56:45.967" v="1598"/>
          <ac:spMkLst>
            <pc:docMk/>
            <pc:sldMk cId="1845814147" sldId="265"/>
            <ac:spMk id="154" creationId="{D0E8226A-EB22-495B-8E29-B7386FE933D0}"/>
          </ac:spMkLst>
        </pc:spChg>
        <pc:spChg chg="add">
          <ac:chgData name="ETIENNE Anaïs" userId="3f34cd3c-a1d6-4ef9-89e7-db0f643f24e7" providerId="ADAL" clId="{FFEAB563-A98E-4908-93E6-E6026ADBF0BC}" dt="2019-08-05T13:56:45.967" v="1598"/>
          <ac:spMkLst>
            <pc:docMk/>
            <pc:sldMk cId="1845814147" sldId="265"/>
            <ac:spMk id="155" creationId="{5B16913B-37D1-47D2-AD87-CCE1F73DE431}"/>
          </ac:spMkLst>
        </pc:spChg>
        <pc:spChg chg="add">
          <ac:chgData name="ETIENNE Anaïs" userId="3f34cd3c-a1d6-4ef9-89e7-db0f643f24e7" providerId="ADAL" clId="{FFEAB563-A98E-4908-93E6-E6026ADBF0BC}" dt="2019-08-05T13:56:45.967" v="1598"/>
          <ac:spMkLst>
            <pc:docMk/>
            <pc:sldMk cId="1845814147" sldId="265"/>
            <ac:spMk id="156" creationId="{8212BAE7-B6D0-4341-A9E3-C21FBF1FCA2F}"/>
          </ac:spMkLst>
        </pc:spChg>
        <pc:spChg chg="add">
          <ac:chgData name="ETIENNE Anaïs" userId="3f34cd3c-a1d6-4ef9-89e7-db0f643f24e7" providerId="ADAL" clId="{FFEAB563-A98E-4908-93E6-E6026ADBF0BC}" dt="2019-08-05T13:56:45.967" v="1598"/>
          <ac:spMkLst>
            <pc:docMk/>
            <pc:sldMk cId="1845814147" sldId="265"/>
            <ac:spMk id="157" creationId="{E1ACE3D1-2249-4225-9467-1B647100E23C}"/>
          </ac:spMkLst>
        </pc:spChg>
        <pc:spChg chg="add">
          <ac:chgData name="ETIENNE Anaïs" userId="3f34cd3c-a1d6-4ef9-89e7-db0f643f24e7" providerId="ADAL" clId="{FFEAB563-A98E-4908-93E6-E6026ADBF0BC}" dt="2019-08-05T13:56:45.967" v="1598"/>
          <ac:spMkLst>
            <pc:docMk/>
            <pc:sldMk cId="1845814147" sldId="265"/>
            <ac:spMk id="158" creationId="{7262876F-6B5B-4514-B1EF-B5ECBCDFBA4C}"/>
          </ac:spMkLst>
        </pc:spChg>
        <pc:spChg chg="add">
          <ac:chgData name="ETIENNE Anaïs" userId="3f34cd3c-a1d6-4ef9-89e7-db0f643f24e7" providerId="ADAL" clId="{FFEAB563-A98E-4908-93E6-E6026ADBF0BC}" dt="2019-08-05T13:56:45.967" v="1598"/>
          <ac:spMkLst>
            <pc:docMk/>
            <pc:sldMk cId="1845814147" sldId="265"/>
            <ac:spMk id="159" creationId="{D864FF7B-CD85-44B0-A3DE-817197331C9D}"/>
          </ac:spMkLst>
        </pc:spChg>
        <pc:spChg chg="add">
          <ac:chgData name="ETIENNE Anaïs" userId="3f34cd3c-a1d6-4ef9-89e7-db0f643f24e7" providerId="ADAL" clId="{FFEAB563-A98E-4908-93E6-E6026ADBF0BC}" dt="2019-08-05T13:56:45.967" v="1598"/>
          <ac:spMkLst>
            <pc:docMk/>
            <pc:sldMk cId="1845814147" sldId="265"/>
            <ac:spMk id="160" creationId="{C1355459-C86C-45E4-BC94-3976788B38CB}"/>
          </ac:spMkLst>
        </pc:spChg>
        <pc:spChg chg="add">
          <ac:chgData name="ETIENNE Anaïs" userId="3f34cd3c-a1d6-4ef9-89e7-db0f643f24e7" providerId="ADAL" clId="{FFEAB563-A98E-4908-93E6-E6026ADBF0BC}" dt="2019-08-05T13:56:45.967" v="1598"/>
          <ac:spMkLst>
            <pc:docMk/>
            <pc:sldMk cId="1845814147" sldId="265"/>
            <ac:spMk id="161" creationId="{F55E16A1-974E-4DF1-9F6E-0A8E94C4FEB7}"/>
          </ac:spMkLst>
        </pc:spChg>
        <pc:spChg chg="add">
          <ac:chgData name="ETIENNE Anaïs" userId="3f34cd3c-a1d6-4ef9-89e7-db0f643f24e7" providerId="ADAL" clId="{FFEAB563-A98E-4908-93E6-E6026ADBF0BC}" dt="2019-08-05T13:56:45.967" v="1598"/>
          <ac:spMkLst>
            <pc:docMk/>
            <pc:sldMk cId="1845814147" sldId="265"/>
            <ac:spMk id="170" creationId="{12F558FA-7031-44D2-B442-9DDCC089B069}"/>
          </ac:spMkLst>
        </pc:spChg>
        <pc:spChg chg="add">
          <ac:chgData name="ETIENNE Anaïs" userId="3f34cd3c-a1d6-4ef9-89e7-db0f643f24e7" providerId="ADAL" clId="{FFEAB563-A98E-4908-93E6-E6026ADBF0BC}" dt="2019-08-05T13:56:45.967" v="1598"/>
          <ac:spMkLst>
            <pc:docMk/>
            <pc:sldMk cId="1845814147" sldId="265"/>
            <ac:spMk id="171" creationId="{622192AC-5EEA-471F-AA47-6D32F742D82E}"/>
          </ac:spMkLst>
        </pc:spChg>
        <pc:spChg chg="add">
          <ac:chgData name="ETIENNE Anaïs" userId="3f34cd3c-a1d6-4ef9-89e7-db0f643f24e7" providerId="ADAL" clId="{FFEAB563-A98E-4908-93E6-E6026ADBF0BC}" dt="2019-08-05T13:56:45.967" v="1598"/>
          <ac:spMkLst>
            <pc:docMk/>
            <pc:sldMk cId="1845814147" sldId="265"/>
            <ac:spMk id="172" creationId="{72B6B40B-7A38-4C4D-BE1A-70A802FC6AF8}"/>
          </ac:spMkLst>
        </pc:spChg>
        <pc:spChg chg="add">
          <ac:chgData name="ETIENNE Anaïs" userId="3f34cd3c-a1d6-4ef9-89e7-db0f643f24e7" providerId="ADAL" clId="{FFEAB563-A98E-4908-93E6-E6026ADBF0BC}" dt="2019-08-05T13:56:45.967" v="1598"/>
          <ac:spMkLst>
            <pc:docMk/>
            <pc:sldMk cId="1845814147" sldId="265"/>
            <ac:spMk id="173" creationId="{3D8184E6-7EBD-40D6-B0DB-E250DD9E6AAD}"/>
          </ac:spMkLst>
        </pc:spChg>
        <pc:spChg chg="add">
          <ac:chgData name="ETIENNE Anaïs" userId="3f34cd3c-a1d6-4ef9-89e7-db0f643f24e7" providerId="ADAL" clId="{FFEAB563-A98E-4908-93E6-E6026ADBF0BC}" dt="2019-08-05T13:56:45.967" v="1598"/>
          <ac:spMkLst>
            <pc:docMk/>
            <pc:sldMk cId="1845814147" sldId="265"/>
            <ac:spMk id="174" creationId="{258450B9-218D-426F-BCCB-7CA776F0DC3D}"/>
          </ac:spMkLst>
        </pc:spChg>
        <pc:spChg chg="add">
          <ac:chgData name="ETIENNE Anaïs" userId="3f34cd3c-a1d6-4ef9-89e7-db0f643f24e7" providerId="ADAL" clId="{FFEAB563-A98E-4908-93E6-E6026ADBF0BC}" dt="2019-08-05T13:56:45.967" v="1598"/>
          <ac:spMkLst>
            <pc:docMk/>
            <pc:sldMk cId="1845814147" sldId="265"/>
            <ac:spMk id="176" creationId="{9CF7248D-7176-4C45-ADFF-FC324BA208F6}"/>
          </ac:spMkLst>
        </pc:spChg>
        <pc:spChg chg="add">
          <ac:chgData name="ETIENNE Anaïs" userId="3f34cd3c-a1d6-4ef9-89e7-db0f643f24e7" providerId="ADAL" clId="{FFEAB563-A98E-4908-93E6-E6026ADBF0BC}" dt="2019-08-05T13:56:45.967" v="1598"/>
          <ac:spMkLst>
            <pc:docMk/>
            <pc:sldMk cId="1845814147" sldId="265"/>
            <ac:spMk id="177" creationId="{46DAD42E-303A-4001-A411-FF9EC3C24035}"/>
          </ac:spMkLst>
        </pc:spChg>
        <pc:spChg chg="add">
          <ac:chgData name="ETIENNE Anaïs" userId="3f34cd3c-a1d6-4ef9-89e7-db0f643f24e7" providerId="ADAL" clId="{FFEAB563-A98E-4908-93E6-E6026ADBF0BC}" dt="2019-08-05T13:56:45.967" v="1598"/>
          <ac:spMkLst>
            <pc:docMk/>
            <pc:sldMk cId="1845814147" sldId="265"/>
            <ac:spMk id="179" creationId="{35BEFAE4-AF2A-450E-805B-0A477A243065}"/>
          </ac:spMkLst>
        </pc:spChg>
        <pc:spChg chg="add">
          <ac:chgData name="ETIENNE Anaïs" userId="3f34cd3c-a1d6-4ef9-89e7-db0f643f24e7" providerId="ADAL" clId="{FFEAB563-A98E-4908-93E6-E6026ADBF0BC}" dt="2019-08-05T13:56:45.967" v="1598"/>
          <ac:spMkLst>
            <pc:docMk/>
            <pc:sldMk cId="1845814147" sldId="265"/>
            <ac:spMk id="180" creationId="{26BACDB2-805D-41FC-A11D-A5B5B7662F50}"/>
          </ac:spMkLst>
        </pc:spChg>
        <pc:spChg chg="add">
          <ac:chgData name="ETIENNE Anaïs" userId="3f34cd3c-a1d6-4ef9-89e7-db0f643f24e7" providerId="ADAL" clId="{FFEAB563-A98E-4908-93E6-E6026ADBF0BC}" dt="2019-08-05T13:56:45.967" v="1598"/>
          <ac:spMkLst>
            <pc:docMk/>
            <pc:sldMk cId="1845814147" sldId="265"/>
            <ac:spMk id="184" creationId="{8A54E3AD-FBCB-4516-9E01-3A61D5962C6A}"/>
          </ac:spMkLst>
        </pc:spChg>
        <pc:spChg chg="add">
          <ac:chgData name="ETIENNE Anaïs" userId="3f34cd3c-a1d6-4ef9-89e7-db0f643f24e7" providerId="ADAL" clId="{FFEAB563-A98E-4908-93E6-E6026ADBF0BC}" dt="2019-08-05T13:56:45.967" v="1598"/>
          <ac:spMkLst>
            <pc:docMk/>
            <pc:sldMk cId="1845814147" sldId="265"/>
            <ac:spMk id="185" creationId="{858B1AF9-F87E-480D-AE93-6F254CE8849F}"/>
          </ac:spMkLst>
        </pc:spChg>
        <pc:spChg chg="add">
          <ac:chgData name="ETIENNE Anaïs" userId="3f34cd3c-a1d6-4ef9-89e7-db0f643f24e7" providerId="ADAL" clId="{FFEAB563-A98E-4908-93E6-E6026ADBF0BC}" dt="2019-08-05T13:56:45.967" v="1598"/>
          <ac:spMkLst>
            <pc:docMk/>
            <pc:sldMk cId="1845814147" sldId="265"/>
            <ac:spMk id="186" creationId="{940D678C-59F3-457F-A647-D3D333C4E14B}"/>
          </ac:spMkLst>
        </pc:spChg>
        <pc:spChg chg="add">
          <ac:chgData name="ETIENNE Anaïs" userId="3f34cd3c-a1d6-4ef9-89e7-db0f643f24e7" providerId="ADAL" clId="{FFEAB563-A98E-4908-93E6-E6026ADBF0BC}" dt="2019-08-05T13:56:45.967" v="1598"/>
          <ac:spMkLst>
            <pc:docMk/>
            <pc:sldMk cId="1845814147" sldId="265"/>
            <ac:spMk id="187" creationId="{ED601DCE-67B7-4C37-9C23-0F770C2D8013}"/>
          </ac:spMkLst>
        </pc:spChg>
        <pc:spChg chg="add">
          <ac:chgData name="ETIENNE Anaïs" userId="3f34cd3c-a1d6-4ef9-89e7-db0f643f24e7" providerId="ADAL" clId="{FFEAB563-A98E-4908-93E6-E6026ADBF0BC}" dt="2019-08-05T13:56:45.967" v="1598"/>
          <ac:spMkLst>
            <pc:docMk/>
            <pc:sldMk cId="1845814147" sldId="265"/>
            <ac:spMk id="188" creationId="{7BDE4DBF-2A20-4BFB-A7FC-369413A86BA6}"/>
          </ac:spMkLst>
        </pc:spChg>
        <pc:spChg chg="add">
          <ac:chgData name="ETIENNE Anaïs" userId="3f34cd3c-a1d6-4ef9-89e7-db0f643f24e7" providerId="ADAL" clId="{FFEAB563-A98E-4908-93E6-E6026ADBF0BC}" dt="2019-08-05T13:56:45.967" v="1598"/>
          <ac:spMkLst>
            <pc:docMk/>
            <pc:sldMk cId="1845814147" sldId="265"/>
            <ac:spMk id="190" creationId="{1AC67800-CAAB-4F24-B1C9-1679B7745E72}"/>
          </ac:spMkLst>
        </pc:spChg>
        <pc:spChg chg="add">
          <ac:chgData name="ETIENNE Anaïs" userId="3f34cd3c-a1d6-4ef9-89e7-db0f643f24e7" providerId="ADAL" clId="{FFEAB563-A98E-4908-93E6-E6026ADBF0BC}" dt="2019-08-05T13:56:45.967" v="1598"/>
          <ac:spMkLst>
            <pc:docMk/>
            <pc:sldMk cId="1845814147" sldId="265"/>
            <ac:spMk id="191" creationId="{4E4FA053-B058-45C2-90B3-8C4E0716E20C}"/>
          </ac:spMkLst>
        </pc:spChg>
        <pc:spChg chg="add">
          <ac:chgData name="ETIENNE Anaïs" userId="3f34cd3c-a1d6-4ef9-89e7-db0f643f24e7" providerId="ADAL" clId="{FFEAB563-A98E-4908-93E6-E6026ADBF0BC}" dt="2019-08-05T13:56:45.967" v="1598"/>
          <ac:spMkLst>
            <pc:docMk/>
            <pc:sldMk cId="1845814147" sldId="265"/>
            <ac:spMk id="193" creationId="{7538E2E3-AF86-4A12-90BB-7DAF4B1A8F9C}"/>
          </ac:spMkLst>
        </pc:spChg>
        <pc:spChg chg="add">
          <ac:chgData name="ETIENNE Anaïs" userId="3f34cd3c-a1d6-4ef9-89e7-db0f643f24e7" providerId="ADAL" clId="{FFEAB563-A98E-4908-93E6-E6026ADBF0BC}" dt="2019-08-05T13:56:45.967" v="1598"/>
          <ac:spMkLst>
            <pc:docMk/>
            <pc:sldMk cId="1845814147" sldId="265"/>
            <ac:spMk id="194" creationId="{62E88AC7-B59B-4BC1-8727-149622EA941E}"/>
          </ac:spMkLst>
        </pc:spChg>
        <pc:grpChg chg="add">
          <ac:chgData name="ETIENNE Anaïs" userId="3f34cd3c-a1d6-4ef9-89e7-db0f643f24e7" providerId="ADAL" clId="{FFEAB563-A98E-4908-93E6-E6026ADBF0BC}" dt="2019-08-05T13:56:45.967" v="1598"/>
          <ac:grpSpMkLst>
            <pc:docMk/>
            <pc:sldMk cId="1845814147" sldId="265"/>
            <ac:grpSpMk id="18" creationId="{E7D9538A-ACBC-4D56-8F3E-DB0EEE5F9CE8}"/>
          </ac:grpSpMkLst>
        </pc:grpChg>
        <pc:grpChg chg="add">
          <ac:chgData name="ETIENNE Anaïs" userId="3f34cd3c-a1d6-4ef9-89e7-db0f643f24e7" providerId="ADAL" clId="{FFEAB563-A98E-4908-93E6-E6026ADBF0BC}" dt="2019-08-05T13:56:45.967" v="1598"/>
          <ac:grpSpMkLst>
            <pc:docMk/>
            <pc:sldMk cId="1845814147" sldId="265"/>
            <ac:grpSpMk id="75" creationId="{7801CFD3-D6EE-40D1-B60C-961252C26D3C}"/>
          </ac:grpSpMkLst>
        </pc:grpChg>
        <pc:grpChg chg="add">
          <ac:chgData name="ETIENNE Anaïs" userId="3f34cd3c-a1d6-4ef9-89e7-db0f643f24e7" providerId="ADAL" clId="{FFEAB563-A98E-4908-93E6-E6026ADBF0BC}" dt="2019-08-05T13:56:45.967" v="1598"/>
          <ac:grpSpMkLst>
            <pc:docMk/>
            <pc:sldMk cId="1845814147" sldId="265"/>
            <ac:grpSpMk id="166" creationId="{9C3F84D2-7DF9-4D2F-B481-0CAA52F1EB54}"/>
          </ac:grpSpMkLst>
        </pc:grpChg>
        <pc:grpChg chg="add">
          <ac:chgData name="ETIENNE Anaïs" userId="3f34cd3c-a1d6-4ef9-89e7-db0f643f24e7" providerId="ADAL" clId="{FFEAB563-A98E-4908-93E6-E6026ADBF0BC}" dt="2019-08-05T13:56:45.967" v="1598"/>
          <ac:grpSpMkLst>
            <pc:docMk/>
            <pc:sldMk cId="1845814147" sldId="265"/>
            <ac:grpSpMk id="181" creationId="{763BACC6-19DF-4927-A335-5EDC59E1BD4B}"/>
          </ac:grpSpMkLst>
        </pc:grpChg>
        <pc:picChg chg="del">
          <ac:chgData name="ETIENNE Anaïs" userId="3f34cd3c-a1d6-4ef9-89e7-db0f643f24e7" providerId="ADAL" clId="{FFEAB563-A98E-4908-93E6-E6026ADBF0BC}" dt="2019-08-05T13:56:38.524" v="1596" actId="478"/>
          <ac:picMkLst>
            <pc:docMk/>
            <pc:sldMk cId="1845814147" sldId="265"/>
            <ac:picMk id="3" creationId="{EE4CCC18-CB8A-430A-948B-46467D5EB4AB}"/>
          </ac:picMkLst>
        </pc:picChg>
        <pc:picChg chg="del">
          <ac:chgData name="ETIENNE Anaïs" userId="3f34cd3c-a1d6-4ef9-89e7-db0f643f24e7" providerId="ADAL" clId="{FFEAB563-A98E-4908-93E6-E6026ADBF0BC}" dt="2019-08-05T13:56:38.524" v="1596" actId="478"/>
          <ac:picMkLst>
            <pc:docMk/>
            <pc:sldMk cId="1845814147" sldId="265"/>
            <ac:picMk id="8" creationId="{B9327D08-1224-470D-BB87-3CA403663757}"/>
          </ac:picMkLst>
        </pc:picChg>
        <pc:picChg chg="del">
          <ac:chgData name="ETIENNE Anaïs" userId="3f34cd3c-a1d6-4ef9-89e7-db0f643f24e7" providerId="ADAL" clId="{FFEAB563-A98E-4908-93E6-E6026ADBF0BC}" dt="2019-08-05T13:56:38.524" v="1596" actId="478"/>
          <ac:picMkLst>
            <pc:docMk/>
            <pc:sldMk cId="1845814147" sldId="265"/>
            <ac:picMk id="10" creationId="{847C637D-962F-40C9-ACB7-F7DE8569EE80}"/>
          </ac:picMkLst>
        </pc:picChg>
        <pc:picChg chg="add">
          <ac:chgData name="ETIENNE Anaïs" userId="3f34cd3c-a1d6-4ef9-89e7-db0f643f24e7" providerId="ADAL" clId="{FFEAB563-A98E-4908-93E6-E6026ADBF0BC}" dt="2019-08-05T13:56:45.967" v="1598"/>
          <ac:picMkLst>
            <pc:docMk/>
            <pc:sldMk cId="1845814147" sldId="265"/>
            <ac:picMk id="11" creationId="{061EDC5E-1B14-4378-A90B-40C95B31FF6F}"/>
          </ac:picMkLst>
        </pc:picChg>
        <pc:picChg chg="add">
          <ac:chgData name="ETIENNE Anaïs" userId="3f34cd3c-a1d6-4ef9-89e7-db0f643f24e7" providerId="ADAL" clId="{FFEAB563-A98E-4908-93E6-E6026ADBF0BC}" dt="2019-08-05T13:56:45.967" v="1598"/>
          <ac:picMkLst>
            <pc:docMk/>
            <pc:sldMk cId="1845814147" sldId="265"/>
            <ac:picMk id="14" creationId="{CC1A12C5-3664-461A-90D2-050B11F55D4A}"/>
          </ac:picMkLst>
        </pc:picChg>
        <pc:picChg chg="add">
          <ac:chgData name="ETIENNE Anaïs" userId="3f34cd3c-a1d6-4ef9-89e7-db0f643f24e7" providerId="ADAL" clId="{FFEAB563-A98E-4908-93E6-E6026ADBF0BC}" dt="2019-08-05T13:56:45.967" v="1598"/>
          <ac:picMkLst>
            <pc:docMk/>
            <pc:sldMk cId="1845814147" sldId="265"/>
            <ac:picMk id="15" creationId="{84DF27F6-3DB3-4B4B-AFE8-7DB481E72898}"/>
          </ac:picMkLst>
        </pc:picChg>
        <pc:picChg chg="add">
          <ac:chgData name="ETIENNE Anaïs" userId="3f34cd3c-a1d6-4ef9-89e7-db0f643f24e7" providerId="ADAL" clId="{FFEAB563-A98E-4908-93E6-E6026ADBF0BC}" dt="2019-08-05T13:56:45.967" v="1598"/>
          <ac:picMkLst>
            <pc:docMk/>
            <pc:sldMk cId="1845814147" sldId="265"/>
            <ac:picMk id="73" creationId="{1322301B-FB55-4B96-A5F8-DA68E7F21482}"/>
          </ac:picMkLst>
        </pc:picChg>
        <pc:picChg chg="add">
          <ac:chgData name="ETIENNE Anaïs" userId="3f34cd3c-a1d6-4ef9-89e7-db0f643f24e7" providerId="ADAL" clId="{FFEAB563-A98E-4908-93E6-E6026ADBF0BC}" dt="2019-08-05T13:56:45.967" v="1598"/>
          <ac:picMkLst>
            <pc:docMk/>
            <pc:sldMk cId="1845814147" sldId="265"/>
            <ac:picMk id="74" creationId="{B2AA2B2E-F1FE-4760-A2E9-5751867E0A6B}"/>
          </ac:picMkLst>
        </pc:picChg>
        <pc:picChg chg="add">
          <ac:chgData name="ETIENNE Anaïs" userId="3f34cd3c-a1d6-4ef9-89e7-db0f643f24e7" providerId="ADAL" clId="{FFEAB563-A98E-4908-93E6-E6026ADBF0BC}" dt="2019-08-05T13:56:45.967" v="1598"/>
          <ac:picMkLst>
            <pc:docMk/>
            <pc:sldMk cId="1845814147" sldId="265"/>
            <ac:picMk id="127" creationId="{70F9A9B1-8B38-47AC-ADE5-2C17DEF0F923}"/>
          </ac:picMkLst>
        </pc:picChg>
        <pc:picChg chg="add">
          <ac:chgData name="ETIENNE Anaïs" userId="3f34cd3c-a1d6-4ef9-89e7-db0f643f24e7" providerId="ADAL" clId="{FFEAB563-A98E-4908-93E6-E6026ADBF0BC}" dt="2019-08-05T13:56:45.967" v="1598"/>
          <ac:picMkLst>
            <pc:docMk/>
            <pc:sldMk cId="1845814147" sldId="265"/>
            <ac:picMk id="128" creationId="{9F5ECE86-1256-4B95-81A5-90E1E522BC85}"/>
          </ac:picMkLst>
        </pc:picChg>
        <pc:picChg chg="add">
          <ac:chgData name="ETIENNE Anaïs" userId="3f34cd3c-a1d6-4ef9-89e7-db0f643f24e7" providerId="ADAL" clId="{FFEAB563-A98E-4908-93E6-E6026ADBF0BC}" dt="2019-08-05T13:56:45.967" v="1598"/>
          <ac:picMkLst>
            <pc:docMk/>
            <pc:sldMk cId="1845814147" sldId="265"/>
            <ac:picMk id="129" creationId="{36CECC1B-9CC1-4470-9EC3-3E70B75EE561}"/>
          </ac:picMkLst>
        </pc:picChg>
        <pc:picChg chg="add">
          <ac:chgData name="ETIENNE Anaïs" userId="3f34cd3c-a1d6-4ef9-89e7-db0f643f24e7" providerId="ADAL" clId="{FFEAB563-A98E-4908-93E6-E6026ADBF0BC}" dt="2019-08-05T13:56:45.967" v="1598"/>
          <ac:picMkLst>
            <pc:docMk/>
            <pc:sldMk cId="1845814147" sldId="265"/>
            <ac:picMk id="130" creationId="{30CA1738-60D4-4783-8A19-5889E9DFFC19}"/>
          </ac:picMkLst>
        </pc:picChg>
        <pc:picChg chg="add">
          <ac:chgData name="ETIENNE Anaïs" userId="3f34cd3c-a1d6-4ef9-89e7-db0f643f24e7" providerId="ADAL" clId="{FFEAB563-A98E-4908-93E6-E6026ADBF0BC}" dt="2019-08-05T13:56:45.967" v="1598"/>
          <ac:picMkLst>
            <pc:docMk/>
            <pc:sldMk cId="1845814147" sldId="265"/>
            <ac:picMk id="131" creationId="{CE265CEB-D7E3-48A2-880E-B20BD0EA8E9E}"/>
          </ac:picMkLst>
        </pc:picChg>
        <pc:picChg chg="add">
          <ac:chgData name="ETIENNE Anaïs" userId="3f34cd3c-a1d6-4ef9-89e7-db0f643f24e7" providerId="ADAL" clId="{FFEAB563-A98E-4908-93E6-E6026ADBF0BC}" dt="2019-08-05T13:56:45.967" v="1598"/>
          <ac:picMkLst>
            <pc:docMk/>
            <pc:sldMk cId="1845814147" sldId="265"/>
            <ac:picMk id="132" creationId="{59AA316E-A10F-460F-871F-A46786772DF0}"/>
          </ac:picMkLst>
        </pc:picChg>
        <pc:picChg chg="add">
          <ac:chgData name="ETIENNE Anaïs" userId="3f34cd3c-a1d6-4ef9-89e7-db0f643f24e7" providerId="ADAL" clId="{FFEAB563-A98E-4908-93E6-E6026ADBF0BC}" dt="2019-08-05T13:56:45.967" v="1598"/>
          <ac:picMkLst>
            <pc:docMk/>
            <pc:sldMk cId="1845814147" sldId="265"/>
            <ac:picMk id="133" creationId="{BD408DA4-3ACE-479E-9ED7-E85E4C01073C}"/>
          </ac:picMkLst>
        </pc:picChg>
        <pc:picChg chg="add">
          <ac:chgData name="ETIENNE Anaïs" userId="3f34cd3c-a1d6-4ef9-89e7-db0f643f24e7" providerId="ADAL" clId="{FFEAB563-A98E-4908-93E6-E6026ADBF0BC}" dt="2019-08-05T13:56:45.967" v="1598"/>
          <ac:picMkLst>
            <pc:docMk/>
            <pc:sldMk cId="1845814147" sldId="265"/>
            <ac:picMk id="134" creationId="{F12BD734-839A-4531-9AC8-707C19DC6A2C}"/>
          </ac:picMkLst>
        </pc:picChg>
        <pc:picChg chg="add">
          <ac:chgData name="ETIENNE Anaïs" userId="3f34cd3c-a1d6-4ef9-89e7-db0f643f24e7" providerId="ADAL" clId="{FFEAB563-A98E-4908-93E6-E6026ADBF0BC}" dt="2019-08-05T13:56:45.967" v="1598"/>
          <ac:picMkLst>
            <pc:docMk/>
            <pc:sldMk cId="1845814147" sldId="265"/>
            <ac:picMk id="135" creationId="{97B1F854-EB27-4769-AD28-0EE052158C87}"/>
          </ac:picMkLst>
        </pc:picChg>
        <pc:picChg chg="add">
          <ac:chgData name="ETIENNE Anaïs" userId="3f34cd3c-a1d6-4ef9-89e7-db0f643f24e7" providerId="ADAL" clId="{FFEAB563-A98E-4908-93E6-E6026ADBF0BC}" dt="2019-08-05T13:56:45.967" v="1598"/>
          <ac:picMkLst>
            <pc:docMk/>
            <pc:sldMk cId="1845814147" sldId="265"/>
            <ac:picMk id="136" creationId="{836A0E15-CA15-4E7F-8291-25FD3DC37FDD}"/>
          </ac:picMkLst>
        </pc:picChg>
        <pc:picChg chg="add">
          <ac:chgData name="ETIENNE Anaïs" userId="3f34cd3c-a1d6-4ef9-89e7-db0f643f24e7" providerId="ADAL" clId="{FFEAB563-A98E-4908-93E6-E6026ADBF0BC}" dt="2019-08-05T13:56:45.967" v="1598"/>
          <ac:picMkLst>
            <pc:docMk/>
            <pc:sldMk cId="1845814147" sldId="265"/>
            <ac:picMk id="147" creationId="{E7AF8AA8-C0A9-4313-9857-B73BCBBD2A3A}"/>
          </ac:picMkLst>
        </pc:picChg>
        <pc:picChg chg="add">
          <ac:chgData name="ETIENNE Anaïs" userId="3f34cd3c-a1d6-4ef9-89e7-db0f643f24e7" providerId="ADAL" clId="{FFEAB563-A98E-4908-93E6-E6026ADBF0BC}" dt="2019-08-05T13:56:45.967" v="1598"/>
          <ac:picMkLst>
            <pc:docMk/>
            <pc:sldMk cId="1845814147" sldId="265"/>
            <ac:picMk id="148" creationId="{8021E70D-3863-4A86-8265-A1F3F7ED53DA}"/>
          </ac:picMkLst>
        </pc:picChg>
        <pc:picChg chg="add">
          <ac:chgData name="ETIENNE Anaïs" userId="3f34cd3c-a1d6-4ef9-89e7-db0f643f24e7" providerId="ADAL" clId="{FFEAB563-A98E-4908-93E6-E6026ADBF0BC}" dt="2019-08-05T13:56:45.967" v="1598"/>
          <ac:picMkLst>
            <pc:docMk/>
            <pc:sldMk cId="1845814147" sldId="265"/>
            <ac:picMk id="162" creationId="{1BA4260C-6072-4A31-9227-F4E4F10238EF}"/>
          </ac:picMkLst>
        </pc:picChg>
        <pc:picChg chg="add">
          <ac:chgData name="ETIENNE Anaïs" userId="3f34cd3c-a1d6-4ef9-89e7-db0f643f24e7" providerId="ADAL" clId="{FFEAB563-A98E-4908-93E6-E6026ADBF0BC}" dt="2019-08-05T13:56:45.967" v="1598"/>
          <ac:picMkLst>
            <pc:docMk/>
            <pc:sldMk cId="1845814147" sldId="265"/>
            <ac:picMk id="163" creationId="{F601FEA2-E6B9-4FBA-BC70-89F7CD6F342B}"/>
          </ac:picMkLst>
        </pc:picChg>
        <pc:picChg chg="add">
          <ac:chgData name="ETIENNE Anaïs" userId="3f34cd3c-a1d6-4ef9-89e7-db0f643f24e7" providerId="ADAL" clId="{FFEAB563-A98E-4908-93E6-E6026ADBF0BC}" dt="2019-08-05T13:56:45.967" v="1598"/>
          <ac:picMkLst>
            <pc:docMk/>
            <pc:sldMk cId="1845814147" sldId="265"/>
            <ac:picMk id="164" creationId="{4CCE4018-9FE4-4455-99CB-35C23E1CE19F}"/>
          </ac:picMkLst>
        </pc:picChg>
        <pc:picChg chg="add">
          <ac:chgData name="ETIENNE Anaïs" userId="3f34cd3c-a1d6-4ef9-89e7-db0f643f24e7" providerId="ADAL" clId="{FFEAB563-A98E-4908-93E6-E6026ADBF0BC}" dt="2019-08-05T13:56:45.967" v="1598"/>
          <ac:picMkLst>
            <pc:docMk/>
            <pc:sldMk cId="1845814147" sldId="265"/>
            <ac:picMk id="165" creationId="{897E8689-3918-4C4A-BF62-210AAC2F19FF}"/>
          </ac:picMkLst>
        </pc:picChg>
        <pc:picChg chg="add">
          <ac:chgData name="ETIENNE Anaïs" userId="3f34cd3c-a1d6-4ef9-89e7-db0f643f24e7" providerId="ADAL" clId="{FFEAB563-A98E-4908-93E6-E6026ADBF0BC}" dt="2019-08-05T13:56:45.967" v="1598"/>
          <ac:picMkLst>
            <pc:docMk/>
            <pc:sldMk cId="1845814147" sldId="265"/>
            <ac:picMk id="178" creationId="{89C6A59F-C1D6-4A14-9966-8FFF71A56006}"/>
          </ac:picMkLst>
        </pc:picChg>
        <pc:picChg chg="add">
          <ac:chgData name="ETIENNE Anaïs" userId="3f34cd3c-a1d6-4ef9-89e7-db0f643f24e7" providerId="ADAL" clId="{FFEAB563-A98E-4908-93E6-E6026ADBF0BC}" dt="2019-08-05T13:56:45.967" v="1598"/>
          <ac:picMkLst>
            <pc:docMk/>
            <pc:sldMk cId="1845814147" sldId="265"/>
            <ac:picMk id="192" creationId="{1E1C6482-B811-4DEE-8AC0-6987ED431E29}"/>
          </ac:picMkLst>
        </pc:picChg>
        <pc:cxnChg chg="add mod">
          <ac:chgData name="ETIENNE Anaïs" userId="3f34cd3c-a1d6-4ef9-89e7-db0f643f24e7" providerId="ADAL" clId="{FFEAB563-A98E-4908-93E6-E6026ADBF0BC}" dt="2019-08-05T13:57:53.439" v="1614"/>
          <ac:cxnSpMkLst>
            <pc:docMk/>
            <pc:sldMk cId="1845814147" sldId="265"/>
            <ac:cxnSpMk id="5" creationId="{EBC7BD4B-2E23-409C-AF3F-8726E031FC68}"/>
          </ac:cxnSpMkLst>
        </pc:cxnChg>
        <pc:cxnChg chg="add">
          <ac:chgData name="ETIENNE Anaïs" userId="3f34cd3c-a1d6-4ef9-89e7-db0f643f24e7" providerId="ADAL" clId="{FFEAB563-A98E-4908-93E6-E6026ADBF0BC}" dt="2019-08-05T13:56:45.967" v="1598"/>
          <ac:cxnSpMkLst>
            <pc:docMk/>
            <pc:sldMk cId="1845814147" sldId="265"/>
            <ac:cxnSpMk id="63" creationId="{C56D64AD-E63D-4483-954A-AA8901AFA9BE}"/>
          </ac:cxnSpMkLst>
        </pc:cxnChg>
        <pc:cxnChg chg="add">
          <ac:chgData name="ETIENNE Anaïs" userId="3f34cd3c-a1d6-4ef9-89e7-db0f643f24e7" providerId="ADAL" clId="{FFEAB563-A98E-4908-93E6-E6026ADBF0BC}" dt="2019-08-05T13:56:45.967" v="1598"/>
          <ac:cxnSpMkLst>
            <pc:docMk/>
            <pc:sldMk cId="1845814147" sldId="265"/>
            <ac:cxnSpMk id="96" creationId="{62739861-157B-432D-964F-C8B1CB9346DB}"/>
          </ac:cxnSpMkLst>
        </pc:cxnChg>
        <pc:cxnChg chg="add">
          <ac:chgData name="ETIENNE Anaïs" userId="3f34cd3c-a1d6-4ef9-89e7-db0f643f24e7" providerId="ADAL" clId="{FFEAB563-A98E-4908-93E6-E6026ADBF0BC}" dt="2019-08-05T13:56:45.967" v="1598"/>
          <ac:cxnSpMkLst>
            <pc:docMk/>
            <pc:sldMk cId="1845814147" sldId="265"/>
            <ac:cxnSpMk id="108" creationId="{E15F4D58-9F76-4FFD-8F07-11CA9D40A909}"/>
          </ac:cxnSpMkLst>
        </pc:cxnChg>
        <pc:cxnChg chg="add">
          <ac:chgData name="ETIENNE Anaïs" userId="3f34cd3c-a1d6-4ef9-89e7-db0f643f24e7" providerId="ADAL" clId="{FFEAB563-A98E-4908-93E6-E6026ADBF0BC}" dt="2019-08-05T13:56:45.967" v="1598"/>
          <ac:cxnSpMkLst>
            <pc:docMk/>
            <pc:sldMk cId="1845814147" sldId="265"/>
            <ac:cxnSpMk id="137" creationId="{C0C3DD7D-7EF8-4353-A367-3DBA8D029677}"/>
          </ac:cxnSpMkLst>
        </pc:cxnChg>
        <pc:cxnChg chg="add">
          <ac:chgData name="ETIENNE Anaïs" userId="3f34cd3c-a1d6-4ef9-89e7-db0f643f24e7" providerId="ADAL" clId="{FFEAB563-A98E-4908-93E6-E6026ADBF0BC}" dt="2019-08-05T13:56:45.967" v="1598"/>
          <ac:cxnSpMkLst>
            <pc:docMk/>
            <pc:sldMk cId="1845814147" sldId="265"/>
            <ac:cxnSpMk id="150" creationId="{FEECFE99-A76E-47F2-B006-3E30C18853AE}"/>
          </ac:cxnSpMkLst>
        </pc:cxnChg>
        <pc:cxnChg chg="add">
          <ac:chgData name="ETIENNE Anaïs" userId="3f34cd3c-a1d6-4ef9-89e7-db0f643f24e7" providerId="ADAL" clId="{FFEAB563-A98E-4908-93E6-E6026ADBF0BC}" dt="2019-08-05T13:56:45.967" v="1598"/>
          <ac:cxnSpMkLst>
            <pc:docMk/>
            <pc:sldMk cId="1845814147" sldId="265"/>
            <ac:cxnSpMk id="175" creationId="{5D905356-2022-482C-8CBE-07D19623E5B5}"/>
          </ac:cxnSpMkLst>
        </pc:cxnChg>
        <pc:cxnChg chg="add">
          <ac:chgData name="ETIENNE Anaïs" userId="3f34cd3c-a1d6-4ef9-89e7-db0f643f24e7" providerId="ADAL" clId="{FFEAB563-A98E-4908-93E6-E6026ADBF0BC}" dt="2019-08-05T13:56:45.967" v="1598"/>
          <ac:cxnSpMkLst>
            <pc:docMk/>
            <pc:sldMk cId="1845814147" sldId="265"/>
            <ac:cxnSpMk id="189" creationId="{E627D2B9-85C5-4D30-89B0-81C93F2E4AD7}"/>
          </ac:cxnSpMkLst>
        </pc:cxnChg>
        <pc:cxnChg chg="add del">
          <ac:chgData name="ETIENNE Anaïs" userId="3f34cd3c-a1d6-4ef9-89e7-db0f643f24e7" providerId="ADAL" clId="{FFEAB563-A98E-4908-93E6-E6026ADBF0BC}" dt="2019-08-05T13:57:20.398" v="1603" actId="478"/>
          <ac:cxnSpMkLst>
            <pc:docMk/>
            <pc:sldMk cId="1845814147" sldId="265"/>
            <ac:cxnSpMk id="195" creationId="{D233B793-F18C-452E-953A-091A40A198EC}"/>
          </ac:cxnSpMkLst>
        </pc:cxnChg>
        <pc:cxnChg chg="add mod">
          <ac:chgData name="ETIENNE Anaïs" userId="3f34cd3c-a1d6-4ef9-89e7-db0f643f24e7" providerId="ADAL" clId="{FFEAB563-A98E-4908-93E6-E6026ADBF0BC}" dt="2019-08-05T13:57:53.442" v="1620"/>
          <ac:cxnSpMkLst>
            <pc:docMk/>
            <pc:sldMk cId="1845814147" sldId="265"/>
            <ac:cxnSpMk id="196" creationId="{7684BAA8-2ECF-43D4-95AD-8F551ACF8DAA}"/>
          </ac:cxnSpMkLst>
        </pc:cxnChg>
      </pc:sldChg>
      <pc:sldChg chg="addSp delSp modSp">
        <pc:chgData name="ETIENNE Anaïs" userId="3f34cd3c-a1d6-4ef9-89e7-db0f643f24e7" providerId="ADAL" clId="{FFEAB563-A98E-4908-93E6-E6026ADBF0BC}" dt="2019-08-05T14:42:49.889" v="2361" actId="1036"/>
        <pc:sldMkLst>
          <pc:docMk/>
          <pc:sldMk cId="3514255028" sldId="271"/>
        </pc:sldMkLst>
        <pc:spChg chg="add mod">
          <ac:chgData name="ETIENNE Anaïs" userId="3f34cd3c-a1d6-4ef9-89e7-db0f643f24e7" providerId="ADAL" clId="{FFEAB563-A98E-4908-93E6-E6026ADBF0BC}" dt="2019-08-05T14:33:23.318" v="1967" actId="1037"/>
          <ac:spMkLst>
            <pc:docMk/>
            <pc:sldMk cId="3514255028" sldId="271"/>
            <ac:spMk id="4" creationId="{8F7CF190-EBE5-4282-B7F8-6A7D643C83DB}"/>
          </ac:spMkLst>
        </pc:spChg>
        <pc:spChg chg="add del mod">
          <ac:chgData name="ETIENNE Anaïs" userId="3f34cd3c-a1d6-4ef9-89e7-db0f643f24e7" providerId="ADAL" clId="{FFEAB563-A98E-4908-93E6-E6026ADBF0BC}" dt="2019-08-05T14:25:34.422" v="1865" actId="478"/>
          <ac:spMkLst>
            <pc:docMk/>
            <pc:sldMk cId="3514255028" sldId="271"/>
            <ac:spMk id="5" creationId="{249605E1-E447-4F9C-A7FD-F8302E8038C9}"/>
          </ac:spMkLst>
        </pc:spChg>
        <pc:spChg chg="mod">
          <ac:chgData name="ETIENNE Anaïs" userId="3f34cd3c-a1d6-4ef9-89e7-db0f643f24e7" providerId="ADAL" clId="{FFEAB563-A98E-4908-93E6-E6026ADBF0BC}" dt="2019-08-05T14:42:21.083" v="2349" actId="20577"/>
          <ac:spMkLst>
            <pc:docMk/>
            <pc:sldMk cId="3514255028" sldId="271"/>
            <ac:spMk id="10" creationId="{2622E944-5247-4D61-82C8-57E1DBC6114E}"/>
          </ac:spMkLst>
        </pc:spChg>
        <pc:picChg chg="add mod">
          <ac:chgData name="ETIENNE Anaïs" userId="3f34cd3c-a1d6-4ef9-89e7-db0f643f24e7" providerId="ADAL" clId="{FFEAB563-A98E-4908-93E6-E6026ADBF0BC}" dt="2019-08-05T14:32:30.691" v="1919" actId="207"/>
          <ac:picMkLst>
            <pc:docMk/>
            <pc:sldMk cId="3514255028" sldId="271"/>
            <ac:picMk id="3" creationId="{AC4D88BA-3F54-41A1-9D19-C16FF1C8676D}"/>
          </ac:picMkLst>
        </pc:picChg>
        <pc:cxnChg chg="add mod">
          <ac:chgData name="ETIENNE Anaïs" userId="3f34cd3c-a1d6-4ef9-89e7-db0f643f24e7" providerId="ADAL" clId="{FFEAB563-A98E-4908-93E6-E6026ADBF0BC}" dt="2019-08-05T14:42:49.889" v="2361" actId="1036"/>
          <ac:cxnSpMkLst>
            <pc:docMk/>
            <pc:sldMk cId="3514255028" sldId="271"/>
            <ac:cxnSpMk id="7" creationId="{EF750CEC-1681-4D81-A467-1491B7CFC8B4}"/>
          </ac:cxnSpMkLst>
        </pc:cxnChg>
      </pc:sldChg>
      <pc:sldChg chg="addSp delSp modSp add">
        <pc:chgData name="ETIENNE Anaïs" userId="3f34cd3c-a1d6-4ef9-89e7-db0f643f24e7" providerId="ADAL" clId="{FFEAB563-A98E-4908-93E6-E6026ADBF0BC}" dt="2019-08-05T13:37:47.558" v="1107" actId="1036"/>
        <pc:sldMkLst>
          <pc:docMk/>
          <pc:sldMk cId="620635671" sldId="283"/>
        </pc:sldMkLst>
        <pc:spChg chg="del">
          <ac:chgData name="ETIENNE Anaïs" userId="3f34cd3c-a1d6-4ef9-89e7-db0f643f24e7" providerId="ADAL" clId="{FFEAB563-A98E-4908-93E6-E6026ADBF0BC}" dt="2019-08-05T12:59:37.820" v="228" actId="478"/>
          <ac:spMkLst>
            <pc:docMk/>
            <pc:sldMk cId="620635671" sldId="283"/>
            <ac:spMk id="2" creationId="{278231E1-A4F6-4BBE-B14B-4276C462D34B}"/>
          </ac:spMkLst>
        </pc:spChg>
        <pc:spChg chg="del">
          <ac:chgData name="ETIENNE Anaïs" userId="3f34cd3c-a1d6-4ef9-89e7-db0f643f24e7" providerId="ADAL" clId="{FFEAB563-A98E-4908-93E6-E6026ADBF0BC}" dt="2019-08-05T12:59:37.820" v="228" actId="478"/>
          <ac:spMkLst>
            <pc:docMk/>
            <pc:sldMk cId="620635671" sldId="283"/>
            <ac:spMk id="3" creationId="{955565D6-C40D-4100-AE31-0CC7749B5E40}"/>
          </ac:spMkLst>
        </pc:spChg>
        <pc:spChg chg="add mod ord">
          <ac:chgData name="ETIENNE Anaïs" userId="3f34cd3c-a1d6-4ef9-89e7-db0f643f24e7" providerId="ADAL" clId="{FFEAB563-A98E-4908-93E6-E6026ADBF0BC}" dt="2019-08-05T13:37:38.065" v="1098"/>
          <ac:spMkLst>
            <pc:docMk/>
            <pc:sldMk cId="620635671" sldId="283"/>
            <ac:spMk id="6" creationId="{BFDFD9EB-EE10-4233-A72C-166E16E4344F}"/>
          </ac:spMkLst>
        </pc:spChg>
        <pc:spChg chg="del">
          <ac:chgData name="ETIENNE Anaïs" userId="3f34cd3c-a1d6-4ef9-89e7-db0f643f24e7" providerId="ADAL" clId="{FFEAB563-A98E-4908-93E6-E6026ADBF0BC}" dt="2019-08-05T12:59:33.291" v="227" actId="478"/>
          <ac:spMkLst>
            <pc:docMk/>
            <pc:sldMk cId="620635671" sldId="283"/>
            <ac:spMk id="11" creationId="{CCDC98C4-CCF2-4A2E-892C-392E3BD6C730}"/>
          </ac:spMkLst>
        </pc:spChg>
        <pc:spChg chg="del">
          <ac:chgData name="ETIENNE Anaïs" userId="3f34cd3c-a1d6-4ef9-89e7-db0f643f24e7" providerId="ADAL" clId="{FFEAB563-A98E-4908-93E6-E6026ADBF0BC}" dt="2019-08-05T12:59:37.820" v="228" actId="478"/>
          <ac:spMkLst>
            <pc:docMk/>
            <pc:sldMk cId="620635671" sldId="283"/>
            <ac:spMk id="12" creationId="{28156A5A-B108-454E-AABD-8930C7FFD3E0}"/>
          </ac:spMkLst>
        </pc:spChg>
        <pc:spChg chg="del">
          <ac:chgData name="ETIENNE Anaïs" userId="3f34cd3c-a1d6-4ef9-89e7-db0f643f24e7" providerId="ADAL" clId="{FFEAB563-A98E-4908-93E6-E6026ADBF0BC}" dt="2019-08-05T12:59:33.291" v="227" actId="478"/>
          <ac:spMkLst>
            <pc:docMk/>
            <pc:sldMk cId="620635671" sldId="283"/>
            <ac:spMk id="13" creationId="{4ACE3046-9715-4C78-AA82-AC4FB1639416}"/>
          </ac:spMkLst>
        </pc:spChg>
        <pc:spChg chg="del">
          <ac:chgData name="ETIENNE Anaïs" userId="3f34cd3c-a1d6-4ef9-89e7-db0f643f24e7" providerId="ADAL" clId="{FFEAB563-A98E-4908-93E6-E6026ADBF0BC}" dt="2019-08-05T12:59:33.291" v="227" actId="478"/>
          <ac:spMkLst>
            <pc:docMk/>
            <pc:sldMk cId="620635671" sldId="283"/>
            <ac:spMk id="14" creationId="{ED3AEF86-47CF-4330-A4CF-71BFC362E928}"/>
          </ac:spMkLst>
        </pc:spChg>
        <pc:spChg chg="del">
          <ac:chgData name="ETIENNE Anaïs" userId="3f34cd3c-a1d6-4ef9-89e7-db0f643f24e7" providerId="ADAL" clId="{FFEAB563-A98E-4908-93E6-E6026ADBF0BC}" dt="2019-08-05T12:59:37.820" v="228" actId="478"/>
          <ac:spMkLst>
            <pc:docMk/>
            <pc:sldMk cId="620635671" sldId="283"/>
            <ac:spMk id="15" creationId="{645A9E5C-194D-4440-B7AD-2B760E502FA4}"/>
          </ac:spMkLst>
        </pc:spChg>
        <pc:spChg chg="del">
          <ac:chgData name="ETIENNE Anaïs" userId="3f34cd3c-a1d6-4ef9-89e7-db0f643f24e7" providerId="ADAL" clId="{FFEAB563-A98E-4908-93E6-E6026ADBF0BC}" dt="2019-08-05T12:59:37.820" v="228" actId="478"/>
          <ac:spMkLst>
            <pc:docMk/>
            <pc:sldMk cId="620635671" sldId="283"/>
            <ac:spMk id="16" creationId="{1E394B5C-54CD-445F-AFE6-B0ABB514507D}"/>
          </ac:spMkLst>
        </pc:spChg>
        <pc:spChg chg="del mod">
          <ac:chgData name="ETIENNE Anaïs" userId="3f34cd3c-a1d6-4ef9-89e7-db0f643f24e7" providerId="ADAL" clId="{FFEAB563-A98E-4908-93E6-E6026ADBF0BC}" dt="2019-08-05T13:34:38.763" v="638" actId="478"/>
          <ac:spMkLst>
            <pc:docMk/>
            <pc:sldMk cId="620635671" sldId="283"/>
            <ac:spMk id="32" creationId="{4A567FC5-2932-4523-989D-1175B7B25CE3}"/>
          </ac:spMkLst>
        </pc:spChg>
        <pc:spChg chg="del mod">
          <ac:chgData name="ETIENNE Anaïs" userId="3f34cd3c-a1d6-4ef9-89e7-db0f643f24e7" providerId="ADAL" clId="{FFEAB563-A98E-4908-93E6-E6026ADBF0BC}" dt="2019-08-05T13:28:21.192" v="580" actId="478"/>
          <ac:spMkLst>
            <pc:docMk/>
            <pc:sldMk cId="620635671" sldId="283"/>
            <ac:spMk id="45" creationId="{F1F3750A-42EA-4985-B182-43A8CE1C41DD}"/>
          </ac:spMkLst>
        </pc:spChg>
        <pc:spChg chg="mod">
          <ac:chgData name="ETIENNE Anaïs" userId="3f34cd3c-a1d6-4ef9-89e7-db0f643f24e7" providerId="ADAL" clId="{FFEAB563-A98E-4908-93E6-E6026ADBF0BC}" dt="2019-08-05T12:59:51.585" v="231" actId="1076"/>
          <ac:spMkLst>
            <pc:docMk/>
            <pc:sldMk cId="620635671" sldId="283"/>
            <ac:spMk id="48" creationId="{76A951A3-AE91-4162-B3F4-A23455B42EDC}"/>
          </ac:spMkLst>
        </pc:spChg>
        <pc:spChg chg="add">
          <ac:chgData name="ETIENNE Anaïs" userId="3f34cd3c-a1d6-4ef9-89e7-db0f643f24e7" providerId="ADAL" clId="{FFEAB563-A98E-4908-93E6-E6026ADBF0BC}" dt="2019-08-05T13:28:32.311" v="583"/>
          <ac:spMkLst>
            <pc:docMk/>
            <pc:sldMk cId="620635671" sldId="283"/>
            <ac:spMk id="58" creationId="{8D445AE4-848D-4DDA-97A9-FE8A8AA7436E}"/>
          </ac:spMkLst>
        </pc:spChg>
        <pc:spChg chg="add">
          <ac:chgData name="ETIENNE Anaïs" userId="3f34cd3c-a1d6-4ef9-89e7-db0f643f24e7" providerId="ADAL" clId="{FFEAB563-A98E-4908-93E6-E6026ADBF0BC}" dt="2019-08-05T13:28:32.311" v="583"/>
          <ac:spMkLst>
            <pc:docMk/>
            <pc:sldMk cId="620635671" sldId="283"/>
            <ac:spMk id="59" creationId="{FA86666D-936D-4CB2-9EA5-4B6B8AA01252}"/>
          </ac:spMkLst>
        </pc:spChg>
        <pc:spChg chg="add mod">
          <ac:chgData name="ETIENNE Anaïs" userId="3f34cd3c-a1d6-4ef9-89e7-db0f643f24e7" providerId="ADAL" clId="{FFEAB563-A98E-4908-93E6-E6026ADBF0BC}" dt="2019-08-05T13:30:35.004" v="601"/>
          <ac:spMkLst>
            <pc:docMk/>
            <pc:sldMk cId="620635671" sldId="283"/>
            <ac:spMk id="60" creationId="{0E51B90B-28EA-4599-9F50-490FBE1E3AF1}"/>
          </ac:spMkLst>
        </pc:spChg>
        <pc:spChg chg="add mod">
          <ac:chgData name="ETIENNE Anaïs" userId="3f34cd3c-a1d6-4ef9-89e7-db0f643f24e7" providerId="ADAL" clId="{FFEAB563-A98E-4908-93E6-E6026ADBF0BC}" dt="2019-08-05T13:30:38.119" v="613"/>
          <ac:spMkLst>
            <pc:docMk/>
            <pc:sldMk cId="620635671" sldId="283"/>
            <ac:spMk id="63" creationId="{66269FCF-9BF1-4032-95FF-F6B832B70E76}"/>
          </ac:spMkLst>
        </pc:spChg>
        <pc:spChg chg="add">
          <ac:chgData name="ETIENNE Anaïs" userId="3f34cd3c-a1d6-4ef9-89e7-db0f643f24e7" providerId="ADAL" clId="{FFEAB563-A98E-4908-93E6-E6026ADBF0BC}" dt="2019-08-05T13:28:32.311" v="583"/>
          <ac:spMkLst>
            <pc:docMk/>
            <pc:sldMk cId="620635671" sldId="283"/>
            <ac:spMk id="71" creationId="{AC7CABBE-AF77-43C1-9BC4-1E44367ABAEE}"/>
          </ac:spMkLst>
        </pc:spChg>
        <pc:spChg chg="add del mod">
          <ac:chgData name="ETIENNE Anaïs" userId="3f34cd3c-a1d6-4ef9-89e7-db0f643f24e7" providerId="ADAL" clId="{FFEAB563-A98E-4908-93E6-E6026ADBF0BC}" dt="2019-08-05T13:34:44.444" v="640" actId="478"/>
          <ac:spMkLst>
            <pc:docMk/>
            <pc:sldMk cId="620635671" sldId="283"/>
            <ac:spMk id="72" creationId="{422AA020-833E-4E83-B203-AAC5C86DC0FA}"/>
          </ac:spMkLst>
        </pc:spChg>
        <pc:spChg chg="add">
          <ac:chgData name="ETIENNE Anaïs" userId="3f34cd3c-a1d6-4ef9-89e7-db0f643f24e7" providerId="ADAL" clId="{FFEAB563-A98E-4908-93E6-E6026ADBF0BC}" dt="2019-08-05T13:31:20.863" v="624"/>
          <ac:spMkLst>
            <pc:docMk/>
            <pc:sldMk cId="620635671" sldId="283"/>
            <ac:spMk id="73" creationId="{901D7A53-BD0D-40D5-860B-FF0DD91AAAC6}"/>
          </ac:spMkLst>
        </pc:spChg>
        <pc:spChg chg="add mod">
          <ac:chgData name="ETIENNE Anaïs" userId="3f34cd3c-a1d6-4ef9-89e7-db0f643f24e7" providerId="ADAL" clId="{FFEAB563-A98E-4908-93E6-E6026ADBF0BC}" dt="2019-08-05T13:37:47.558" v="1107" actId="1036"/>
          <ac:spMkLst>
            <pc:docMk/>
            <pc:sldMk cId="620635671" sldId="283"/>
            <ac:spMk id="74" creationId="{27AAD569-B641-48EA-9309-F16858F2091E}"/>
          </ac:spMkLst>
        </pc:spChg>
        <pc:grpChg chg="del">
          <ac:chgData name="ETIENNE Anaïs" userId="3f34cd3c-a1d6-4ef9-89e7-db0f643f24e7" providerId="ADAL" clId="{FFEAB563-A98E-4908-93E6-E6026ADBF0BC}" dt="2019-08-05T12:59:37.820" v="228" actId="478"/>
          <ac:grpSpMkLst>
            <pc:docMk/>
            <pc:sldMk cId="620635671" sldId="283"/>
            <ac:grpSpMk id="33" creationId="{6F73668C-C3BF-49C6-85B1-9DE658F10D4E}"/>
          </ac:grpSpMkLst>
        </pc:grpChg>
        <pc:grpChg chg="del">
          <ac:chgData name="ETIENNE Anaïs" userId="3f34cd3c-a1d6-4ef9-89e7-db0f643f24e7" providerId="ADAL" clId="{FFEAB563-A98E-4908-93E6-E6026ADBF0BC}" dt="2019-08-05T12:59:37.820" v="228" actId="478"/>
          <ac:grpSpMkLst>
            <pc:docMk/>
            <pc:sldMk cId="620635671" sldId="283"/>
            <ac:grpSpMk id="34" creationId="{26AA2B90-633F-42AF-9CDA-EBA2698CC7ED}"/>
          </ac:grpSpMkLst>
        </pc:grpChg>
        <pc:grpChg chg="del">
          <ac:chgData name="ETIENNE Anaïs" userId="3f34cd3c-a1d6-4ef9-89e7-db0f643f24e7" providerId="ADAL" clId="{FFEAB563-A98E-4908-93E6-E6026ADBF0BC}" dt="2019-08-05T12:59:37.820" v="228" actId="478"/>
          <ac:grpSpMkLst>
            <pc:docMk/>
            <pc:sldMk cId="620635671" sldId="283"/>
            <ac:grpSpMk id="37" creationId="{A1A1FAD1-9179-4D4D-9143-9C3F0B3F0F99}"/>
          </ac:grpSpMkLst>
        </pc:grpChg>
        <pc:grpChg chg="del">
          <ac:chgData name="ETIENNE Anaïs" userId="3f34cd3c-a1d6-4ef9-89e7-db0f643f24e7" providerId="ADAL" clId="{FFEAB563-A98E-4908-93E6-E6026ADBF0BC}" dt="2019-08-05T12:59:37.820" v="228" actId="478"/>
          <ac:grpSpMkLst>
            <pc:docMk/>
            <pc:sldMk cId="620635671" sldId="283"/>
            <ac:grpSpMk id="40" creationId="{F73F937B-17DA-4932-A432-B304CD8E4AF5}"/>
          </ac:grpSpMkLst>
        </pc:grpChg>
        <pc:grpChg chg="del mod">
          <ac:chgData name="ETIENNE Anaïs" userId="3f34cd3c-a1d6-4ef9-89e7-db0f643f24e7" providerId="ADAL" clId="{FFEAB563-A98E-4908-93E6-E6026ADBF0BC}" dt="2019-08-05T13:31:09.024" v="623" actId="478"/>
          <ac:grpSpMkLst>
            <pc:docMk/>
            <pc:sldMk cId="620635671" sldId="283"/>
            <ac:grpSpMk id="49" creationId="{8F882D5E-0006-4855-A4E9-D6DE8567055E}"/>
          </ac:grpSpMkLst>
        </pc:grpChg>
        <pc:grpChg chg="mod">
          <ac:chgData name="ETIENNE Anaïs" userId="3f34cd3c-a1d6-4ef9-89e7-db0f643f24e7" providerId="ADAL" clId="{FFEAB563-A98E-4908-93E6-E6026ADBF0BC}" dt="2019-08-05T12:59:51.585" v="231" actId="1076"/>
          <ac:grpSpMkLst>
            <pc:docMk/>
            <pc:sldMk cId="620635671" sldId="283"/>
            <ac:grpSpMk id="52" creationId="{31F2560F-1D6F-4BD6-A2D8-F98B1BBB699C}"/>
          </ac:grpSpMkLst>
        </pc:grpChg>
        <pc:grpChg chg="add">
          <ac:chgData name="ETIENNE Anaïs" userId="3f34cd3c-a1d6-4ef9-89e7-db0f643f24e7" providerId="ADAL" clId="{FFEAB563-A98E-4908-93E6-E6026ADBF0BC}" dt="2019-08-05T13:28:32.311" v="583"/>
          <ac:grpSpMkLst>
            <pc:docMk/>
            <pc:sldMk cId="620635671" sldId="283"/>
            <ac:grpSpMk id="65" creationId="{F886BCB2-16B6-4900-8460-BDA91CAB9CDC}"/>
          </ac:grpSpMkLst>
        </pc:grpChg>
        <pc:picChg chg="del mod">
          <ac:chgData name="ETIENNE Anaïs" userId="3f34cd3c-a1d6-4ef9-89e7-db0f643f24e7" providerId="ADAL" clId="{FFEAB563-A98E-4908-93E6-E6026ADBF0BC}" dt="2019-08-05T13:28:22.936" v="581" actId="478"/>
          <ac:picMkLst>
            <pc:docMk/>
            <pc:sldMk cId="620635671" sldId="283"/>
            <ac:picMk id="46" creationId="{1CF5668E-D709-495E-A2D2-95F3C3A20CD5}"/>
          </ac:picMkLst>
        </pc:picChg>
        <pc:picChg chg="add">
          <ac:chgData name="ETIENNE Anaïs" userId="3f34cd3c-a1d6-4ef9-89e7-db0f643f24e7" providerId="ADAL" clId="{FFEAB563-A98E-4908-93E6-E6026ADBF0BC}" dt="2019-08-05T13:28:32.311" v="583"/>
          <ac:picMkLst>
            <pc:docMk/>
            <pc:sldMk cId="620635671" sldId="283"/>
            <ac:picMk id="61" creationId="{009D808F-46AE-4F42-975D-310FFEAE6FF9}"/>
          </ac:picMkLst>
        </pc:picChg>
        <pc:cxnChg chg="del mod">
          <ac:chgData name="ETIENNE Anaïs" userId="3f34cd3c-a1d6-4ef9-89e7-db0f643f24e7" providerId="ADAL" clId="{FFEAB563-A98E-4908-93E6-E6026ADBF0BC}" dt="2019-08-05T13:28:22.936" v="581" actId="478"/>
          <ac:cxnSpMkLst>
            <pc:docMk/>
            <pc:sldMk cId="620635671" sldId="283"/>
            <ac:cxnSpMk id="47" creationId="{DE619380-29E2-48C0-A714-9AD67B0849BB}"/>
          </ac:cxnSpMkLst>
        </pc:cxnChg>
        <pc:cxnChg chg="add">
          <ac:chgData name="ETIENNE Anaïs" userId="3f34cd3c-a1d6-4ef9-89e7-db0f643f24e7" providerId="ADAL" clId="{FFEAB563-A98E-4908-93E6-E6026ADBF0BC}" dt="2019-08-05T13:28:32.311" v="583"/>
          <ac:cxnSpMkLst>
            <pc:docMk/>
            <pc:sldMk cId="620635671" sldId="283"/>
            <ac:cxnSpMk id="62" creationId="{E28B07E7-ED3D-469E-8EDE-93EDD4BE67F9}"/>
          </ac:cxnSpMkLst>
        </pc:cxnChg>
        <pc:cxnChg chg="add">
          <ac:chgData name="ETIENNE Anaïs" userId="3f34cd3c-a1d6-4ef9-89e7-db0f643f24e7" providerId="ADAL" clId="{FFEAB563-A98E-4908-93E6-E6026ADBF0BC}" dt="2019-08-05T13:28:32.311" v="583"/>
          <ac:cxnSpMkLst>
            <pc:docMk/>
            <pc:sldMk cId="620635671" sldId="283"/>
            <ac:cxnSpMk id="64" creationId="{4B3BCDA4-E75B-482D-8A53-2BB8F9575AE0}"/>
          </ac:cxnSpMkLst>
        </pc:cxnChg>
      </pc:sldChg>
      <pc:sldChg chg="addSp delSp modSp add">
        <pc:chgData name="ETIENNE Anaïs" userId="3f34cd3c-a1d6-4ef9-89e7-db0f643f24e7" providerId="ADAL" clId="{FFEAB563-A98E-4908-93E6-E6026ADBF0BC}" dt="2019-08-05T13:39:28.125" v="1124" actId="478"/>
        <pc:sldMkLst>
          <pc:docMk/>
          <pc:sldMk cId="2076079151" sldId="284"/>
        </pc:sldMkLst>
        <pc:spChg chg="del mod">
          <ac:chgData name="ETIENNE Anaïs" userId="3f34cd3c-a1d6-4ef9-89e7-db0f643f24e7" providerId="ADAL" clId="{FFEAB563-A98E-4908-93E6-E6026ADBF0BC}" dt="2019-08-05T13:14:03.826" v="550" actId="478"/>
          <ac:spMkLst>
            <pc:docMk/>
            <pc:sldMk cId="2076079151" sldId="284"/>
            <ac:spMk id="2" creationId="{278231E1-A4F6-4BBE-B14B-4276C462D34B}"/>
          </ac:spMkLst>
        </pc:spChg>
        <pc:spChg chg="del">
          <ac:chgData name="ETIENNE Anaïs" userId="3f34cd3c-a1d6-4ef9-89e7-db0f643f24e7" providerId="ADAL" clId="{FFEAB563-A98E-4908-93E6-E6026ADBF0BC}" dt="2019-08-05T13:05:35.610" v="306" actId="478"/>
          <ac:spMkLst>
            <pc:docMk/>
            <pc:sldMk cId="2076079151" sldId="284"/>
            <ac:spMk id="3" creationId="{955565D6-C40D-4100-AE31-0CC7749B5E40}"/>
          </ac:spMkLst>
        </pc:spChg>
        <pc:spChg chg="add del mod">
          <ac:chgData name="ETIENNE Anaïs" userId="3f34cd3c-a1d6-4ef9-89e7-db0f643f24e7" providerId="ADAL" clId="{FFEAB563-A98E-4908-93E6-E6026ADBF0BC}" dt="2019-08-05T13:38:20.687" v="1110" actId="478"/>
          <ac:spMkLst>
            <pc:docMk/>
            <pc:sldMk cId="2076079151" sldId="284"/>
            <ac:spMk id="11" creationId="{9FBE0852-AF59-4BFF-B01E-A70CD65F62F7}"/>
          </ac:spMkLst>
        </pc:spChg>
        <pc:spChg chg="mod topLvl">
          <ac:chgData name="ETIENNE Anaïs" userId="3f34cd3c-a1d6-4ef9-89e7-db0f643f24e7" providerId="ADAL" clId="{FFEAB563-A98E-4908-93E6-E6026ADBF0BC}" dt="2019-08-05T13:38:55.095" v="1118" actId="165"/>
          <ac:spMkLst>
            <pc:docMk/>
            <pc:sldMk cId="2076079151" sldId="284"/>
            <ac:spMk id="13" creationId="{1E394B5C-54CD-445F-AFE6-B0ABB514507D}"/>
          </ac:spMkLst>
        </pc:spChg>
        <pc:spChg chg="del">
          <ac:chgData name="ETIENNE Anaïs" userId="3f34cd3c-a1d6-4ef9-89e7-db0f643f24e7" providerId="ADAL" clId="{FFEAB563-A98E-4908-93E6-E6026ADBF0BC}" dt="2019-08-05T13:09:19.868" v="463" actId="478"/>
          <ac:spMkLst>
            <pc:docMk/>
            <pc:sldMk cId="2076079151" sldId="284"/>
            <ac:spMk id="13" creationId="{4ACE3046-9715-4C78-AA82-AC4FB1639416}"/>
          </ac:spMkLst>
        </pc:spChg>
        <pc:spChg chg="del">
          <ac:chgData name="ETIENNE Anaïs" userId="3f34cd3c-a1d6-4ef9-89e7-db0f643f24e7" providerId="ADAL" clId="{FFEAB563-A98E-4908-93E6-E6026ADBF0BC}" dt="2019-08-05T13:09:19.868" v="463" actId="478"/>
          <ac:spMkLst>
            <pc:docMk/>
            <pc:sldMk cId="2076079151" sldId="284"/>
            <ac:spMk id="14" creationId="{ED3AEF86-47CF-4330-A4CF-71BFC362E928}"/>
          </ac:spMkLst>
        </pc:spChg>
        <pc:spChg chg="mod topLvl">
          <ac:chgData name="ETIENNE Anaïs" userId="3f34cd3c-a1d6-4ef9-89e7-db0f643f24e7" providerId="ADAL" clId="{FFEAB563-A98E-4908-93E6-E6026ADBF0BC}" dt="2019-08-05T13:38:55.095" v="1118" actId="165"/>
          <ac:spMkLst>
            <pc:docMk/>
            <pc:sldMk cId="2076079151" sldId="284"/>
            <ac:spMk id="14" creationId="{F31D7E05-F097-4D70-B68E-0D2C4DF7CA1F}"/>
          </ac:spMkLst>
        </pc:spChg>
        <pc:spChg chg="add del mod topLvl">
          <ac:chgData name="ETIENNE Anaïs" userId="3f34cd3c-a1d6-4ef9-89e7-db0f643f24e7" providerId="ADAL" clId="{FFEAB563-A98E-4908-93E6-E6026ADBF0BC}" dt="2019-08-05T13:11:17.371" v="477" actId="165"/>
          <ac:spMkLst>
            <pc:docMk/>
            <pc:sldMk cId="2076079151" sldId="284"/>
            <ac:spMk id="16" creationId="{1E394B5C-54CD-445F-AFE6-B0ABB514507D}"/>
          </ac:spMkLst>
        </pc:spChg>
        <pc:spChg chg="mod topLvl">
          <ac:chgData name="ETIENNE Anaïs" userId="3f34cd3c-a1d6-4ef9-89e7-db0f643f24e7" providerId="ADAL" clId="{FFEAB563-A98E-4908-93E6-E6026ADBF0BC}" dt="2019-08-05T13:39:13.622" v="1122" actId="1076"/>
          <ac:spMkLst>
            <pc:docMk/>
            <pc:sldMk cId="2076079151" sldId="284"/>
            <ac:spMk id="20" creationId="{F0AEEEDE-F558-4FE4-B9AE-C1788E762D04}"/>
          </ac:spMkLst>
        </pc:spChg>
        <pc:spChg chg="del">
          <ac:chgData name="ETIENNE Anaïs" userId="3f34cd3c-a1d6-4ef9-89e7-db0f643f24e7" providerId="ADAL" clId="{FFEAB563-A98E-4908-93E6-E6026ADBF0BC}" dt="2019-08-05T13:11:45.171" v="494" actId="478"/>
          <ac:spMkLst>
            <pc:docMk/>
            <pc:sldMk cId="2076079151" sldId="284"/>
            <ac:spMk id="32" creationId="{4A567FC5-2932-4523-989D-1175B7B25CE3}"/>
          </ac:spMkLst>
        </pc:spChg>
        <pc:spChg chg="mod topLvl">
          <ac:chgData name="ETIENNE Anaïs" userId="3f34cd3c-a1d6-4ef9-89e7-db0f643f24e7" providerId="ADAL" clId="{FFEAB563-A98E-4908-93E6-E6026ADBF0BC}" dt="2019-08-05T13:39:13.622" v="1122" actId="1076"/>
          <ac:spMkLst>
            <pc:docMk/>
            <pc:sldMk cId="2076079151" sldId="284"/>
            <ac:spMk id="38" creationId="{F0AEEEDE-F558-4FE4-B9AE-C1788E762D04}"/>
          </ac:spMkLst>
        </pc:spChg>
        <pc:spChg chg="mod topLvl">
          <ac:chgData name="ETIENNE Anaïs" userId="3f34cd3c-a1d6-4ef9-89e7-db0f643f24e7" providerId="ADAL" clId="{FFEAB563-A98E-4908-93E6-E6026ADBF0BC}" dt="2019-08-05T13:11:21.569" v="478" actId="165"/>
          <ac:spMkLst>
            <pc:docMk/>
            <pc:sldMk cId="2076079151" sldId="284"/>
            <ac:spMk id="42" creationId="{C2BB1DE1-F0EA-47DB-A79A-88079A692899}"/>
          </ac:spMkLst>
        </pc:spChg>
        <pc:spChg chg="add del mod ord topLvl">
          <ac:chgData name="ETIENNE Anaïs" userId="3f34cd3c-a1d6-4ef9-89e7-db0f643f24e7" providerId="ADAL" clId="{FFEAB563-A98E-4908-93E6-E6026ADBF0BC}" dt="2019-08-05T13:11:17.371" v="477" actId="165"/>
          <ac:spMkLst>
            <pc:docMk/>
            <pc:sldMk cId="2076079151" sldId="284"/>
            <ac:spMk id="58" creationId="{F31D7E05-F097-4D70-B68E-0D2C4DF7CA1F}"/>
          </ac:spMkLst>
        </pc:spChg>
        <pc:spChg chg="del">
          <ac:chgData name="ETIENNE Anaïs" userId="3f34cd3c-a1d6-4ef9-89e7-db0f643f24e7" providerId="ADAL" clId="{FFEAB563-A98E-4908-93E6-E6026ADBF0BC}" dt="2019-08-05T13:05:35.610" v="306" actId="478"/>
          <ac:spMkLst>
            <pc:docMk/>
            <pc:sldMk cId="2076079151" sldId="284"/>
            <ac:spMk id="59" creationId="{70221D00-CBB2-4A98-A168-A977377403CD}"/>
          </ac:spMkLst>
        </pc:spChg>
        <pc:spChg chg="add mod">
          <ac:chgData name="ETIENNE Anaïs" userId="3f34cd3c-a1d6-4ef9-89e7-db0f643f24e7" providerId="ADAL" clId="{FFEAB563-A98E-4908-93E6-E6026ADBF0BC}" dt="2019-08-05T13:09:35.320" v="464" actId="12789"/>
          <ac:spMkLst>
            <pc:docMk/>
            <pc:sldMk cId="2076079151" sldId="284"/>
            <ac:spMk id="67" creationId="{340D16EA-3D68-4772-9D3C-8EF31AFBE52E}"/>
          </ac:spMkLst>
        </pc:spChg>
        <pc:spChg chg="add del mod">
          <ac:chgData name="ETIENNE Anaïs" userId="3f34cd3c-a1d6-4ef9-89e7-db0f643f24e7" providerId="ADAL" clId="{FFEAB563-A98E-4908-93E6-E6026ADBF0BC}" dt="2019-08-05T13:14:58.302" v="568" actId="478"/>
          <ac:spMkLst>
            <pc:docMk/>
            <pc:sldMk cId="2076079151" sldId="284"/>
            <ac:spMk id="68" creationId="{80E8379E-BCF8-4031-A331-DEBD12EA9764}"/>
          </ac:spMkLst>
        </pc:spChg>
        <pc:spChg chg="add">
          <ac:chgData name="ETIENNE Anaïs" userId="3f34cd3c-a1d6-4ef9-89e7-db0f643f24e7" providerId="ADAL" clId="{FFEAB563-A98E-4908-93E6-E6026ADBF0BC}" dt="2019-08-05T13:14:59.059" v="569"/>
          <ac:spMkLst>
            <pc:docMk/>
            <pc:sldMk cId="2076079151" sldId="284"/>
            <ac:spMk id="69" creationId="{F75327C4-766D-420B-8185-E23FD2CF6202}"/>
          </ac:spMkLst>
        </pc:spChg>
        <pc:spChg chg="add del mod ord">
          <ac:chgData name="ETIENNE Anaïs" userId="3f34cd3c-a1d6-4ef9-89e7-db0f643f24e7" providerId="ADAL" clId="{FFEAB563-A98E-4908-93E6-E6026ADBF0BC}" dt="2019-08-05T13:33:16.937" v="636" actId="478"/>
          <ac:spMkLst>
            <pc:docMk/>
            <pc:sldMk cId="2076079151" sldId="284"/>
            <ac:spMk id="70" creationId="{8821D25C-B7A6-473A-9136-544025D50F9C}"/>
          </ac:spMkLst>
        </pc:spChg>
        <pc:spChg chg="add">
          <ac:chgData name="ETIENNE Anaïs" userId="3f34cd3c-a1d6-4ef9-89e7-db0f643f24e7" providerId="ADAL" clId="{FFEAB563-A98E-4908-93E6-E6026ADBF0BC}" dt="2019-08-05T13:38:27.910" v="1111"/>
          <ac:spMkLst>
            <pc:docMk/>
            <pc:sldMk cId="2076079151" sldId="284"/>
            <ac:spMk id="71" creationId="{E36C7DFB-7DA5-48C7-B4A7-2EB24A86137A}"/>
          </ac:spMkLst>
        </pc:spChg>
        <pc:spChg chg="add del">
          <ac:chgData name="ETIENNE Anaïs" userId="3f34cd3c-a1d6-4ef9-89e7-db0f643f24e7" providerId="ADAL" clId="{FFEAB563-A98E-4908-93E6-E6026ADBF0BC}" dt="2019-08-05T13:39:12.637" v="1121"/>
          <ac:spMkLst>
            <pc:docMk/>
            <pc:sldMk cId="2076079151" sldId="284"/>
            <ac:spMk id="74" creationId="{2328338A-721C-4301-A00B-16BCFCAC852F}"/>
          </ac:spMkLst>
        </pc:spChg>
        <pc:grpChg chg="add del mod">
          <ac:chgData name="ETIENNE Anaïs" userId="3f34cd3c-a1d6-4ef9-89e7-db0f643f24e7" providerId="ADAL" clId="{FFEAB563-A98E-4908-93E6-E6026ADBF0BC}" dt="2019-08-05T13:39:28.125" v="1124" actId="478"/>
          <ac:grpSpMkLst>
            <pc:docMk/>
            <pc:sldMk cId="2076079151" sldId="284"/>
            <ac:grpSpMk id="6" creationId="{B14CD129-0323-413A-956E-92F768ABE35F}"/>
          </ac:grpSpMkLst>
        </pc:grpChg>
        <pc:grpChg chg="add del mod">
          <ac:chgData name="ETIENNE Anaïs" userId="3f34cd3c-a1d6-4ef9-89e7-db0f643f24e7" providerId="ADAL" clId="{FFEAB563-A98E-4908-93E6-E6026ADBF0BC}" dt="2019-08-05T13:38:55.095" v="1118" actId="165"/>
          <ac:grpSpMkLst>
            <pc:docMk/>
            <pc:sldMk cId="2076079151" sldId="284"/>
            <ac:grpSpMk id="7" creationId="{DC157CBD-0FD9-4816-837B-CF3F21B2399A}"/>
          </ac:grpSpMkLst>
        </pc:grpChg>
        <pc:grpChg chg="add del">
          <ac:chgData name="ETIENNE Anaïs" userId="3f34cd3c-a1d6-4ef9-89e7-db0f643f24e7" providerId="ADAL" clId="{FFEAB563-A98E-4908-93E6-E6026ADBF0BC}" dt="2019-08-05T13:38:15.646" v="1108" actId="478"/>
          <ac:grpSpMkLst>
            <pc:docMk/>
            <pc:sldMk cId="2076079151" sldId="284"/>
            <ac:grpSpMk id="33" creationId="{6CA16323-C524-4FC6-910B-D6516BA7307F}"/>
          </ac:grpSpMkLst>
        </pc:grpChg>
        <pc:grpChg chg="add del">
          <ac:chgData name="ETIENNE Anaïs" userId="3f34cd3c-a1d6-4ef9-89e7-db0f643f24e7" providerId="ADAL" clId="{FFEAB563-A98E-4908-93E6-E6026ADBF0BC}" dt="2019-08-05T13:05:17.119" v="300" actId="478"/>
          <ac:grpSpMkLst>
            <pc:docMk/>
            <pc:sldMk cId="2076079151" sldId="284"/>
            <ac:grpSpMk id="33" creationId="{6F73668C-C3BF-49C6-85B1-9DE658F10D4E}"/>
          </ac:grpSpMkLst>
        </pc:grpChg>
        <pc:grpChg chg="add del">
          <ac:chgData name="ETIENNE Anaïs" userId="3f34cd3c-a1d6-4ef9-89e7-db0f643f24e7" providerId="ADAL" clId="{FFEAB563-A98E-4908-93E6-E6026ADBF0BC}" dt="2019-08-05T13:05:17.119" v="300" actId="478"/>
          <ac:grpSpMkLst>
            <pc:docMk/>
            <pc:sldMk cId="2076079151" sldId="284"/>
            <ac:grpSpMk id="34" creationId="{26AA2B90-633F-42AF-9CDA-EBA2698CC7ED}"/>
          </ac:grpSpMkLst>
        </pc:grpChg>
        <pc:grpChg chg="add del mod topLvl">
          <ac:chgData name="ETIENNE Anaïs" userId="3f34cd3c-a1d6-4ef9-89e7-db0f643f24e7" providerId="ADAL" clId="{FFEAB563-A98E-4908-93E6-E6026ADBF0BC}" dt="2019-08-05T13:38:35.586" v="1114" actId="478"/>
          <ac:grpSpMkLst>
            <pc:docMk/>
            <pc:sldMk cId="2076079151" sldId="284"/>
            <ac:grpSpMk id="37" creationId="{2A72F3B3-B42A-4FAE-978C-7C79D9ADA328}"/>
          </ac:grpSpMkLst>
        </pc:grpChg>
        <pc:grpChg chg="add del mod topLvl">
          <ac:chgData name="ETIENNE Anaïs" userId="3f34cd3c-a1d6-4ef9-89e7-db0f643f24e7" providerId="ADAL" clId="{FFEAB563-A98E-4908-93E6-E6026ADBF0BC}" dt="2019-08-05T13:38:55.095" v="1118" actId="165"/>
          <ac:grpSpMkLst>
            <pc:docMk/>
            <pc:sldMk cId="2076079151" sldId="284"/>
            <ac:grpSpMk id="41" creationId="{6CA16323-C524-4FC6-910B-D6516BA7307F}"/>
          </ac:grpSpMkLst>
        </pc:grpChg>
        <pc:grpChg chg="del">
          <ac:chgData name="ETIENNE Anaïs" userId="3f34cd3c-a1d6-4ef9-89e7-db0f643f24e7" providerId="ADAL" clId="{FFEAB563-A98E-4908-93E6-E6026ADBF0BC}" dt="2019-08-05T13:05:17.119" v="300" actId="478"/>
          <ac:grpSpMkLst>
            <pc:docMk/>
            <pc:sldMk cId="2076079151" sldId="284"/>
            <ac:grpSpMk id="49" creationId="{8F882D5E-0006-4855-A4E9-D6DE8567055E}"/>
          </ac:grpSpMkLst>
        </pc:grpChg>
        <pc:grpChg chg="del">
          <ac:chgData name="ETIENNE Anaïs" userId="3f34cd3c-a1d6-4ef9-89e7-db0f643f24e7" providerId="ADAL" clId="{FFEAB563-A98E-4908-93E6-E6026ADBF0BC}" dt="2019-08-05T13:05:17.119" v="300" actId="478"/>
          <ac:grpSpMkLst>
            <pc:docMk/>
            <pc:sldMk cId="2076079151" sldId="284"/>
            <ac:grpSpMk id="60" creationId="{B65BFED2-D526-4678-8ED2-77864DFF4FD3}"/>
          </ac:grpSpMkLst>
        </pc:grpChg>
        <pc:grpChg chg="mod topLvl">
          <ac:chgData name="ETIENNE Anaïs" userId="3f34cd3c-a1d6-4ef9-89e7-db0f643f24e7" providerId="ADAL" clId="{FFEAB563-A98E-4908-93E6-E6026ADBF0BC}" dt="2019-08-05T13:11:21.569" v="478" actId="165"/>
          <ac:grpSpMkLst>
            <pc:docMk/>
            <pc:sldMk cId="2076079151" sldId="284"/>
            <ac:grpSpMk id="61" creationId="{BAA5CF7A-2F81-4F08-A8F7-F2C08D8F5F4B}"/>
          </ac:grpSpMkLst>
        </pc:grpChg>
        <pc:picChg chg="del">
          <ac:chgData name="ETIENNE Anaïs" userId="3f34cd3c-a1d6-4ef9-89e7-db0f643f24e7" providerId="ADAL" clId="{FFEAB563-A98E-4908-93E6-E6026ADBF0BC}" dt="2019-08-05T13:38:33.833" v="1113" actId="478"/>
          <ac:picMkLst>
            <pc:docMk/>
            <pc:sldMk cId="2076079151" sldId="284"/>
            <ac:picMk id="27" creationId="{7F2F8ADD-D779-4034-8654-33165E345DE4}"/>
          </ac:picMkLst>
        </pc:picChg>
        <pc:picChg chg="mod topLvl">
          <ac:chgData name="ETIENNE Anaïs" userId="3f34cd3c-a1d6-4ef9-89e7-db0f643f24e7" providerId="ADAL" clId="{FFEAB563-A98E-4908-93E6-E6026ADBF0BC}" dt="2019-08-05T13:39:13.622" v="1122" actId="1076"/>
          <ac:picMkLst>
            <pc:docMk/>
            <pc:sldMk cId="2076079151" sldId="284"/>
            <ac:picMk id="39" creationId="{7F2F8ADD-D779-4034-8654-33165E345DE4}"/>
          </ac:picMkLst>
        </pc:picChg>
        <pc:picChg chg="add mod">
          <ac:chgData name="ETIENNE Anaïs" userId="3f34cd3c-a1d6-4ef9-89e7-db0f643f24e7" providerId="ADAL" clId="{FFEAB563-A98E-4908-93E6-E6026ADBF0BC}" dt="2019-08-05T13:39:13.622" v="1122" actId="1076"/>
          <ac:picMkLst>
            <pc:docMk/>
            <pc:sldMk cId="2076079151" sldId="284"/>
            <ac:picMk id="72" creationId="{4A34F748-FFDB-4FE7-B1B6-6A0E82249365}"/>
          </ac:picMkLst>
        </pc:picChg>
        <pc:cxnChg chg="del">
          <ac:chgData name="ETIENNE Anaïs" userId="3f34cd3c-a1d6-4ef9-89e7-db0f643f24e7" providerId="ADAL" clId="{FFEAB563-A98E-4908-93E6-E6026ADBF0BC}" dt="2019-08-05T13:38:35.586" v="1114" actId="478"/>
          <ac:cxnSpMkLst>
            <pc:docMk/>
            <pc:sldMk cId="2076079151" sldId="284"/>
            <ac:cxnSpMk id="29" creationId="{073656BB-2123-4B8C-B9B0-918431E7BC6B}"/>
          </ac:cxnSpMkLst>
        </pc:cxnChg>
        <pc:cxnChg chg="mod topLvl">
          <ac:chgData name="ETIENNE Anaïs" userId="3f34cd3c-a1d6-4ef9-89e7-db0f643f24e7" providerId="ADAL" clId="{FFEAB563-A98E-4908-93E6-E6026ADBF0BC}" dt="2019-08-05T13:39:13.622" v="1122" actId="1076"/>
          <ac:cxnSpMkLst>
            <pc:docMk/>
            <pc:sldMk cId="2076079151" sldId="284"/>
            <ac:cxnSpMk id="40" creationId="{073656BB-2123-4B8C-B9B0-918431E7BC6B}"/>
          </ac:cxnSpMkLst>
        </pc:cxnChg>
        <pc:cxnChg chg="mod topLvl">
          <ac:chgData name="ETIENNE Anaïs" userId="3f34cd3c-a1d6-4ef9-89e7-db0f643f24e7" providerId="ADAL" clId="{FFEAB563-A98E-4908-93E6-E6026ADBF0BC}" dt="2019-08-05T13:11:38.945" v="493" actId="14100"/>
          <ac:cxnSpMkLst>
            <pc:docMk/>
            <pc:sldMk cId="2076079151" sldId="284"/>
            <ac:cxnSpMk id="43" creationId="{51706702-B0B6-4CAF-BC5A-76858941F561}"/>
          </ac:cxnSpMkLst>
        </pc:cxnChg>
        <pc:cxnChg chg="add mod">
          <ac:chgData name="ETIENNE Anaïs" userId="3f34cd3c-a1d6-4ef9-89e7-db0f643f24e7" providerId="ADAL" clId="{FFEAB563-A98E-4908-93E6-E6026ADBF0BC}" dt="2019-08-05T13:39:13.622" v="1122" actId="1076"/>
          <ac:cxnSpMkLst>
            <pc:docMk/>
            <pc:sldMk cId="2076079151" sldId="284"/>
            <ac:cxnSpMk id="73" creationId="{0A568833-BDA8-4D87-AA31-65C5190A1A91}"/>
          </ac:cxnSpMkLst>
        </pc:cxnChg>
      </pc:sldChg>
      <pc:sldChg chg="addSp delSp modSp add">
        <pc:chgData name="ETIENNE Anaïs" userId="3f34cd3c-a1d6-4ef9-89e7-db0f643f24e7" providerId="ADAL" clId="{FFEAB563-A98E-4908-93E6-E6026ADBF0BC}" dt="2019-08-05T13:14:54.297" v="567" actId="14100"/>
        <pc:sldMkLst>
          <pc:docMk/>
          <pc:sldMk cId="3520997121" sldId="285"/>
        </pc:sldMkLst>
        <pc:spChg chg="del">
          <ac:chgData name="ETIENNE Anaïs" userId="3f34cd3c-a1d6-4ef9-89e7-db0f643f24e7" providerId="ADAL" clId="{FFEAB563-A98E-4908-93E6-E6026ADBF0BC}" dt="2019-08-05T13:14:38.906" v="560" actId="478"/>
          <ac:spMkLst>
            <pc:docMk/>
            <pc:sldMk cId="3520997121" sldId="285"/>
            <ac:spMk id="2" creationId="{278231E1-A4F6-4BBE-B14B-4276C462D34B}"/>
          </ac:spMkLst>
        </pc:spChg>
        <pc:spChg chg="add del">
          <ac:chgData name="ETIENNE Anaïs" userId="3f34cd3c-a1d6-4ef9-89e7-db0f643f24e7" providerId="ADAL" clId="{FFEAB563-A98E-4908-93E6-E6026ADBF0BC}" dt="2019-08-05T13:14:37.848" v="559" actId="478"/>
          <ac:spMkLst>
            <pc:docMk/>
            <pc:sldMk cId="3520997121" sldId="285"/>
            <ac:spMk id="18" creationId="{5D7BA61E-93E1-4358-8368-3CBC9B55EA63}"/>
          </ac:spMkLst>
        </pc:spChg>
        <pc:spChg chg="add">
          <ac:chgData name="ETIENNE Anaïs" userId="3f34cd3c-a1d6-4ef9-89e7-db0f643f24e7" providerId="ADAL" clId="{FFEAB563-A98E-4908-93E6-E6026ADBF0BC}" dt="2019-08-05T13:14:33.676" v="558"/>
          <ac:spMkLst>
            <pc:docMk/>
            <pc:sldMk cId="3520997121" sldId="285"/>
            <ac:spMk id="19" creationId="{19936F0F-5BEC-468A-99BD-A087F8ED5D5A}"/>
          </ac:spMkLst>
        </pc:spChg>
        <pc:spChg chg="add mod">
          <ac:chgData name="ETIENNE Anaïs" userId="3f34cd3c-a1d6-4ef9-89e7-db0f643f24e7" providerId="ADAL" clId="{FFEAB563-A98E-4908-93E6-E6026ADBF0BC}" dt="2019-08-05T13:14:54.297" v="567" actId="14100"/>
          <ac:spMkLst>
            <pc:docMk/>
            <pc:sldMk cId="3520997121" sldId="285"/>
            <ac:spMk id="20" creationId="{2AA77150-658D-4276-8925-410F110ADAA1}"/>
          </ac:spMkLst>
        </pc:spChg>
        <pc:spChg chg="mod">
          <ac:chgData name="ETIENNE Anaïs" userId="3f34cd3c-a1d6-4ef9-89e7-db0f643f24e7" providerId="ADAL" clId="{FFEAB563-A98E-4908-93E6-E6026ADBF0BC}" dt="2019-08-05T13:12:32.536" v="501"/>
          <ac:spMkLst>
            <pc:docMk/>
            <pc:sldMk cId="3520997121" sldId="285"/>
            <ac:spMk id="38" creationId="{F0AEEEDE-F558-4FE4-B9AE-C1788E762D04}"/>
          </ac:spMkLst>
        </pc:spChg>
        <pc:spChg chg="mod">
          <ac:chgData name="ETIENNE Anaïs" userId="3f34cd3c-a1d6-4ef9-89e7-db0f643f24e7" providerId="ADAL" clId="{FFEAB563-A98E-4908-93E6-E6026ADBF0BC}" dt="2019-08-05T13:12:20.756" v="500"/>
          <ac:spMkLst>
            <pc:docMk/>
            <pc:sldMk cId="3520997121" sldId="285"/>
            <ac:spMk id="42" creationId="{C2BB1DE1-F0EA-47DB-A79A-88079A692899}"/>
          </ac:spMkLst>
        </pc:spChg>
        <pc:spChg chg="mod">
          <ac:chgData name="ETIENNE Anaïs" userId="3f34cd3c-a1d6-4ef9-89e7-db0f643f24e7" providerId="ADAL" clId="{FFEAB563-A98E-4908-93E6-E6026ADBF0BC}" dt="2019-08-05T13:12:39.474" v="515" actId="20577"/>
          <ac:spMkLst>
            <pc:docMk/>
            <pc:sldMk cId="3520997121" sldId="285"/>
            <ac:spMk id="67" creationId="{340D16EA-3D68-4772-9D3C-8EF31AFBE52E}"/>
          </ac:spMkLst>
        </pc:spChg>
      </pc:sldChg>
      <pc:sldChg chg="addSp delSp modSp add">
        <pc:chgData name="ETIENNE Anaïs" userId="3f34cd3c-a1d6-4ef9-89e7-db0f643f24e7" providerId="ADAL" clId="{FFEAB563-A98E-4908-93E6-E6026ADBF0BC}" dt="2019-08-05T14:16:24.680" v="1662" actId="478"/>
        <pc:sldMkLst>
          <pc:docMk/>
          <pc:sldMk cId="736676268" sldId="289"/>
        </pc:sldMkLst>
        <pc:spChg chg="mod">
          <ac:chgData name="ETIENNE Anaïs" userId="3f34cd3c-a1d6-4ef9-89e7-db0f643f24e7" providerId="ADAL" clId="{FFEAB563-A98E-4908-93E6-E6026ADBF0BC}" dt="2019-08-05T13:58:19.063" v="1638" actId="1035"/>
          <ac:spMkLst>
            <pc:docMk/>
            <pc:sldMk cId="736676268" sldId="289"/>
            <ac:spMk id="4" creationId="{49E913B6-FFAC-449F-86BA-DB8F711801C0}"/>
          </ac:spMkLst>
        </pc:spChg>
        <pc:spChg chg="add del mod ord">
          <ac:chgData name="ETIENNE Anaïs" userId="3f34cd3c-a1d6-4ef9-89e7-db0f643f24e7" providerId="ADAL" clId="{FFEAB563-A98E-4908-93E6-E6026ADBF0BC}" dt="2019-08-05T14:16:24.680" v="1662" actId="478"/>
          <ac:spMkLst>
            <pc:docMk/>
            <pc:sldMk cId="736676268" sldId="289"/>
            <ac:spMk id="9" creationId="{D8274C0B-8E77-4303-8DC3-FDEC653B4D12}"/>
          </ac:spMkLst>
        </pc:spChg>
        <pc:spChg chg="mod">
          <ac:chgData name="ETIENNE Anaïs" userId="3f34cd3c-a1d6-4ef9-89e7-db0f643f24e7" providerId="ADAL" clId="{FFEAB563-A98E-4908-93E6-E6026ADBF0BC}" dt="2019-08-05T13:58:43.862" v="1659" actId="1036"/>
          <ac:spMkLst>
            <pc:docMk/>
            <pc:sldMk cId="736676268" sldId="289"/>
            <ac:spMk id="12" creationId="{A574AD3D-E82A-4607-B146-798EBB1AF962}"/>
          </ac:spMkLst>
        </pc:spChg>
        <pc:spChg chg="mod">
          <ac:chgData name="ETIENNE Anaïs" userId="3f34cd3c-a1d6-4ef9-89e7-db0f643f24e7" providerId="ADAL" clId="{FFEAB563-A98E-4908-93E6-E6026ADBF0BC}" dt="2019-08-05T13:58:43.862" v="1659" actId="1036"/>
          <ac:spMkLst>
            <pc:docMk/>
            <pc:sldMk cId="736676268" sldId="289"/>
            <ac:spMk id="13" creationId="{267EF753-1CBE-40AF-9FD5-0DA1F1546BD6}"/>
          </ac:spMkLst>
        </pc:spChg>
        <pc:picChg chg="mod">
          <ac:chgData name="ETIENNE Anaïs" userId="3f34cd3c-a1d6-4ef9-89e7-db0f643f24e7" providerId="ADAL" clId="{FFEAB563-A98E-4908-93E6-E6026ADBF0BC}" dt="2019-08-05T13:58:43.862" v="1659" actId="1036"/>
          <ac:picMkLst>
            <pc:docMk/>
            <pc:sldMk cId="736676268" sldId="289"/>
            <ac:picMk id="3" creationId="{EE4CCC18-CB8A-430A-948B-46467D5EB4AB}"/>
          </ac:picMkLst>
        </pc:picChg>
        <pc:picChg chg="mod">
          <ac:chgData name="ETIENNE Anaïs" userId="3f34cd3c-a1d6-4ef9-89e7-db0f643f24e7" providerId="ADAL" clId="{FFEAB563-A98E-4908-93E6-E6026ADBF0BC}" dt="2019-08-05T13:58:43.862" v="1659" actId="1036"/>
          <ac:picMkLst>
            <pc:docMk/>
            <pc:sldMk cId="736676268" sldId="289"/>
            <ac:picMk id="8" creationId="{B9327D08-1224-470D-BB87-3CA403663757}"/>
          </ac:picMkLst>
        </pc:picChg>
        <pc:picChg chg="mod">
          <ac:chgData name="ETIENNE Anaïs" userId="3f34cd3c-a1d6-4ef9-89e7-db0f643f24e7" providerId="ADAL" clId="{FFEAB563-A98E-4908-93E6-E6026ADBF0BC}" dt="2019-08-05T13:58:43.862" v="1659" actId="1036"/>
          <ac:picMkLst>
            <pc:docMk/>
            <pc:sldMk cId="736676268" sldId="289"/>
            <ac:picMk id="10" creationId="{847C637D-962F-40C9-ACB7-F7DE8569EE80}"/>
          </ac:picMkLst>
        </pc:picChg>
      </pc:sldChg>
    </pc:docChg>
  </pc:docChgLst>
  <pc:docChgLst>
    <pc:chgData name="CAPGRAS Etienne" userId="d192c435-7b24-43ba-902f-abc1a1ef4e89" providerId="ADAL" clId="{6B6A17DF-281B-49F1-AB94-D762B635B1EF}"/>
    <pc:docChg chg="undo custSel addSld delSld modSld">
      <pc:chgData name="CAPGRAS Etienne" userId="d192c435-7b24-43ba-902f-abc1a1ef4e89" providerId="ADAL" clId="{6B6A17DF-281B-49F1-AB94-D762B635B1EF}" dt="2019-08-07T09:30:04.110" v="98" actId="2696"/>
      <pc:docMkLst>
        <pc:docMk/>
      </pc:docMkLst>
      <pc:sldChg chg="addSp delSp modSp">
        <pc:chgData name="CAPGRAS Etienne" userId="d192c435-7b24-43ba-902f-abc1a1ef4e89" providerId="ADAL" clId="{6B6A17DF-281B-49F1-AB94-D762B635B1EF}" dt="2019-08-07T08:50:56.567" v="80" actId="14100"/>
        <pc:sldMkLst>
          <pc:docMk/>
          <pc:sldMk cId="2215271539" sldId="266"/>
        </pc:sldMkLst>
        <pc:spChg chg="mod topLvl">
          <ac:chgData name="CAPGRAS Etienne" userId="d192c435-7b24-43ba-902f-abc1a1ef4e89" providerId="ADAL" clId="{6B6A17DF-281B-49F1-AB94-D762B635B1EF}" dt="2019-08-07T08:50:56.567" v="80" actId="14100"/>
          <ac:spMkLst>
            <pc:docMk/>
            <pc:sldMk cId="2215271539" sldId="266"/>
            <ac:spMk id="53" creationId="{1AF569DA-BCF2-4C17-BC3D-40734B5CF0F5}"/>
          </ac:spMkLst>
        </pc:spChg>
        <pc:spChg chg="mod">
          <ac:chgData name="CAPGRAS Etienne" userId="d192c435-7b24-43ba-902f-abc1a1ef4e89" providerId="ADAL" clId="{6B6A17DF-281B-49F1-AB94-D762B635B1EF}" dt="2019-08-07T08:50:05.511" v="34" actId="166"/>
          <ac:spMkLst>
            <pc:docMk/>
            <pc:sldMk cId="2215271539" sldId="266"/>
            <ac:spMk id="58" creationId="{F2BA01FB-A988-47E6-8499-8A0E296C15FA}"/>
          </ac:spMkLst>
        </pc:spChg>
        <pc:grpChg chg="add mod">
          <ac:chgData name="CAPGRAS Etienne" userId="d192c435-7b24-43ba-902f-abc1a1ef4e89" providerId="ADAL" clId="{6B6A17DF-281B-49F1-AB94-D762B635B1EF}" dt="2019-08-07T08:50:44.021" v="79" actId="14100"/>
          <ac:grpSpMkLst>
            <pc:docMk/>
            <pc:sldMk cId="2215271539" sldId="266"/>
            <ac:grpSpMk id="5" creationId="{459D55B9-E2E2-425B-9A17-6118A1CA9292}"/>
          </ac:grpSpMkLst>
        </pc:grpChg>
        <pc:grpChg chg="del">
          <ac:chgData name="CAPGRAS Etienne" userId="d192c435-7b24-43ba-902f-abc1a1ef4e89" providerId="ADAL" clId="{6B6A17DF-281B-49F1-AB94-D762B635B1EF}" dt="2019-08-07T08:49:47.876" v="32" actId="478"/>
          <ac:grpSpMkLst>
            <pc:docMk/>
            <pc:sldMk cId="2215271539" sldId="266"/>
            <ac:grpSpMk id="52" creationId="{A32295B4-4C54-4737-A7B2-47FF78D70CC3}"/>
          </ac:grpSpMkLst>
        </pc:grpChg>
        <pc:picChg chg="mod ord">
          <ac:chgData name="CAPGRAS Etienne" userId="d192c435-7b24-43ba-902f-abc1a1ef4e89" providerId="ADAL" clId="{6B6A17DF-281B-49F1-AB94-D762B635B1EF}" dt="2019-08-07T08:50:41.312" v="78" actId="1037"/>
          <ac:picMkLst>
            <pc:docMk/>
            <pc:sldMk cId="2215271539" sldId="266"/>
            <ac:picMk id="2" creationId="{F9EAADBA-CADB-47CB-806F-CD17BDB5570D}"/>
          </ac:picMkLst>
        </pc:picChg>
        <pc:picChg chg="mod">
          <ac:chgData name="CAPGRAS Etienne" userId="d192c435-7b24-43ba-902f-abc1a1ef4e89" providerId="ADAL" clId="{6B6A17DF-281B-49F1-AB94-D762B635B1EF}" dt="2019-08-07T08:50:17.011" v="48" actId="1037"/>
          <ac:picMkLst>
            <pc:docMk/>
            <pc:sldMk cId="2215271539" sldId="266"/>
            <ac:picMk id="3" creationId="{733BB0B8-5625-47A4-B768-102D3D9F1FD7}"/>
          </ac:picMkLst>
        </pc:picChg>
        <pc:picChg chg="mod ord">
          <ac:chgData name="CAPGRAS Etienne" userId="d192c435-7b24-43ba-902f-abc1a1ef4e89" providerId="ADAL" clId="{6B6A17DF-281B-49F1-AB94-D762B635B1EF}" dt="2019-08-07T08:50:25.746" v="57" actId="1035"/>
          <ac:picMkLst>
            <pc:docMk/>
            <pc:sldMk cId="2215271539" sldId="266"/>
            <ac:picMk id="4" creationId="{CE498624-C09A-4798-9A68-006EC44D5CC1}"/>
          </ac:picMkLst>
        </pc:picChg>
        <pc:picChg chg="del topLvl">
          <ac:chgData name="CAPGRAS Etienne" userId="d192c435-7b24-43ba-902f-abc1a1ef4e89" providerId="ADAL" clId="{6B6A17DF-281B-49F1-AB94-D762B635B1EF}" dt="2019-08-07T08:49:47.876" v="32" actId="478"/>
          <ac:picMkLst>
            <pc:docMk/>
            <pc:sldMk cId="2215271539" sldId="266"/>
            <ac:picMk id="54" creationId="{0C3B8E02-527B-421D-904C-423BB8F682A0}"/>
          </ac:picMkLst>
        </pc:picChg>
        <pc:picChg chg="del">
          <ac:chgData name="CAPGRAS Etienne" userId="d192c435-7b24-43ba-902f-abc1a1ef4e89" providerId="ADAL" clId="{6B6A17DF-281B-49F1-AB94-D762B635B1EF}" dt="2019-08-07T08:49:43.843" v="31" actId="478"/>
          <ac:picMkLst>
            <pc:docMk/>
            <pc:sldMk cId="2215271539" sldId="266"/>
            <ac:picMk id="55" creationId="{1DDF37B1-E2B8-47FD-ABA7-B6901C2B6747}"/>
          </ac:picMkLst>
        </pc:picChg>
        <pc:picChg chg="del">
          <ac:chgData name="CAPGRAS Etienne" userId="d192c435-7b24-43ba-902f-abc1a1ef4e89" providerId="ADAL" clId="{6B6A17DF-281B-49F1-AB94-D762B635B1EF}" dt="2019-08-07T08:49:40.205" v="30" actId="478"/>
          <ac:picMkLst>
            <pc:docMk/>
            <pc:sldMk cId="2215271539" sldId="266"/>
            <ac:picMk id="56" creationId="{2700BEBD-FED1-4730-A525-92A2C356C8AB}"/>
          </ac:picMkLst>
        </pc:picChg>
      </pc:sldChg>
      <pc:sldChg chg="modSp">
        <pc:chgData name="CAPGRAS Etienne" userId="d192c435-7b24-43ba-902f-abc1a1ef4e89" providerId="ADAL" clId="{6B6A17DF-281B-49F1-AB94-D762B635B1EF}" dt="2019-08-07T08:44:21.798" v="3" actId="20577"/>
        <pc:sldMkLst>
          <pc:docMk/>
          <pc:sldMk cId="2117892581" sldId="298"/>
        </pc:sldMkLst>
        <pc:spChg chg="mod">
          <ac:chgData name="CAPGRAS Etienne" userId="d192c435-7b24-43ba-902f-abc1a1ef4e89" providerId="ADAL" clId="{6B6A17DF-281B-49F1-AB94-D762B635B1EF}" dt="2019-08-07T08:44:21.798" v="3" actId="20577"/>
          <ac:spMkLst>
            <pc:docMk/>
            <pc:sldMk cId="2117892581" sldId="298"/>
            <ac:spMk id="2" creationId="{BCB0CCEE-16CF-4BE9-AF63-6296F1D382AC}"/>
          </ac:spMkLst>
        </pc:spChg>
      </pc:sldChg>
    </pc:docChg>
  </pc:docChgLst>
  <pc:docChgLst>
    <pc:chgData name="RAVANEL Lionel" userId="4c52bc96-7c12-45fe-8b81-01428b25db16" providerId="ADAL" clId="{5AB34D90-05CC-463C-B54F-47C562234C5B}"/>
    <pc:docChg chg="modSld sldOrd">
      <pc:chgData name="RAVANEL Lionel" userId="4c52bc96-7c12-45fe-8b81-01428b25db16" providerId="ADAL" clId="{5AB34D90-05CC-463C-B54F-47C562234C5B}" dt="2020-05-26T13:22:11.856" v="197" actId="1076"/>
      <pc:docMkLst>
        <pc:docMk/>
      </pc:docMkLst>
      <pc:sldChg chg="modSp">
        <pc:chgData name="RAVANEL Lionel" userId="4c52bc96-7c12-45fe-8b81-01428b25db16" providerId="ADAL" clId="{5AB34D90-05CC-463C-B54F-47C562234C5B}" dt="2020-05-26T09:23:58.301" v="7" actId="1036"/>
        <pc:sldMkLst>
          <pc:docMk/>
          <pc:sldMk cId="2215271539" sldId="266"/>
        </pc:sldMkLst>
        <pc:spChg chg="mod">
          <ac:chgData name="RAVANEL Lionel" userId="4c52bc96-7c12-45fe-8b81-01428b25db16" providerId="ADAL" clId="{5AB34D90-05CC-463C-B54F-47C562234C5B}" dt="2020-05-26T09:23:58.301" v="7" actId="1036"/>
          <ac:spMkLst>
            <pc:docMk/>
            <pc:sldMk cId="2215271539" sldId="266"/>
            <ac:spMk id="58" creationId="{F2BA01FB-A988-47E6-8499-8A0E296C15FA}"/>
          </ac:spMkLst>
        </pc:spChg>
        <pc:grpChg chg="mod">
          <ac:chgData name="RAVANEL Lionel" userId="4c52bc96-7c12-45fe-8b81-01428b25db16" providerId="ADAL" clId="{5AB34D90-05CC-463C-B54F-47C562234C5B}" dt="2020-05-26T09:23:50.576" v="2" actId="1036"/>
          <ac:grpSpMkLst>
            <pc:docMk/>
            <pc:sldMk cId="2215271539" sldId="266"/>
            <ac:grpSpMk id="5" creationId="{459D55B9-E2E2-425B-9A17-6118A1CA9292}"/>
          </ac:grpSpMkLst>
        </pc:grpChg>
      </pc:sldChg>
      <pc:sldChg chg="ord">
        <pc:chgData name="RAVANEL Lionel" userId="4c52bc96-7c12-45fe-8b81-01428b25db16" providerId="ADAL" clId="{5AB34D90-05CC-463C-B54F-47C562234C5B}" dt="2020-05-26T09:15:39.067" v="0"/>
        <pc:sldMkLst>
          <pc:docMk/>
          <pc:sldMk cId="2117892581" sldId="298"/>
        </pc:sldMkLst>
      </pc:sldChg>
      <pc:sldChg chg="modSp">
        <pc:chgData name="RAVANEL Lionel" userId="4c52bc96-7c12-45fe-8b81-01428b25db16" providerId="ADAL" clId="{5AB34D90-05CC-463C-B54F-47C562234C5B}" dt="2020-05-26T13:22:11.856" v="197" actId="1076"/>
        <pc:sldMkLst>
          <pc:docMk/>
          <pc:sldMk cId="2839809935" sldId="299"/>
        </pc:sldMkLst>
        <pc:spChg chg="mod">
          <ac:chgData name="RAVANEL Lionel" userId="4c52bc96-7c12-45fe-8b81-01428b25db16" providerId="ADAL" clId="{5AB34D90-05CC-463C-B54F-47C562234C5B}" dt="2020-05-26T09:27:34.929" v="50" actId="14100"/>
          <ac:spMkLst>
            <pc:docMk/>
            <pc:sldMk cId="2839809935" sldId="299"/>
            <ac:spMk id="2" creationId="{9376DCB0-15A2-4E38-B300-B715F499E1C0}"/>
          </ac:spMkLst>
        </pc:spChg>
        <pc:spChg chg="mod">
          <ac:chgData name="RAVANEL Lionel" userId="4c52bc96-7c12-45fe-8b81-01428b25db16" providerId="ADAL" clId="{5AB34D90-05CC-463C-B54F-47C562234C5B}" dt="2020-05-26T09:30:16.937" v="117" actId="20577"/>
          <ac:spMkLst>
            <pc:docMk/>
            <pc:sldMk cId="2839809935" sldId="299"/>
            <ac:spMk id="15" creationId="{16FB39ED-E2D6-4CD2-B972-63CEB1C5EFE2}"/>
          </ac:spMkLst>
        </pc:spChg>
        <pc:spChg chg="mod">
          <ac:chgData name="RAVANEL Lionel" userId="4c52bc96-7c12-45fe-8b81-01428b25db16" providerId="ADAL" clId="{5AB34D90-05CC-463C-B54F-47C562234C5B}" dt="2020-05-26T13:21:40.824" v="194" actId="14100"/>
          <ac:spMkLst>
            <pc:docMk/>
            <pc:sldMk cId="2839809935" sldId="299"/>
            <ac:spMk id="18" creationId="{5B878F60-8AA4-48F9-861A-623B4C6FAC12}"/>
          </ac:spMkLst>
        </pc:spChg>
        <pc:spChg chg="mod">
          <ac:chgData name="RAVANEL Lionel" userId="4c52bc96-7c12-45fe-8b81-01428b25db16" providerId="ADAL" clId="{5AB34D90-05CC-463C-B54F-47C562234C5B}" dt="2020-05-26T13:22:11.856" v="197" actId="1076"/>
          <ac:spMkLst>
            <pc:docMk/>
            <pc:sldMk cId="2839809935" sldId="299"/>
            <ac:spMk id="19" creationId="{73F2D314-C9AF-4E34-9878-C707A2B57589}"/>
          </ac:spMkLst>
        </pc:spChg>
        <pc:spChg chg="mod">
          <ac:chgData name="RAVANEL Lionel" userId="4c52bc96-7c12-45fe-8b81-01428b25db16" providerId="ADAL" clId="{5AB34D90-05CC-463C-B54F-47C562234C5B}" dt="2020-05-26T13:22:11.856" v="197" actId="1076"/>
          <ac:spMkLst>
            <pc:docMk/>
            <pc:sldMk cId="2839809935" sldId="299"/>
            <ac:spMk id="21" creationId="{29A19846-F42E-486E-BDB2-E143DB987B5B}"/>
          </ac:spMkLst>
        </pc:spChg>
        <pc:spChg chg="mod">
          <ac:chgData name="RAVANEL Lionel" userId="4c52bc96-7c12-45fe-8b81-01428b25db16" providerId="ADAL" clId="{5AB34D90-05CC-463C-B54F-47C562234C5B}" dt="2020-05-26T09:26:06.341" v="17" actId="20577"/>
          <ac:spMkLst>
            <pc:docMk/>
            <pc:sldMk cId="2839809935" sldId="299"/>
            <ac:spMk id="22" creationId="{7F67A19F-C711-4708-B014-91E6E5C9893C}"/>
          </ac:spMkLst>
        </pc:spChg>
        <pc:spChg chg="mod">
          <ac:chgData name="RAVANEL Lionel" userId="4c52bc96-7c12-45fe-8b81-01428b25db16" providerId="ADAL" clId="{5AB34D90-05CC-463C-B54F-47C562234C5B}" dt="2020-05-26T13:21:54.072" v="195" actId="1076"/>
          <ac:spMkLst>
            <pc:docMk/>
            <pc:sldMk cId="2839809935" sldId="299"/>
            <ac:spMk id="24" creationId="{AFD32740-5EB3-46FD-BE4B-8D2DBB850C35}"/>
          </ac:spMkLst>
        </pc:spChg>
      </pc:sldChg>
    </pc:docChg>
  </pc:docChgLst>
  <pc:docChgLst>
    <pc:chgData name="MOUILLESEAUX Gaëtan" userId="967ee3d4-0b5a-402d-88a0-c91d86856def" providerId="ADAL" clId="{34CC518A-0803-4802-9635-2F679BF1C115}"/>
    <pc:docChg chg="undo custSel addSld delSld modSld sldOrd delMainMaster modMainMaster modHandout">
      <pc:chgData name="MOUILLESEAUX Gaëtan" userId="967ee3d4-0b5a-402d-88a0-c91d86856def" providerId="ADAL" clId="{34CC518A-0803-4802-9635-2F679BF1C115}" dt="2019-08-02T16:18:03.793" v="4465" actId="20577"/>
      <pc:docMkLst>
        <pc:docMk/>
      </pc:docMkLst>
      <pc:sldChg chg="addSp delSp modSp">
        <pc:chgData name="MOUILLESEAUX Gaëtan" userId="967ee3d4-0b5a-402d-88a0-c91d86856def" providerId="ADAL" clId="{34CC518A-0803-4802-9635-2F679BF1C115}" dt="2019-08-02T14:44:39.151" v="4269"/>
        <pc:sldMkLst>
          <pc:docMk/>
          <pc:sldMk cId="2746414191" sldId="258"/>
        </pc:sldMkLst>
        <pc:spChg chg="mod">
          <ac:chgData name="MOUILLESEAUX Gaëtan" userId="967ee3d4-0b5a-402d-88a0-c91d86856def" providerId="ADAL" clId="{34CC518A-0803-4802-9635-2F679BF1C115}" dt="2019-08-02T14:44:39.151" v="4269"/>
          <ac:spMkLst>
            <pc:docMk/>
            <pc:sldMk cId="2746414191" sldId="258"/>
            <ac:spMk id="2" creationId="{67791224-F237-45E3-B3E9-FD39A78D44FD}"/>
          </ac:spMkLst>
        </pc:spChg>
        <pc:spChg chg="add mod">
          <ac:chgData name="MOUILLESEAUX Gaëtan" userId="967ee3d4-0b5a-402d-88a0-c91d86856def" providerId="ADAL" clId="{34CC518A-0803-4802-9635-2F679BF1C115}" dt="2019-08-02T14:44:39.151" v="4269"/>
          <ac:spMkLst>
            <pc:docMk/>
            <pc:sldMk cId="2746414191" sldId="258"/>
            <ac:spMk id="3" creationId="{902C614A-7638-4ECF-9A18-87883B01EB25}"/>
          </ac:spMkLst>
        </pc:spChg>
        <pc:spChg chg="add del">
          <ac:chgData name="MOUILLESEAUX Gaëtan" userId="967ee3d4-0b5a-402d-88a0-c91d86856def" providerId="ADAL" clId="{34CC518A-0803-4802-9635-2F679BF1C115}" dt="2019-08-02T12:17:48.983" v="2290"/>
          <ac:spMkLst>
            <pc:docMk/>
            <pc:sldMk cId="2746414191" sldId="258"/>
            <ac:spMk id="16" creationId="{AA31B1AA-5E87-4724-B57F-2599C7CC2330}"/>
          </ac:spMkLst>
        </pc:spChg>
        <pc:spChg chg="mod">
          <ac:chgData name="MOUILLESEAUX Gaëtan" userId="967ee3d4-0b5a-402d-88a0-c91d86856def" providerId="ADAL" clId="{34CC518A-0803-4802-9635-2F679BF1C115}" dt="2019-08-02T12:18:14.421" v="2301" actId="403"/>
          <ac:spMkLst>
            <pc:docMk/>
            <pc:sldMk cId="2746414191" sldId="258"/>
            <ac:spMk id="19" creationId="{5828C6DF-64B0-4355-81AD-57807B7DF406}"/>
          </ac:spMkLst>
        </pc:spChg>
        <pc:spChg chg="del">
          <ac:chgData name="MOUILLESEAUX Gaëtan" userId="967ee3d4-0b5a-402d-88a0-c91d86856def" providerId="ADAL" clId="{34CC518A-0803-4802-9635-2F679BF1C115}" dt="2019-08-02T08:41:28.216" v="152" actId="478"/>
          <ac:spMkLst>
            <pc:docMk/>
            <pc:sldMk cId="2746414191" sldId="258"/>
            <ac:spMk id="24" creationId="{583BBF56-416F-41AA-A5B9-323ABEFA6423}"/>
          </ac:spMkLst>
        </pc:spChg>
        <pc:spChg chg="del">
          <ac:chgData name="MOUILLESEAUX Gaëtan" userId="967ee3d4-0b5a-402d-88a0-c91d86856def" providerId="ADAL" clId="{34CC518A-0803-4802-9635-2F679BF1C115}" dt="2019-08-02T08:41:30.227" v="153" actId="478"/>
          <ac:spMkLst>
            <pc:docMk/>
            <pc:sldMk cId="2746414191" sldId="258"/>
            <ac:spMk id="25" creationId="{336C11EA-392A-40D0-B9B9-5A946CCAE87C}"/>
          </ac:spMkLst>
        </pc:spChg>
        <pc:spChg chg="del mod">
          <ac:chgData name="MOUILLESEAUX Gaëtan" userId="967ee3d4-0b5a-402d-88a0-c91d86856def" providerId="ADAL" clId="{34CC518A-0803-4802-9635-2F679BF1C115}" dt="2019-08-02T12:18:19.308" v="2302" actId="478"/>
          <ac:spMkLst>
            <pc:docMk/>
            <pc:sldMk cId="2746414191" sldId="258"/>
            <ac:spMk id="52" creationId="{7F91276D-151A-4A35-8427-49554D880358}"/>
          </ac:spMkLst>
        </pc:spChg>
        <pc:spChg chg="mod">
          <ac:chgData name="MOUILLESEAUX Gaëtan" userId="967ee3d4-0b5a-402d-88a0-c91d86856def" providerId="ADAL" clId="{34CC518A-0803-4802-9635-2F679BF1C115}" dt="2019-08-02T14:44:39.151" v="4269"/>
          <ac:spMkLst>
            <pc:docMk/>
            <pc:sldMk cId="2746414191" sldId="258"/>
            <ac:spMk id="55" creationId="{B9EEBB86-8AA3-4702-A762-74C23E966C46}"/>
          </ac:spMkLst>
        </pc:spChg>
        <pc:grpChg chg="add mod">
          <ac:chgData name="MOUILLESEAUX Gaëtan" userId="967ee3d4-0b5a-402d-88a0-c91d86856def" providerId="ADAL" clId="{34CC518A-0803-4802-9635-2F679BF1C115}" dt="2019-08-02T14:44:39.151" v="4269"/>
          <ac:grpSpMkLst>
            <pc:docMk/>
            <pc:sldMk cId="2746414191" sldId="258"/>
            <ac:grpSpMk id="17" creationId="{83AED5D4-3706-4F2E-8DF3-14DDE8059B7E}"/>
          </ac:grpSpMkLst>
        </pc:grpChg>
        <pc:grpChg chg="mod">
          <ac:chgData name="MOUILLESEAUX Gaëtan" userId="967ee3d4-0b5a-402d-88a0-c91d86856def" providerId="ADAL" clId="{34CC518A-0803-4802-9635-2F679BF1C115}" dt="2019-08-02T14:44:39.151" v="4269"/>
          <ac:grpSpMkLst>
            <pc:docMk/>
            <pc:sldMk cId="2746414191" sldId="258"/>
            <ac:grpSpMk id="21" creationId="{4E5B71E7-90E2-4202-A804-AA62EF3DBC6B}"/>
          </ac:grpSpMkLst>
        </pc:grpChg>
        <pc:picChg chg="add mod">
          <ac:chgData name="MOUILLESEAUX Gaëtan" userId="967ee3d4-0b5a-402d-88a0-c91d86856def" providerId="ADAL" clId="{34CC518A-0803-4802-9635-2F679BF1C115}" dt="2019-08-02T14:44:39.151" v="4269"/>
          <ac:picMkLst>
            <pc:docMk/>
            <pc:sldMk cId="2746414191" sldId="258"/>
            <ac:picMk id="5" creationId="{42B043FE-9496-4414-88E1-A64FB7E2F7E7}"/>
          </ac:picMkLst>
        </pc:picChg>
        <pc:picChg chg="add del mod">
          <ac:chgData name="MOUILLESEAUX Gaëtan" userId="967ee3d4-0b5a-402d-88a0-c91d86856def" providerId="ADAL" clId="{34CC518A-0803-4802-9635-2F679BF1C115}" dt="2019-08-02T12:12:36.845" v="2196" actId="478"/>
          <ac:picMkLst>
            <pc:docMk/>
            <pc:sldMk cId="2746414191" sldId="258"/>
            <ac:picMk id="7" creationId="{9F3A8825-CC92-480F-9FEA-482AB3AA9E63}"/>
          </ac:picMkLst>
        </pc:picChg>
        <pc:picChg chg="add mod">
          <ac:chgData name="MOUILLESEAUX Gaëtan" userId="967ee3d4-0b5a-402d-88a0-c91d86856def" providerId="ADAL" clId="{34CC518A-0803-4802-9635-2F679BF1C115}" dt="2019-08-02T14:44:39.151" v="4269"/>
          <ac:picMkLst>
            <pc:docMk/>
            <pc:sldMk cId="2746414191" sldId="258"/>
            <ac:picMk id="15" creationId="{AE8BAC92-8157-4DED-AAAD-DB0F259EC9EA}"/>
          </ac:picMkLst>
        </pc:picChg>
      </pc:sldChg>
      <pc:sldChg chg="addSp delSp modSp">
        <pc:chgData name="MOUILLESEAUX Gaëtan" userId="967ee3d4-0b5a-402d-88a0-c91d86856def" providerId="ADAL" clId="{34CC518A-0803-4802-9635-2F679BF1C115}" dt="2019-08-02T14:44:39.151" v="4269"/>
        <pc:sldMkLst>
          <pc:docMk/>
          <pc:sldMk cId="1906229788" sldId="259"/>
        </pc:sldMkLst>
        <pc:spChg chg="add mod">
          <ac:chgData name="MOUILLESEAUX Gaëtan" userId="967ee3d4-0b5a-402d-88a0-c91d86856def" providerId="ADAL" clId="{34CC518A-0803-4802-9635-2F679BF1C115}" dt="2019-08-02T14:44:39.151" v="4269"/>
          <ac:spMkLst>
            <pc:docMk/>
            <pc:sldMk cId="1906229788" sldId="259"/>
            <ac:spMk id="2" creationId="{44F0C907-AF29-4707-9073-CEAB596FA722}"/>
          </ac:spMkLst>
        </pc:spChg>
        <pc:spChg chg="del">
          <ac:chgData name="MOUILLESEAUX Gaëtan" userId="967ee3d4-0b5a-402d-88a0-c91d86856def" providerId="ADAL" clId="{34CC518A-0803-4802-9635-2F679BF1C115}" dt="2019-08-02T08:37:23.125" v="103" actId="478"/>
          <ac:spMkLst>
            <pc:docMk/>
            <pc:sldMk cId="1906229788" sldId="259"/>
            <ac:spMk id="10" creationId="{63878E9A-6173-4D7E-A98F-EB78537EAC35}"/>
          </ac:spMkLst>
        </pc:spChg>
        <pc:spChg chg="del">
          <ac:chgData name="MOUILLESEAUX Gaëtan" userId="967ee3d4-0b5a-402d-88a0-c91d86856def" providerId="ADAL" clId="{34CC518A-0803-4802-9635-2F679BF1C115}" dt="2019-08-02T08:37:26.465" v="104" actId="478"/>
          <ac:spMkLst>
            <pc:docMk/>
            <pc:sldMk cId="1906229788" sldId="259"/>
            <ac:spMk id="11" creationId="{898D8588-436E-4715-821D-E8408CAC55BE}"/>
          </ac:spMkLst>
        </pc:spChg>
        <pc:spChg chg="mod">
          <ac:chgData name="MOUILLESEAUX Gaëtan" userId="967ee3d4-0b5a-402d-88a0-c91d86856def" providerId="ADAL" clId="{34CC518A-0803-4802-9635-2F679BF1C115}" dt="2019-08-02T14:44:39.151" v="4269"/>
          <ac:spMkLst>
            <pc:docMk/>
            <pc:sldMk cId="1906229788" sldId="259"/>
            <ac:spMk id="13" creationId="{46A1205B-0FEC-4158-AAA3-A264E7E3ABBC}"/>
          </ac:spMkLst>
        </pc:spChg>
        <pc:spChg chg="mod">
          <ac:chgData name="MOUILLESEAUX Gaëtan" userId="967ee3d4-0b5a-402d-88a0-c91d86856def" providerId="ADAL" clId="{34CC518A-0803-4802-9635-2F679BF1C115}" dt="2019-08-02T14:44:39.151" v="4269"/>
          <ac:spMkLst>
            <pc:docMk/>
            <pc:sldMk cId="1906229788" sldId="259"/>
            <ac:spMk id="14" creationId="{080C79BD-60C1-4EE1-BA9D-F969EC9B9BE7}"/>
          </ac:spMkLst>
        </pc:spChg>
        <pc:spChg chg="mod">
          <ac:chgData name="MOUILLESEAUX Gaëtan" userId="967ee3d4-0b5a-402d-88a0-c91d86856def" providerId="ADAL" clId="{34CC518A-0803-4802-9635-2F679BF1C115}" dt="2019-08-02T14:44:39.151" v="4269"/>
          <ac:spMkLst>
            <pc:docMk/>
            <pc:sldMk cId="1906229788" sldId="259"/>
            <ac:spMk id="39" creationId="{F8586F15-C4FA-428B-8047-D09E7FACC679}"/>
          </ac:spMkLst>
        </pc:spChg>
        <pc:spChg chg="del">
          <ac:chgData name="MOUILLESEAUX Gaëtan" userId="967ee3d4-0b5a-402d-88a0-c91d86856def" providerId="ADAL" clId="{34CC518A-0803-4802-9635-2F679BF1C115}" dt="2019-08-02T08:37:44.885" v="111" actId="478"/>
          <ac:spMkLst>
            <pc:docMk/>
            <pc:sldMk cId="1906229788" sldId="259"/>
            <ac:spMk id="42" creationId="{A0631148-323C-44BE-905D-48553E163936}"/>
          </ac:spMkLst>
        </pc:spChg>
        <pc:spChg chg="del">
          <ac:chgData name="MOUILLESEAUX Gaëtan" userId="967ee3d4-0b5a-402d-88a0-c91d86856def" providerId="ADAL" clId="{34CC518A-0803-4802-9635-2F679BF1C115}" dt="2019-08-02T08:38:52.627" v="128" actId="478"/>
          <ac:spMkLst>
            <pc:docMk/>
            <pc:sldMk cId="1906229788" sldId="259"/>
            <ac:spMk id="43" creationId="{C0355BC0-EAA1-4851-8628-8B0A0F630C39}"/>
          </ac:spMkLst>
        </pc:spChg>
        <pc:spChg chg="del">
          <ac:chgData name="MOUILLESEAUX Gaëtan" userId="967ee3d4-0b5a-402d-88a0-c91d86856def" providerId="ADAL" clId="{34CC518A-0803-4802-9635-2F679BF1C115}" dt="2019-08-02T08:37:46.366" v="112" actId="478"/>
          <ac:spMkLst>
            <pc:docMk/>
            <pc:sldMk cId="1906229788" sldId="259"/>
            <ac:spMk id="44" creationId="{0DEA3492-B542-4F0F-8AE9-482A2AB0EED6}"/>
          </ac:spMkLst>
        </pc:spChg>
        <pc:spChg chg="del">
          <ac:chgData name="MOUILLESEAUX Gaëtan" userId="967ee3d4-0b5a-402d-88a0-c91d86856def" providerId="ADAL" clId="{34CC518A-0803-4802-9635-2F679BF1C115}" dt="2019-08-02T08:37:43.280" v="110" actId="478"/>
          <ac:spMkLst>
            <pc:docMk/>
            <pc:sldMk cId="1906229788" sldId="259"/>
            <ac:spMk id="45" creationId="{94638AC9-CBDD-420F-8898-B884527A7C86}"/>
          </ac:spMkLst>
        </pc:spChg>
        <pc:spChg chg="del">
          <ac:chgData name="MOUILLESEAUX Gaëtan" userId="967ee3d4-0b5a-402d-88a0-c91d86856def" providerId="ADAL" clId="{34CC518A-0803-4802-9635-2F679BF1C115}" dt="2019-08-02T08:37:37.062" v="106" actId="478"/>
          <ac:spMkLst>
            <pc:docMk/>
            <pc:sldMk cId="1906229788" sldId="259"/>
            <ac:spMk id="46" creationId="{D9C4B082-958C-4FC1-9FC9-9E9C80706944}"/>
          </ac:spMkLst>
        </pc:spChg>
        <pc:spChg chg="add del mod">
          <ac:chgData name="MOUILLESEAUX Gaëtan" userId="967ee3d4-0b5a-402d-88a0-c91d86856def" providerId="ADAL" clId="{34CC518A-0803-4802-9635-2F679BF1C115}" dt="2019-08-02T08:38:33.457" v="124" actId="1076"/>
          <ac:spMkLst>
            <pc:docMk/>
            <pc:sldMk cId="1906229788" sldId="259"/>
            <ac:spMk id="47" creationId="{9623CE20-EE99-444E-ACD8-344296AAE8D0}"/>
          </ac:spMkLst>
        </pc:spChg>
        <pc:spChg chg="del">
          <ac:chgData name="MOUILLESEAUX Gaëtan" userId="967ee3d4-0b5a-402d-88a0-c91d86856def" providerId="ADAL" clId="{34CC518A-0803-4802-9635-2F679BF1C115}" dt="2019-08-02T08:37:39.346" v="108" actId="478"/>
          <ac:spMkLst>
            <pc:docMk/>
            <pc:sldMk cId="1906229788" sldId="259"/>
            <ac:spMk id="48" creationId="{60334D5F-712A-4986-84A8-D2225520B68D}"/>
          </ac:spMkLst>
        </pc:spChg>
        <pc:spChg chg="del">
          <ac:chgData name="MOUILLESEAUX Gaëtan" userId="967ee3d4-0b5a-402d-88a0-c91d86856def" providerId="ADAL" clId="{34CC518A-0803-4802-9635-2F679BF1C115}" dt="2019-08-02T08:37:38.439" v="107" actId="478"/>
          <ac:spMkLst>
            <pc:docMk/>
            <pc:sldMk cId="1906229788" sldId="259"/>
            <ac:spMk id="49" creationId="{3732484A-0269-4F73-99CC-1BCD37DAAD45}"/>
          </ac:spMkLst>
        </pc:spChg>
        <pc:spChg chg="del">
          <ac:chgData name="MOUILLESEAUX Gaëtan" userId="967ee3d4-0b5a-402d-88a0-c91d86856def" providerId="ADAL" clId="{34CC518A-0803-4802-9635-2F679BF1C115}" dt="2019-08-02T08:37:41.364" v="109" actId="478"/>
          <ac:spMkLst>
            <pc:docMk/>
            <pc:sldMk cId="1906229788" sldId="259"/>
            <ac:spMk id="50" creationId="{08DF1414-42DF-4CD6-94C8-DF0906BBA46A}"/>
          </ac:spMkLst>
        </pc:spChg>
        <pc:spChg chg="del">
          <ac:chgData name="MOUILLESEAUX Gaëtan" userId="967ee3d4-0b5a-402d-88a0-c91d86856def" providerId="ADAL" clId="{34CC518A-0803-4802-9635-2F679BF1C115}" dt="2019-08-02T08:38:17.605" v="121" actId="478"/>
          <ac:spMkLst>
            <pc:docMk/>
            <pc:sldMk cId="1906229788" sldId="259"/>
            <ac:spMk id="51" creationId="{A4A6B552-02F7-471F-964A-F0E5B9709A6C}"/>
          </ac:spMkLst>
        </pc:spChg>
        <pc:spChg chg="del">
          <ac:chgData name="MOUILLESEAUX Gaëtan" userId="967ee3d4-0b5a-402d-88a0-c91d86856def" providerId="ADAL" clId="{34CC518A-0803-4802-9635-2F679BF1C115}" dt="2019-08-02T08:38:26.303" v="122" actId="478"/>
          <ac:spMkLst>
            <pc:docMk/>
            <pc:sldMk cId="1906229788" sldId="259"/>
            <ac:spMk id="52" creationId="{D1BF5056-40DB-4823-8F89-E9399E1EDE87}"/>
          </ac:spMkLst>
        </pc:spChg>
        <pc:spChg chg="del">
          <ac:chgData name="MOUILLESEAUX Gaëtan" userId="967ee3d4-0b5a-402d-88a0-c91d86856def" providerId="ADAL" clId="{34CC518A-0803-4802-9635-2F679BF1C115}" dt="2019-08-02T08:38:00.565" v="118" actId="478"/>
          <ac:spMkLst>
            <pc:docMk/>
            <pc:sldMk cId="1906229788" sldId="259"/>
            <ac:spMk id="53" creationId="{36979386-70EC-4920-B83A-0EE45F6A9D87}"/>
          </ac:spMkLst>
        </pc:spChg>
        <pc:spChg chg="del">
          <ac:chgData name="MOUILLESEAUX Gaëtan" userId="967ee3d4-0b5a-402d-88a0-c91d86856def" providerId="ADAL" clId="{34CC518A-0803-4802-9635-2F679BF1C115}" dt="2019-08-02T08:38:02.463" v="119" actId="478"/>
          <ac:spMkLst>
            <pc:docMk/>
            <pc:sldMk cId="1906229788" sldId="259"/>
            <ac:spMk id="54" creationId="{48EF2F66-86BC-4EDC-98DA-6E29D6B404EC}"/>
          </ac:spMkLst>
        </pc:spChg>
        <pc:spChg chg="del">
          <ac:chgData name="MOUILLESEAUX Gaëtan" userId="967ee3d4-0b5a-402d-88a0-c91d86856def" providerId="ADAL" clId="{34CC518A-0803-4802-9635-2F679BF1C115}" dt="2019-08-02T08:37:57.015" v="117" actId="478"/>
          <ac:spMkLst>
            <pc:docMk/>
            <pc:sldMk cId="1906229788" sldId="259"/>
            <ac:spMk id="55" creationId="{47E91107-C4A6-4157-9E37-3659E9C8F670}"/>
          </ac:spMkLst>
        </pc:spChg>
        <pc:spChg chg="del">
          <ac:chgData name="MOUILLESEAUX Gaëtan" userId="967ee3d4-0b5a-402d-88a0-c91d86856def" providerId="ADAL" clId="{34CC518A-0803-4802-9635-2F679BF1C115}" dt="2019-08-02T08:37:47.821" v="113" actId="478"/>
          <ac:spMkLst>
            <pc:docMk/>
            <pc:sldMk cId="1906229788" sldId="259"/>
            <ac:spMk id="56" creationId="{915FDDE0-914F-4DB6-9EF8-385E47F86E68}"/>
          </ac:spMkLst>
        </pc:spChg>
        <pc:spChg chg="del">
          <ac:chgData name="MOUILLESEAUX Gaëtan" userId="967ee3d4-0b5a-402d-88a0-c91d86856def" providerId="ADAL" clId="{34CC518A-0803-4802-9635-2F679BF1C115}" dt="2019-08-02T08:37:52.554" v="116" actId="478"/>
          <ac:spMkLst>
            <pc:docMk/>
            <pc:sldMk cId="1906229788" sldId="259"/>
            <ac:spMk id="57" creationId="{75D4E73D-F59D-4744-B71A-EFC04A1BC516}"/>
          </ac:spMkLst>
        </pc:spChg>
        <pc:spChg chg="del">
          <ac:chgData name="MOUILLESEAUX Gaëtan" userId="967ee3d4-0b5a-402d-88a0-c91d86856def" providerId="ADAL" clId="{34CC518A-0803-4802-9635-2F679BF1C115}" dt="2019-08-02T08:38:04.327" v="120" actId="478"/>
          <ac:spMkLst>
            <pc:docMk/>
            <pc:sldMk cId="1906229788" sldId="259"/>
            <ac:spMk id="58" creationId="{AB606B16-EB26-48A1-AA6B-29DB9C598E70}"/>
          </ac:spMkLst>
        </pc:spChg>
        <pc:spChg chg="del">
          <ac:chgData name="MOUILLESEAUX Gaëtan" userId="967ee3d4-0b5a-402d-88a0-c91d86856def" providerId="ADAL" clId="{34CC518A-0803-4802-9635-2F679BF1C115}" dt="2019-08-02T08:39:05.660" v="130" actId="478"/>
          <ac:spMkLst>
            <pc:docMk/>
            <pc:sldMk cId="1906229788" sldId="259"/>
            <ac:spMk id="60" creationId="{83F50D10-F73B-486C-991B-3C1426C87F06}"/>
          </ac:spMkLst>
        </pc:spChg>
        <pc:spChg chg="del">
          <ac:chgData name="MOUILLESEAUX Gaëtan" userId="967ee3d4-0b5a-402d-88a0-c91d86856def" providerId="ADAL" clId="{34CC518A-0803-4802-9635-2F679BF1C115}" dt="2019-08-02T08:38:59.805" v="129" actId="478"/>
          <ac:spMkLst>
            <pc:docMk/>
            <pc:sldMk cId="1906229788" sldId="259"/>
            <ac:spMk id="61" creationId="{0B654395-EEB1-453F-A7D9-07B957D76C64}"/>
          </ac:spMkLst>
        </pc:spChg>
        <pc:spChg chg="add mod">
          <ac:chgData name="MOUILLESEAUX Gaëtan" userId="967ee3d4-0b5a-402d-88a0-c91d86856def" providerId="ADAL" clId="{34CC518A-0803-4802-9635-2F679BF1C115}" dt="2019-08-02T14:44:39.151" v="4269"/>
          <ac:spMkLst>
            <pc:docMk/>
            <pc:sldMk cId="1906229788" sldId="259"/>
            <ac:spMk id="62" creationId="{2907BCE1-61A0-463C-9F50-095CDD7CFE16}"/>
          </ac:spMkLst>
        </pc:spChg>
        <pc:spChg chg="mod">
          <ac:chgData name="MOUILLESEAUX Gaëtan" userId="967ee3d4-0b5a-402d-88a0-c91d86856def" providerId="ADAL" clId="{34CC518A-0803-4802-9635-2F679BF1C115}" dt="2019-08-02T14:44:39.151" v="4269"/>
          <ac:spMkLst>
            <pc:docMk/>
            <pc:sldMk cId="1906229788" sldId="259"/>
            <ac:spMk id="63" creationId="{04D4170D-AA4A-49B1-ABEC-E35A6A300292}"/>
          </ac:spMkLst>
        </pc:spChg>
        <pc:spChg chg="mod">
          <ac:chgData name="MOUILLESEAUX Gaëtan" userId="967ee3d4-0b5a-402d-88a0-c91d86856def" providerId="ADAL" clId="{34CC518A-0803-4802-9635-2F679BF1C115}" dt="2019-08-02T14:44:39.151" v="4269"/>
          <ac:spMkLst>
            <pc:docMk/>
            <pc:sldMk cId="1906229788" sldId="259"/>
            <ac:spMk id="68" creationId="{98EE774B-53DB-4315-ADF2-ED35C7B1CDBA}"/>
          </ac:spMkLst>
        </pc:spChg>
        <pc:grpChg chg="mod">
          <ac:chgData name="MOUILLESEAUX Gaëtan" userId="967ee3d4-0b5a-402d-88a0-c91d86856def" providerId="ADAL" clId="{34CC518A-0803-4802-9635-2F679BF1C115}" dt="2019-08-02T14:44:39.151" v="4269"/>
          <ac:grpSpMkLst>
            <pc:docMk/>
            <pc:sldMk cId="1906229788" sldId="259"/>
            <ac:grpSpMk id="7" creationId="{2D461963-CBBA-4D76-9FF0-1200EFEC6BE7}"/>
          </ac:grpSpMkLst>
        </pc:grpChg>
        <pc:grpChg chg="mod">
          <ac:chgData name="MOUILLESEAUX Gaëtan" userId="967ee3d4-0b5a-402d-88a0-c91d86856def" providerId="ADAL" clId="{34CC518A-0803-4802-9635-2F679BF1C115}" dt="2019-08-02T14:44:39.151" v="4269"/>
          <ac:grpSpMkLst>
            <pc:docMk/>
            <pc:sldMk cId="1906229788" sldId="259"/>
            <ac:grpSpMk id="38" creationId="{E495FF70-FC59-488E-8C2A-6A60147CAF98}"/>
          </ac:grpSpMkLst>
        </pc:grpChg>
        <pc:picChg chg="mod">
          <ac:chgData name="MOUILLESEAUX Gaëtan" userId="967ee3d4-0b5a-402d-88a0-c91d86856def" providerId="ADAL" clId="{34CC518A-0803-4802-9635-2F679BF1C115}" dt="2019-08-02T14:44:39.151" v="4269"/>
          <ac:picMkLst>
            <pc:docMk/>
            <pc:sldMk cId="1906229788" sldId="259"/>
            <ac:picMk id="4" creationId="{5224A965-EE32-42DF-A06A-1434F23E7835}"/>
          </ac:picMkLst>
        </pc:picChg>
        <pc:picChg chg="add del mod">
          <ac:chgData name="MOUILLESEAUX Gaëtan" userId="967ee3d4-0b5a-402d-88a0-c91d86856def" providerId="ADAL" clId="{34CC518A-0803-4802-9635-2F679BF1C115}" dt="2019-08-02T09:48:51.043" v="1716" actId="478"/>
          <ac:picMkLst>
            <pc:docMk/>
            <pc:sldMk cId="1906229788" sldId="259"/>
            <ac:picMk id="5" creationId="{04BA1AD5-91E2-4C06-B8FF-6354675D15BE}"/>
          </ac:picMkLst>
        </pc:picChg>
        <pc:picChg chg="del">
          <ac:chgData name="MOUILLESEAUX Gaëtan" userId="967ee3d4-0b5a-402d-88a0-c91d86856def" providerId="ADAL" clId="{34CC518A-0803-4802-9635-2F679BF1C115}" dt="2019-08-02T08:37:17.590" v="102" actId="478"/>
          <ac:picMkLst>
            <pc:docMk/>
            <pc:sldMk cId="1906229788" sldId="259"/>
            <ac:picMk id="8" creationId="{251C0E66-28EE-4FC5-8BE0-FB47CA764C26}"/>
          </ac:picMkLst>
        </pc:picChg>
        <pc:picChg chg="mod">
          <ac:chgData name="MOUILLESEAUX Gaëtan" userId="967ee3d4-0b5a-402d-88a0-c91d86856def" providerId="ADAL" clId="{34CC518A-0803-4802-9635-2F679BF1C115}" dt="2019-08-02T14:44:39.151" v="4269"/>
          <ac:picMkLst>
            <pc:docMk/>
            <pc:sldMk cId="1906229788" sldId="259"/>
            <ac:picMk id="16" creationId="{C121D438-2ACC-4368-BBAD-1A28290047BF}"/>
          </ac:picMkLst>
        </pc:picChg>
      </pc:sldChg>
      <pc:sldChg chg="addSp delSp modSp">
        <pc:chgData name="MOUILLESEAUX Gaëtan" userId="967ee3d4-0b5a-402d-88a0-c91d86856def" providerId="ADAL" clId="{34CC518A-0803-4802-9635-2F679BF1C115}" dt="2019-08-02T14:44:39.151" v="4269"/>
        <pc:sldMkLst>
          <pc:docMk/>
          <pc:sldMk cId="1128933617" sldId="261"/>
        </pc:sldMkLst>
        <pc:spChg chg="mod">
          <ac:chgData name="MOUILLESEAUX Gaëtan" userId="967ee3d4-0b5a-402d-88a0-c91d86856def" providerId="ADAL" clId="{34CC518A-0803-4802-9635-2F679BF1C115}" dt="2019-08-02T14:44:39.151" v="4269"/>
          <ac:spMkLst>
            <pc:docMk/>
            <pc:sldMk cId="1128933617" sldId="261"/>
            <ac:spMk id="2" creationId="{CB962BCF-AE6B-43C7-B12A-21A082488820}"/>
          </ac:spMkLst>
        </pc:spChg>
        <pc:spChg chg="mod">
          <ac:chgData name="MOUILLESEAUX Gaëtan" userId="967ee3d4-0b5a-402d-88a0-c91d86856def" providerId="ADAL" clId="{34CC518A-0803-4802-9635-2F679BF1C115}" dt="2019-08-02T14:44:39.151" v="4269"/>
          <ac:spMkLst>
            <pc:docMk/>
            <pc:sldMk cId="1128933617" sldId="261"/>
            <ac:spMk id="5" creationId="{29839313-5627-46FF-A141-54CE6D786D54}"/>
          </ac:spMkLst>
        </pc:spChg>
        <pc:spChg chg="del">
          <ac:chgData name="MOUILLESEAUX Gaëtan" userId="967ee3d4-0b5a-402d-88a0-c91d86856def" providerId="ADAL" clId="{34CC518A-0803-4802-9635-2F679BF1C115}" dt="2019-08-02T08:40:08.565" v="139" actId="478"/>
          <ac:spMkLst>
            <pc:docMk/>
            <pc:sldMk cId="1128933617" sldId="261"/>
            <ac:spMk id="10" creationId="{6C82FCA6-E23E-4CF8-9023-3502F0D3A427}"/>
          </ac:spMkLst>
        </pc:spChg>
        <pc:spChg chg="del">
          <ac:chgData name="MOUILLESEAUX Gaëtan" userId="967ee3d4-0b5a-402d-88a0-c91d86856def" providerId="ADAL" clId="{34CC518A-0803-4802-9635-2F679BF1C115}" dt="2019-08-02T08:40:07.319" v="138" actId="478"/>
          <ac:spMkLst>
            <pc:docMk/>
            <pc:sldMk cId="1128933617" sldId="261"/>
            <ac:spMk id="11" creationId="{F687988A-BC29-4C27-864A-9C1C9E932E8A}"/>
          </ac:spMkLst>
        </pc:spChg>
        <pc:spChg chg="del">
          <ac:chgData name="MOUILLESEAUX Gaëtan" userId="967ee3d4-0b5a-402d-88a0-c91d86856def" providerId="ADAL" clId="{34CC518A-0803-4802-9635-2F679BF1C115}" dt="2019-08-02T08:39:59.323" v="135" actId="478"/>
          <ac:spMkLst>
            <pc:docMk/>
            <pc:sldMk cId="1128933617" sldId="261"/>
            <ac:spMk id="12" creationId="{98CB0E35-196B-44DB-A76A-AA9176460226}"/>
          </ac:spMkLst>
        </pc:spChg>
        <pc:spChg chg="del">
          <ac:chgData name="MOUILLESEAUX Gaëtan" userId="967ee3d4-0b5a-402d-88a0-c91d86856def" providerId="ADAL" clId="{34CC518A-0803-4802-9635-2F679BF1C115}" dt="2019-08-02T08:40:06.013" v="137" actId="478"/>
          <ac:spMkLst>
            <pc:docMk/>
            <pc:sldMk cId="1128933617" sldId="261"/>
            <ac:spMk id="15" creationId="{D7AC925B-3E19-4C60-BFFD-4C2B9D79B216}"/>
          </ac:spMkLst>
        </pc:spChg>
        <pc:spChg chg="del">
          <ac:chgData name="MOUILLESEAUX Gaëtan" userId="967ee3d4-0b5a-402d-88a0-c91d86856def" providerId="ADAL" clId="{34CC518A-0803-4802-9635-2F679BF1C115}" dt="2019-08-02T08:40:02.661" v="136" actId="478"/>
          <ac:spMkLst>
            <pc:docMk/>
            <pc:sldMk cId="1128933617" sldId="261"/>
            <ac:spMk id="16" creationId="{AD475849-D68C-4B9A-842D-EAD18F26A2C3}"/>
          </ac:spMkLst>
        </pc:spChg>
        <pc:spChg chg="del">
          <ac:chgData name="MOUILLESEAUX Gaëtan" userId="967ee3d4-0b5a-402d-88a0-c91d86856def" providerId="ADAL" clId="{34CC518A-0803-4802-9635-2F679BF1C115}" dt="2019-08-02T08:40:10.222" v="140" actId="478"/>
          <ac:spMkLst>
            <pc:docMk/>
            <pc:sldMk cId="1128933617" sldId="261"/>
            <ac:spMk id="18" creationId="{33461399-E34C-461E-BB58-F8E573857521}"/>
          </ac:spMkLst>
        </pc:spChg>
        <pc:spChg chg="del">
          <ac:chgData name="MOUILLESEAUX Gaëtan" userId="967ee3d4-0b5a-402d-88a0-c91d86856def" providerId="ADAL" clId="{34CC518A-0803-4802-9635-2F679BF1C115}" dt="2019-08-02T08:39:55.825" v="133" actId="478"/>
          <ac:spMkLst>
            <pc:docMk/>
            <pc:sldMk cId="1128933617" sldId="261"/>
            <ac:spMk id="21" creationId="{A08F7F2D-C731-447D-BAD1-412E2616608D}"/>
          </ac:spMkLst>
        </pc:spChg>
        <pc:spChg chg="del">
          <ac:chgData name="MOUILLESEAUX Gaëtan" userId="967ee3d4-0b5a-402d-88a0-c91d86856def" providerId="ADAL" clId="{34CC518A-0803-4802-9635-2F679BF1C115}" dt="2019-08-02T08:40:23.030" v="147" actId="478"/>
          <ac:spMkLst>
            <pc:docMk/>
            <pc:sldMk cId="1128933617" sldId="261"/>
            <ac:spMk id="23" creationId="{3C6EEF20-ED7C-4039-B670-706B7540B66D}"/>
          </ac:spMkLst>
        </pc:spChg>
        <pc:spChg chg="del">
          <ac:chgData name="MOUILLESEAUX Gaëtan" userId="967ee3d4-0b5a-402d-88a0-c91d86856def" providerId="ADAL" clId="{34CC518A-0803-4802-9635-2F679BF1C115}" dt="2019-08-02T08:39:33.929" v="132" actId="478"/>
          <ac:spMkLst>
            <pc:docMk/>
            <pc:sldMk cId="1128933617" sldId="261"/>
            <ac:spMk id="24" creationId="{B4C40A21-968B-4572-B9D5-38374FFE3A2F}"/>
          </ac:spMkLst>
        </pc:spChg>
        <pc:spChg chg="del">
          <ac:chgData name="MOUILLESEAUX Gaëtan" userId="967ee3d4-0b5a-402d-88a0-c91d86856def" providerId="ADAL" clId="{34CC518A-0803-4802-9635-2F679BF1C115}" dt="2019-08-02T08:41:18.893" v="151" actId="478"/>
          <ac:spMkLst>
            <pc:docMk/>
            <pc:sldMk cId="1128933617" sldId="261"/>
            <ac:spMk id="25" creationId="{AE37C723-58A9-4835-AA4C-DB8C9FA61DEB}"/>
          </ac:spMkLst>
        </pc:spChg>
        <pc:spChg chg="del">
          <ac:chgData name="MOUILLESEAUX Gaëtan" userId="967ee3d4-0b5a-402d-88a0-c91d86856def" providerId="ADAL" clId="{34CC518A-0803-4802-9635-2F679BF1C115}" dt="2019-08-02T08:40:13.186" v="142" actId="478"/>
          <ac:spMkLst>
            <pc:docMk/>
            <pc:sldMk cId="1128933617" sldId="261"/>
            <ac:spMk id="28" creationId="{A3CF4020-E21F-4BC3-AD84-B322CD63FD6C}"/>
          </ac:spMkLst>
        </pc:spChg>
        <pc:spChg chg="del">
          <ac:chgData name="MOUILLESEAUX Gaëtan" userId="967ee3d4-0b5a-402d-88a0-c91d86856def" providerId="ADAL" clId="{34CC518A-0803-4802-9635-2F679BF1C115}" dt="2019-08-02T08:40:12.168" v="141" actId="478"/>
          <ac:spMkLst>
            <pc:docMk/>
            <pc:sldMk cId="1128933617" sldId="261"/>
            <ac:spMk id="29" creationId="{086CBA57-C709-4EAD-ABB7-6AFC16F71798}"/>
          </ac:spMkLst>
        </pc:spChg>
        <pc:spChg chg="del">
          <ac:chgData name="MOUILLESEAUX Gaëtan" userId="967ee3d4-0b5a-402d-88a0-c91d86856def" providerId="ADAL" clId="{34CC518A-0803-4802-9635-2F679BF1C115}" dt="2019-08-02T08:40:19.817" v="146" actId="478"/>
          <ac:spMkLst>
            <pc:docMk/>
            <pc:sldMk cId="1128933617" sldId="261"/>
            <ac:spMk id="35" creationId="{D3931BB6-2A1E-407E-ACAB-BC99C284A425}"/>
          </ac:spMkLst>
        </pc:spChg>
        <pc:spChg chg="del">
          <ac:chgData name="MOUILLESEAUX Gaëtan" userId="967ee3d4-0b5a-402d-88a0-c91d86856def" providerId="ADAL" clId="{34CC518A-0803-4802-9635-2F679BF1C115}" dt="2019-08-02T08:40:18.387" v="145" actId="478"/>
          <ac:spMkLst>
            <pc:docMk/>
            <pc:sldMk cId="1128933617" sldId="261"/>
            <ac:spMk id="36" creationId="{B8A5A8BA-0E7F-469E-8D45-7FFFB082FE13}"/>
          </ac:spMkLst>
        </pc:spChg>
        <pc:spChg chg="del">
          <ac:chgData name="MOUILLESEAUX Gaëtan" userId="967ee3d4-0b5a-402d-88a0-c91d86856def" providerId="ADAL" clId="{34CC518A-0803-4802-9635-2F679BF1C115}" dt="2019-08-02T08:40:16.501" v="144" actId="478"/>
          <ac:spMkLst>
            <pc:docMk/>
            <pc:sldMk cId="1128933617" sldId="261"/>
            <ac:spMk id="37" creationId="{57535F61-F7C1-4092-9CA7-7608C9486308}"/>
          </ac:spMkLst>
        </pc:spChg>
        <pc:spChg chg="del">
          <ac:chgData name="MOUILLESEAUX Gaëtan" userId="967ee3d4-0b5a-402d-88a0-c91d86856def" providerId="ADAL" clId="{34CC518A-0803-4802-9635-2F679BF1C115}" dt="2019-08-02T08:40:14.989" v="143" actId="478"/>
          <ac:spMkLst>
            <pc:docMk/>
            <pc:sldMk cId="1128933617" sldId="261"/>
            <ac:spMk id="38" creationId="{96E69C01-8CCB-4F94-A32E-74678212D6D5}"/>
          </ac:spMkLst>
        </pc:spChg>
        <pc:spChg chg="del">
          <ac:chgData name="MOUILLESEAUX Gaëtan" userId="967ee3d4-0b5a-402d-88a0-c91d86856def" providerId="ADAL" clId="{34CC518A-0803-4802-9635-2F679BF1C115}" dt="2019-08-02T08:40:24.660" v="148" actId="478"/>
          <ac:spMkLst>
            <pc:docMk/>
            <pc:sldMk cId="1128933617" sldId="261"/>
            <ac:spMk id="39" creationId="{37563A56-5C40-4122-A6BD-8E8A1A12EFB9}"/>
          </ac:spMkLst>
        </pc:spChg>
        <pc:spChg chg="del">
          <ac:chgData name="MOUILLESEAUX Gaëtan" userId="967ee3d4-0b5a-402d-88a0-c91d86856def" providerId="ADAL" clId="{34CC518A-0803-4802-9635-2F679BF1C115}" dt="2019-08-02T08:39:30.137" v="131" actId="478"/>
          <ac:spMkLst>
            <pc:docMk/>
            <pc:sldMk cId="1128933617" sldId="261"/>
            <ac:spMk id="41" creationId="{68CE21A3-D0D8-4E11-B10F-561F2F00FD9E}"/>
          </ac:spMkLst>
        </pc:spChg>
        <pc:spChg chg="mod">
          <ac:chgData name="MOUILLESEAUX Gaëtan" userId="967ee3d4-0b5a-402d-88a0-c91d86856def" providerId="ADAL" clId="{34CC518A-0803-4802-9635-2F679BF1C115}" dt="2019-08-02T12:04:41.115" v="2133" actId="207"/>
          <ac:spMkLst>
            <pc:docMk/>
            <pc:sldMk cId="1128933617" sldId="261"/>
            <ac:spMk id="53" creationId="{B2E0EF46-4650-42C2-BD81-B09FA1298E9A}"/>
          </ac:spMkLst>
        </pc:spChg>
        <pc:spChg chg="del mod">
          <ac:chgData name="MOUILLESEAUX Gaëtan" userId="967ee3d4-0b5a-402d-88a0-c91d86856def" providerId="ADAL" clId="{34CC518A-0803-4802-9635-2F679BF1C115}" dt="2019-08-02T12:05:02.486" v="2137" actId="478"/>
          <ac:spMkLst>
            <pc:docMk/>
            <pc:sldMk cId="1128933617" sldId="261"/>
            <ac:spMk id="54" creationId="{1CE47710-9B09-4329-9B2C-3D1950069FDF}"/>
          </ac:spMkLst>
        </pc:spChg>
        <pc:spChg chg="mod">
          <ac:chgData name="MOUILLESEAUX Gaëtan" userId="967ee3d4-0b5a-402d-88a0-c91d86856def" providerId="ADAL" clId="{34CC518A-0803-4802-9635-2F679BF1C115}" dt="2019-08-02T14:44:39.151" v="4269"/>
          <ac:spMkLst>
            <pc:docMk/>
            <pc:sldMk cId="1128933617" sldId="261"/>
            <ac:spMk id="55" creationId="{94CA8866-51DA-4C61-9C60-8C13A8A950F8}"/>
          </ac:spMkLst>
        </pc:spChg>
        <pc:spChg chg="mod">
          <ac:chgData name="MOUILLESEAUX Gaëtan" userId="967ee3d4-0b5a-402d-88a0-c91d86856def" providerId="ADAL" clId="{34CC518A-0803-4802-9635-2F679BF1C115}" dt="2019-08-02T14:44:39.151" v="4269"/>
          <ac:spMkLst>
            <pc:docMk/>
            <pc:sldMk cId="1128933617" sldId="261"/>
            <ac:spMk id="56" creationId="{96CCE628-3C32-41A3-B2AF-71CACD5E975D}"/>
          </ac:spMkLst>
        </pc:spChg>
        <pc:spChg chg="mod">
          <ac:chgData name="MOUILLESEAUX Gaëtan" userId="967ee3d4-0b5a-402d-88a0-c91d86856def" providerId="ADAL" clId="{34CC518A-0803-4802-9635-2F679BF1C115}" dt="2019-08-02T12:07:42.930" v="2155" actId="207"/>
          <ac:spMkLst>
            <pc:docMk/>
            <pc:sldMk cId="1128933617" sldId="261"/>
            <ac:spMk id="57" creationId="{3AB9F3B9-98BE-4839-A92C-C4D4A3227646}"/>
          </ac:spMkLst>
        </pc:spChg>
        <pc:spChg chg="mod">
          <ac:chgData name="MOUILLESEAUX Gaëtan" userId="967ee3d4-0b5a-402d-88a0-c91d86856def" providerId="ADAL" clId="{34CC518A-0803-4802-9635-2F679BF1C115}" dt="2019-08-02T14:44:39.151" v="4269"/>
          <ac:spMkLst>
            <pc:docMk/>
            <pc:sldMk cId="1128933617" sldId="261"/>
            <ac:spMk id="59" creationId="{036F6A80-0C8E-4B78-89B2-D9FAE71B9AC8}"/>
          </ac:spMkLst>
        </pc:spChg>
        <pc:spChg chg="del">
          <ac:chgData name="MOUILLESEAUX Gaëtan" userId="967ee3d4-0b5a-402d-88a0-c91d86856def" providerId="ADAL" clId="{34CC518A-0803-4802-9635-2F679BF1C115}" dt="2019-08-02T08:39:57.661" v="134" actId="478"/>
          <ac:spMkLst>
            <pc:docMk/>
            <pc:sldMk cId="1128933617" sldId="261"/>
            <ac:spMk id="60" creationId="{36760637-C415-49F9-B609-B8BBEEE908DC}"/>
          </ac:spMkLst>
        </pc:spChg>
        <pc:spChg chg="mod">
          <ac:chgData name="MOUILLESEAUX Gaëtan" userId="967ee3d4-0b5a-402d-88a0-c91d86856def" providerId="ADAL" clId="{34CC518A-0803-4802-9635-2F679BF1C115}" dt="2019-08-02T14:44:39.151" v="4269"/>
          <ac:spMkLst>
            <pc:docMk/>
            <pc:sldMk cId="1128933617" sldId="261"/>
            <ac:spMk id="67" creationId="{4523118E-3F00-4CF4-A440-359D0A4DEB09}"/>
          </ac:spMkLst>
        </pc:spChg>
        <pc:spChg chg="mod">
          <ac:chgData name="MOUILLESEAUX Gaëtan" userId="967ee3d4-0b5a-402d-88a0-c91d86856def" providerId="ADAL" clId="{34CC518A-0803-4802-9635-2F679BF1C115}" dt="2019-08-02T14:44:39.151" v="4269"/>
          <ac:spMkLst>
            <pc:docMk/>
            <pc:sldMk cId="1128933617" sldId="261"/>
            <ac:spMk id="69" creationId="{D1F0E5D0-6AC0-488E-BA10-CE90B61B2AFE}"/>
          </ac:spMkLst>
        </pc:spChg>
        <pc:spChg chg="del">
          <ac:chgData name="MOUILLESEAUX Gaëtan" userId="967ee3d4-0b5a-402d-88a0-c91d86856def" providerId="ADAL" clId="{34CC518A-0803-4802-9635-2F679BF1C115}" dt="2019-08-02T12:05:15.172" v="2140" actId="478"/>
          <ac:spMkLst>
            <pc:docMk/>
            <pc:sldMk cId="1128933617" sldId="261"/>
            <ac:spMk id="71" creationId="{44E6C4D1-664C-4F7C-845B-21F9F460A56A}"/>
          </ac:spMkLst>
        </pc:spChg>
        <pc:spChg chg="mod">
          <ac:chgData name="MOUILLESEAUX Gaëtan" userId="967ee3d4-0b5a-402d-88a0-c91d86856def" providerId="ADAL" clId="{34CC518A-0803-4802-9635-2F679BF1C115}" dt="2019-08-02T14:44:39.151" v="4269"/>
          <ac:spMkLst>
            <pc:docMk/>
            <pc:sldMk cId="1128933617" sldId="261"/>
            <ac:spMk id="72" creationId="{B571C42E-F878-4A97-88C1-0BE20B2FCB98}"/>
          </ac:spMkLst>
        </pc:spChg>
        <pc:spChg chg="mod">
          <ac:chgData name="MOUILLESEAUX Gaëtan" userId="967ee3d4-0b5a-402d-88a0-c91d86856def" providerId="ADAL" clId="{34CC518A-0803-4802-9635-2F679BF1C115}" dt="2019-08-02T14:44:39.151" v="4269"/>
          <ac:spMkLst>
            <pc:docMk/>
            <pc:sldMk cId="1128933617" sldId="261"/>
            <ac:spMk id="75" creationId="{EB60E358-BDA9-4869-BD2B-11F7B70737E6}"/>
          </ac:spMkLst>
        </pc:spChg>
        <pc:spChg chg="mod">
          <ac:chgData name="MOUILLESEAUX Gaëtan" userId="967ee3d4-0b5a-402d-88a0-c91d86856def" providerId="ADAL" clId="{34CC518A-0803-4802-9635-2F679BF1C115}" dt="2019-08-02T14:44:39.151" v="4269"/>
          <ac:spMkLst>
            <pc:docMk/>
            <pc:sldMk cId="1128933617" sldId="261"/>
            <ac:spMk id="77" creationId="{B521E51B-7252-41AB-AE0A-C3AD46428F3E}"/>
          </ac:spMkLst>
        </pc:spChg>
        <pc:spChg chg="mod">
          <ac:chgData name="MOUILLESEAUX Gaëtan" userId="967ee3d4-0b5a-402d-88a0-c91d86856def" providerId="ADAL" clId="{34CC518A-0803-4802-9635-2F679BF1C115}" dt="2019-08-02T14:44:39.151" v="4269"/>
          <ac:spMkLst>
            <pc:docMk/>
            <pc:sldMk cId="1128933617" sldId="261"/>
            <ac:spMk id="79" creationId="{2FE28164-55B9-4143-AE53-811705DF02C2}"/>
          </ac:spMkLst>
        </pc:spChg>
        <pc:spChg chg="mod">
          <ac:chgData name="MOUILLESEAUX Gaëtan" userId="967ee3d4-0b5a-402d-88a0-c91d86856def" providerId="ADAL" clId="{34CC518A-0803-4802-9635-2F679BF1C115}" dt="2019-08-02T14:44:39.151" v="4269"/>
          <ac:spMkLst>
            <pc:docMk/>
            <pc:sldMk cId="1128933617" sldId="261"/>
            <ac:spMk id="83" creationId="{D9E68192-8476-43D6-9C81-61255FC85C9B}"/>
          </ac:spMkLst>
        </pc:spChg>
        <pc:grpChg chg="mod">
          <ac:chgData name="MOUILLESEAUX Gaëtan" userId="967ee3d4-0b5a-402d-88a0-c91d86856def" providerId="ADAL" clId="{34CC518A-0803-4802-9635-2F679BF1C115}" dt="2019-08-02T14:44:39.151" v="4269"/>
          <ac:grpSpMkLst>
            <pc:docMk/>
            <pc:sldMk cId="1128933617" sldId="261"/>
            <ac:grpSpMk id="4" creationId="{6BE88516-95B6-43BD-8264-D9C5A88597A7}"/>
          </ac:grpSpMkLst>
        </pc:grpChg>
        <pc:grpChg chg="add del mod">
          <ac:chgData name="MOUILLESEAUX Gaëtan" userId="967ee3d4-0b5a-402d-88a0-c91d86856def" providerId="ADAL" clId="{34CC518A-0803-4802-9635-2F679BF1C115}" dt="2019-08-02T12:03:32.942" v="2107" actId="478"/>
          <ac:grpSpMkLst>
            <pc:docMk/>
            <pc:sldMk cId="1128933617" sldId="261"/>
            <ac:grpSpMk id="48" creationId="{82D162E0-DE98-4308-8B93-72B46C46433B}"/>
          </ac:grpSpMkLst>
        </pc:grpChg>
        <pc:grpChg chg="add mod">
          <ac:chgData name="MOUILLESEAUX Gaëtan" userId="967ee3d4-0b5a-402d-88a0-c91d86856def" providerId="ADAL" clId="{34CC518A-0803-4802-9635-2F679BF1C115}" dt="2019-08-02T14:44:39.151" v="4269"/>
          <ac:grpSpMkLst>
            <pc:docMk/>
            <pc:sldMk cId="1128933617" sldId="261"/>
            <ac:grpSpMk id="52" creationId="{A28D2C4D-6C10-4645-9516-EF40CBFEED1D}"/>
          </ac:grpSpMkLst>
        </pc:grpChg>
        <pc:picChg chg="mod">
          <ac:chgData name="MOUILLESEAUX Gaëtan" userId="967ee3d4-0b5a-402d-88a0-c91d86856def" providerId="ADAL" clId="{34CC518A-0803-4802-9635-2F679BF1C115}" dt="2019-08-02T14:44:39.151" v="4269"/>
          <ac:picMkLst>
            <pc:docMk/>
            <pc:sldMk cId="1128933617" sldId="261"/>
            <ac:picMk id="82" creationId="{719F8198-A017-474B-8289-6157631DDBE4}"/>
          </ac:picMkLst>
        </pc:picChg>
        <pc:picChg chg="del mod">
          <ac:chgData name="MOUILLESEAUX Gaëtan" userId="967ee3d4-0b5a-402d-88a0-c91d86856def" providerId="ADAL" clId="{34CC518A-0803-4802-9635-2F679BF1C115}" dt="2019-08-02T12:05:13.577" v="2139" actId="478"/>
          <ac:picMkLst>
            <pc:docMk/>
            <pc:sldMk cId="1128933617" sldId="261"/>
            <ac:picMk id="1052" creationId="{90E83C86-BA4E-482C-A2DD-9ECA3B2D1907}"/>
          </ac:picMkLst>
        </pc:picChg>
      </pc:sldChg>
      <pc:sldChg chg="addSp delSp modSp">
        <pc:chgData name="MOUILLESEAUX Gaëtan" userId="967ee3d4-0b5a-402d-88a0-c91d86856def" providerId="ADAL" clId="{34CC518A-0803-4802-9635-2F679BF1C115}" dt="2019-08-02T14:44:39.151" v="4269"/>
        <pc:sldMkLst>
          <pc:docMk/>
          <pc:sldMk cId="1920192866" sldId="263"/>
        </pc:sldMkLst>
        <pc:spChg chg="mod">
          <ac:chgData name="MOUILLESEAUX Gaëtan" userId="967ee3d4-0b5a-402d-88a0-c91d86856def" providerId="ADAL" clId="{34CC518A-0803-4802-9635-2F679BF1C115}" dt="2019-08-02T14:44:39.151" v="4269"/>
          <ac:spMkLst>
            <pc:docMk/>
            <pc:sldMk cId="1920192866" sldId="263"/>
            <ac:spMk id="2" creationId="{9376DCB0-15A2-4E38-B300-B715F499E1C0}"/>
          </ac:spMkLst>
        </pc:spChg>
        <pc:spChg chg="del">
          <ac:chgData name="MOUILLESEAUX Gaëtan" userId="967ee3d4-0b5a-402d-88a0-c91d86856def" providerId="ADAL" clId="{34CC518A-0803-4802-9635-2F679BF1C115}" dt="2019-08-02T08:41:50.317" v="156" actId="478"/>
          <ac:spMkLst>
            <pc:docMk/>
            <pc:sldMk cId="1920192866" sldId="263"/>
            <ac:spMk id="6" creationId="{E966B2F3-8E93-4849-A2D3-D475AD178E48}"/>
          </ac:spMkLst>
        </pc:spChg>
        <pc:spChg chg="add del mod">
          <ac:chgData name="MOUILLESEAUX Gaëtan" userId="967ee3d4-0b5a-402d-88a0-c91d86856def" providerId="ADAL" clId="{34CC518A-0803-4802-9635-2F679BF1C115}" dt="2019-08-02T08:57:08.833" v="1068" actId="478"/>
          <ac:spMkLst>
            <pc:docMk/>
            <pc:sldMk cId="1920192866" sldId="263"/>
            <ac:spMk id="7" creationId="{F61ADD17-CD19-467C-A313-7D801B823381}"/>
          </ac:spMkLst>
        </pc:spChg>
        <pc:spChg chg="del">
          <ac:chgData name="MOUILLESEAUX Gaëtan" userId="967ee3d4-0b5a-402d-88a0-c91d86856def" providerId="ADAL" clId="{34CC518A-0803-4802-9635-2F679BF1C115}" dt="2019-08-02T08:41:46.493" v="154" actId="478"/>
          <ac:spMkLst>
            <pc:docMk/>
            <pc:sldMk cId="1920192866" sldId="263"/>
            <ac:spMk id="8" creationId="{73C487AE-6682-4CC6-939A-AC9E3049F91D}"/>
          </ac:spMkLst>
        </pc:spChg>
        <pc:spChg chg="del">
          <ac:chgData name="MOUILLESEAUX Gaëtan" userId="967ee3d4-0b5a-402d-88a0-c91d86856def" providerId="ADAL" clId="{34CC518A-0803-4802-9635-2F679BF1C115}" dt="2019-08-02T08:41:48.373" v="155" actId="478"/>
          <ac:spMkLst>
            <pc:docMk/>
            <pc:sldMk cId="1920192866" sldId="263"/>
            <ac:spMk id="9" creationId="{FA60F419-5F88-41CD-A3C8-3F53B9048120}"/>
          </ac:spMkLst>
        </pc:spChg>
        <pc:spChg chg="add del">
          <ac:chgData name="MOUILLESEAUX Gaëtan" userId="967ee3d4-0b5a-402d-88a0-c91d86856def" providerId="ADAL" clId="{34CC518A-0803-4802-9635-2F679BF1C115}" dt="2019-08-02T08:57:15.016" v="1070" actId="478"/>
          <ac:spMkLst>
            <pc:docMk/>
            <pc:sldMk cId="1920192866" sldId="263"/>
            <ac:spMk id="10" creationId="{BA26F9CA-CF90-453E-81F9-6A819E941294}"/>
          </ac:spMkLst>
        </pc:spChg>
        <pc:spChg chg="add del">
          <ac:chgData name="MOUILLESEAUX Gaëtan" userId="967ee3d4-0b5a-402d-88a0-c91d86856def" providerId="ADAL" clId="{34CC518A-0803-4802-9635-2F679BF1C115}" dt="2019-08-02T09:02:15.262" v="1080" actId="478"/>
          <ac:spMkLst>
            <pc:docMk/>
            <pc:sldMk cId="1920192866" sldId="263"/>
            <ac:spMk id="13" creationId="{B707B06A-44AF-4BCE-B454-FF17CAEC78A5}"/>
          </ac:spMkLst>
        </pc:spChg>
        <pc:spChg chg="del">
          <ac:chgData name="MOUILLESEAUX Gaëtan" userId="967ee3d4-0b5a-402d-88a0-c91d86856def" providerId="ADAL" clId="{34CC518A-0803-4802-9635-2F679BF1C115}" dt="2019-08-02T08:41:53.351" v="157" actId="478"/>
          <ac:spMkLst>
            <pc:docMk/>
            <pc:sldMk cId="1920192866" sldId="263"/>
            <ac:spMk id="14" creationId="{90A7EE1F-9592-41B0-823E-85AA8A1F5D10}"/>
          </ac:spMkLst>
        </pc:spChg>
        <pc:spChg chg="mod">
          <ac:chgData name="MOUILLESEAUX Gaëtan" userId="967ee3d4-0b5a-402d-88a0-c91d86856def" providerId="ADAL" clId="{34CC518A-0803-4802-9635-2F679BF1C115}" dt="2019-08-02T14:44:39.151" v="4269"/>
          <ac:spMkLst>
            <pc:docMk/>
            <pc:sldMk cId="1920192866" sldId="263"/>
            <ac:spMk id="27" creationId="{A5B40296-824D-4999-A1D7-8A32B2721DFF}"/>
          </ac:spMkLst>
        </pc:spChg>
        <pc:spChg chg="mod">
          <ac:chgData name="MOUILLESEAUX Gaëtan" userId="967ee3d4-0b5a-402d-88a0-c91d86856def" providerId="ADAL" clId="{34CC518A-0803-4802-9635-2F679BF1C115}" dt="2019-08-02T14:44:39.151" v="4269"/>
          <ac:spMkLst>
            <pc:docMk/>
            <pc:sldMk cId="1920192866" sldId="263"/>
            <ac:spMk id="28" creationId="{E20BF9BE-DFD5-45DB-95B7-BDA73747177F}"/>
          </ac:spMkLst>
        </pc:spChg>
        <pc:spChg chg="mod">
          <ac:chgData name="MOUILLESEAUX Gaëtan" userId="967ee3d4-0b5a-402d-88a0-c91d86856def" providerId="ADAL" clId="{34CC518A-0803-4802-9635-2F679BF1C115}" dt="2019-08-02T14:44:39.151" v="4269"/>
          <ac:spMkLst>
            <pc:docMk/>
            <pc:sldMk cId="1920192866" sldId="263"/>
            <ac:spMk id="75" creationId="{8CA782D6-5609-4DE6-9BA3-68E95DB3F6B8}"/>
          </ac:spMkLst>
        </pc:spChg>
        <pc:spChg chg="mod">
          <ac:chgData name="MOUILLESEAUX Gaëtan" userId="967ee3d4-0b5a-402d-88a0-c91d86856def" providerId="ADAL" clId="{34CC518A-0803-4802-9635-2F679BF1C115}" dt="2019-08-02T14:44:39.151" v="4269"/>
          <ac:spMkLst>
            <pc:docMk/>
            <pc:sldMk cId="1920192866" sldId="263"/>
            <ac:spMk id="76" creationId="{67300418-86F2-434C-8F6A-B2FD13F6BE19}"/>
          </ac:spMkLst>
        </pc:spChg>
        <pc:spChg chg="mod">
          <ac:chgData name="MOUILLESEAUX Gaëtan" userId="967ee3d4-0b5a-402d-88a0-c91d86856def" providerId="ADAL" clId="{34CC518A-0803-4802-9635-2F679BF1C115}" dt="2019-08-02T14:44:39.151" v="4269"/>
          <ac:spMkLst>
            <pc:docMk/>
            <pc:sldMk cId="1920192866" sldId="263"/>
            <ac:spMk id="77" creationId="{15237778-E74F-4041-BC87-90C0B4E3DFDF}"/>
          </ac:spMkLst>
        </pc:spChg>
        <pc:spChg chg="mod">
          <ac:chgData name="MOUILLESEAUX Gaëtan" userId="967ee3d4-0b5a-402d-88a0-c91d86856def" providerId="ADAL" clId="{34CC518A-0803-4802-9635-2F679BF1C115}" dt="2019-08-02T14:44:39.151" v="4269"/>
          <ac:spMkLst>
            <pc:docMk/>
            <pc:sldMk cId="1920192866" sldId="263"/>
            <ac:spMk id="79" creationId="{8530B3EF-375D-4845-84A3-5EA52A13849D}"/>
          </ac:spMkLst>
        </pc:spChg>
        <pc:spChg chg="mod">
          <ac:chgData name="MOUILLESEAUX Gaëtan" userId="967ee3d4-0b5a-402d-88a0-c91d86856def" providerId="ADAL" clId="{34CC518A-0803-4802-9635-2F679BF1C115}" dt="2019-08-02T08:45:18.436" v="212" actId="1035"/>
          <ac:spMkLst>
            <pc:docMk/>
            <pc:sldMk cId="1920192866" sldId="263"/>
            <ac:spMk id="81" creationId="{9ADAB506-9BF6-4D08-81FC-C612E1DEE368}"/>
          </ac:spMkLst>
        </pc:spChg>
        <pc:spChg chg="mod">
          <ac:chgData name="MOUILLESEAUX Gaëtan" userId="967ee3d4-0b5a-402d-88a0-c91d86856def" providerId="ADAL" clId="{34CC518A-0803-4802-9635-2F679BF1C115}" dt="2019-08-02T14:44:39.151" v="4269"/>
          <ac:spMkLst>
            <pc:docMk/>
            <pc:sldMk cId="1920192866" sldId="263"/>
            <ac:spMk id="84" creationId="{F4551B4E-7124-4627-B928-267A4871538E}"/>
          </ac:spMkLst>
        </pc:spChg>
        <pc:spChg chg="mod">
          <ac:chgData name="MOUILLESEAUX Gaëtan" userId="967ee3d4-0b5a-402d-88a0-c91d86856def" providerId="ADAL" clId="{34CC518A-0803-4802-9635-2F679BF1C115}" dt="2019-08-02T14:44:39.151" v="4269"/>
          <ac:spMkLst>
            <pc:docMk/>
            <pc:sldMk cId="1920192866" sldId="263"/>
            <ac:spMk id="85" creationId="{F20D9D84-FE38-4617-9A5C-421DB977C056}"/>
          </ac:spMkLst>
        </pc:spChg>
        <pc:spChg chg="mod">
          <ac:chgData name="MOUILLESEAUX Gaëtan" userId="967ee3d4-0b5a-402d-88a0-c91d86856def" providerId="ADAL" clId="{34CC518A-0803-4802-9635-2F679BF1C115}" dt="2019-08-02T14:44:39.151" v="4269"/>
          <ac:spMkLst>
            <pc:docMk/>
            <pc:sldMk cId="1920192866" sldId="263"/>
            <ac:spMk id="86" creationId="{A87865A2-4889-44BB-96F8-6559E9924898}"/>
          </ac:spMkLst>
        </pc:spChg>
        <pc:spChg chg="mod">
          <ac:chgData name="MOUILLESEAUX Gaëtan" userId="967ee3d4-0b5a-402d-88a0-c91d86856def" providerId="ADAL" clId="{34CC518A-0803-4802-9635-2F679BF1C115}" dt="2019-08-02T14:44:39.151" v="4269"/>
          <ac:spMkLst>
            <pc:docMk/>
            <pc:sldMk cId="1920192866" sldId="263"/>
            <ac:spMk id="89" creationId="{359C960B-C7CA-469D-B271-47138FC48370}"/>
          </ac:spMkLst>
        </pc:spChg>
        <pc:spChg chg="mod">
          <ac:chgData name="MOUILLESEAUX Gaëtan" userId="967ee3d4-0b5a-402d-88a0-c91d86856def" providerId="ADAL" clId="{34CC518A-0803-4802-9635-2F679BF1C115}" dt="2019-08-02T14:44:39.151" v="4269"/>
          <ac:spMkLst>
            <pc:docMk/>
            <pc:sldMk cId="1920192866" sldId="263"/>
            <ac:spMk id="90" creationId="{71A63099-1A05-4FED-ADAF-5EEE55D46ECA}"/>
          </ac:spMkLst>
        </pc:spChg>
        <pc:spChg chg="mod">
          <ac:chgData name="MOUILLESEAUX Gaëtan" userId="967ee3d4-0b5a-402d-88a0-c91d86856def" providerId="ADAL" clId="{34CC518A-0803-4802-9635-2F679BF1C115}" dt="2019-08-02T14:44:39.151" v="4269"/>
          <ac:spMkLst>
            <pc:docMk/>
            <pc:sldMk cId="1920192866" sldId="263"/>
            <ac:spMk id="91" creationId="{1C743EFB-E11A-4F28-8097-CDF5B7476332}"/>
          </ac:spMkLst>
        </pc:spChg>
        <pc:grpChg chg="mod">
          <ac:chgData name="MOUILLESEAUX Gaëtan" userId="967ee3d4-0b5a-402d-88a0-c91d86856def" providerId="ADAL" clId="{34CC518A-0803-4802-9635-2F679BF1C115}" dt="2019-08-02T14:44:39.151" v="4269"/>
          <ac:grpSpMkLst>
            <pc:docMk/>
            <pc:sldMk cId="1920192866" sldId="263"/>
            <ac:grpSpMk id="3" creationId="{44568737-635A-4EC7-BF66-93B93FDB6B0B}"/>
          </ac:grpSpMkLst>
        </pc:grpChg>
        <pc:picChg chg="add mod">
          <ac:chgData name="MOUILLESEAUX Gaëtan" userId="967ee3d4-0b5a-402d-88a0-c91d86856def" providerId="ADAL" clId="{34CC518A-0803-4802-9635-2F679BF1C115}" dt="2019-08-02T14:44:39.151" v="4269"/>
          <ac:picMkLst>
            <pc:docMk/>
            <pc:sldMk cId="1920192866" sldId="263"/>
            <ac:picMk id="12" creationId="{95730BEF-9C5B-4D85-B998-CFE0A474B823}"/>
          </ac:picMkLst>
        </pc:picChg>
        <pc:picChg chg="add mod">
          <ac:chgData name="MOUILLESEAUX Gaëtan" userId="967ee3d4-0b5a-402d-88a0-c91d86856def" providerId="ADAL" clId="{34CC518A-0803-4802-9635-2F679BF1C115}" dt="2019-08-02T14:44:39.151" v="4269"/>
          <ac:picMkLst>
            <pc:docMk/>
            <pc:sldMk cId="1920192866" sldId="263"/>
            <ac:picMk id="17" creationId="{9F569789-7350-45F0-8445-E971447D665B}"/>
          </ac:picMkLst>
        </pc:picChg>
        <pc:picChg chg="add mod">
          <ac:chgData name="MOUILLESEAUX Gaëtan" userId="967ee3d4-0b5a-402d-88a0-c91d86856def" providerId="ADAL" clId="{34CC518A-0803-4802-9635-2F679BF1C115}" dt="2019-08-02T14:44:39.151" v="4269"/>
          <ac:picMkLst>
            <pc:docMk/>
            <pc:sldMk cId="1920192866" sldId="263"/>
            <ac:picMk id="20" creationId="{19DB5688-F9E6-4F3F-A5F8-746D0AC72D05}"/>
          </ac:picMkLst>
        </pc:picChg>
        <pc:picChg chg="add del mod">
          <ac:chgData name="MOUILLESEAUX Gaëtan" userId="967ee3d4-0b5a-402d-88a0-c91d86856def" providerId="ADAL" clId="{34CC518A-0803-4802-9635-2F679BF1C115}" dt="2019-08-02T12:12:32.502" v="2194"/>
          <ac:picMkLst>
            <pc:docMk/>
            <pc:sldMk cId="1920192866" sldId="263"/>
            <ac:picMk id="23" creationId="{DCA0F6B6-B46C-49E7-9FFA-C8D6B434534C}"/>
          </ac:picMkLst>
        </pc:picChg>
        <pc:picChg chg="add mod">
          <ac:chgData name="MOUILLESEAUX Gaëtan" userId="967ee3d4-0b5a-402d-88a0-c91d86856def" providerId="ADAL" clId="{34CC518A-0803-4802-9635-2F679BF1C115}" dt="2019-08-02T12:12:20.674" v="2164" actId="571"/>
          <ac:picMkLst>
            <pc:docMk/>
            <pc:sldMk cId="1920192866" sldId="263"/>
            <ac:picMk id="38" creationId="{C749A010-C99A-420C-A9DB-1D23FE41AE1A}"/>
          </ac:picMkLst>
        </pc:picChg>
        <pc:picChg chg="add mod">
          <ac:chgData name="MOUILLESEAUX Gaëtan" userId="967ee3d4-0b5a-402d-88a0-c91d86856def" providerId="ADAL" clId="{34CC518A-0803-4802-9635-2F679BF1C115}" dt="2019-08-02T12:12:20.674" v="2164" actId="571"/>
          <ac:picMkLst>
            <pc:docMk/>
            <pc:sldMk cId="1920192866" sldId="263"/>
            <ac:picMk id="39" creationId="{892479C2-691E-4BF8-A977-DD5C3E347BE8}"/>
          </ac:picMkLst>
        </pc:picChg>
      </pc:sldChg>
      <pc:sldChg chg="addSp delSp modSp">
        <pc:chgData name="MOUILLESEAUX Gaëtan" userId="967ee3d4-0b5a-402d-88a0-c91d86856def" providerId="ADAL" clId="{34CC518A-0803-4802-9635-2F679BF1C115}" dt="2019-08-02T15:46:52.063" v="4314" actId="207"/>
        <pc:sldMkLst>
          <pc:docMk/>
          <pc:sldMk cId="1845814147" sldId="265"/>
        </pc:sldMkLst>
        <pc:spChg chg="add del">
          <ac:chgData name="MOUILLESEAUX Gaëtan" userId="967ee3d4-0b5a-402d-88a0-c91d86856def" providerId="ADAL" clId="{34CC518A-0803-4802-9635-2F679BF1C115}" dt="2019-08-02T14:07:34.209" v="3914"/>
          <ac:spMkLst>
            <pc:docMk/>
            <pc:sldMk cId="1845814147" sldId="265"/>
            <ac:spMk id="2" creationId="{1E82DFE5-5CAE-4E69-A551-534EDA5488C9}"/>
          </ac:spMkLst>
        </pc:spChg>
        <pc:spChg chg="mod">
          <ac:chgData name="MOUILLESEAUX Gaëtan" userId="967ee3d4-0b5a-402d-88a0-c91d86856def" providerId="ADAL" clId="{34CC518A-0803-4802-9635-2F679BF1C115}" dt="2019-08-02T14:44:39.151" v="4269"/>
          <ac:spMkLst>
            <pc:docMk/>
            <pc:sldMk cId="1845814147" sldId="265"/>
            <ac:spMk id="4" creationId="{49E913B6-FFAC-449F-86BA-DB8F711801C0}"/>
          </ac:spMkLst>
        </pc:spChg>
        <pc:spChg chg="mod">
          <ac:chgData name="MOUILLESEAUX Gaëtan" userId="967ee3d4-0b5a-402d-88a0-c91d86856def" providerId="ADAL" clId="{34CC518A-0803-4802-9635-2F679BF1C115}" dt="2019-08-02T15:46:52.063" v="4314" actId="207"/>
          <ac:spMkLst>
            <pc:docMk/>
            <pc:sldMk cId="1845814147" sldId="265"/>
            <ac:spMk id="7" creationId="{55CFCE33-AE43-4016-A6E8-18F743A21BF8}"/>
          </ac:spMkLst>
        </pc:spChg>
        <pc:spChg chg="mod">
          <ac:chgData name="MOUILLESEAUX Gaëtan" userId="967ee3d4-0b5a-402d-88a0-c91d86856def" providerId="ADAL" clId="{34CC518A-0803-4802-9635-2F679BF1C115}" dt="2019-08-02T14:44:39.151" v="4269"/>
          <ac:spMkLst>
            <pc:docMk/>
            <pc:sldMk cId="1845814147" sldId="265"/>
            <ac:spMk id="12" creationId="{A574AD3D-E82A-4607-B146-798EBB1AF962}"/>
          </ac:spMkLst>
        </pc:spChg>
        <pc:picChg chg="add mod">
          <ac:chgData name="MOUILLESEAUX Gaëtan" userId="967ee3d4-0b5a-402d-88a0-c91d86856def" providerId="ADAL" clId="{34CC518A-0803-4802-9635-2F679BF1C115}" dt="2019-08-02T14:44:39.151" v="4269"/>
          <ac:picMkLst>
            <pc:docMk/>
            <pc:sldMk cId="1845814147" sldId="265"/>
            <ac:picMk id="3" creationId="{EE4CCC18-CB8A-430A-948B-46467D5EB4AB}"/>
          </ac:picMkLst>
        </pc:picChg>
        <pc:picChg chg="add mod">
          <ac:chgData name="MOUILLESEAUX Gaëtan" userId="967ee3d4-0b5a-402d-88a0-c91d86856def" providerId="ADAL" clId="{34CC518A-0803-4802-9635-2F679BF1C115}" dt="2019-08-02T14:44:39.151" v="4269"/>
          <ac:picMkLst>
            <pc:docMk/>
            <pc:sldMk cId="1845814147" sldId="265"/>
            <ac:picMk id="8" creationId="{B9327D08-1224-470D-BB87-3CA403663757}"/>
          </ac:picMkLst>
        </pc:picChg>
        <pc:picChg chg="add del mod">
          <ac:chgData name="MOUILLESEAUX Gaëtan" userId="967ee3d4-0b5a-402d-88a0-c91d86856def" providerId="ADAL" clId="{34CC518A-0803-4802-9635-2F679BF1C115}" dt="2019-08-02T14:20:41.402" v="4133" actId="478"/>
          <ac:picMkLst>
            <pc:docMk/>
            <pc:sldMk cId="1845814147" sldId="265"/>
            <ac:picMk id="9" creationId="{2EA1A9A0-2CA5-4B48-AA50-1AC6E034B4BB}"/>
          </ac:picMkLst>
        </pc:picChg>
        <pc:picChg chg="mod">
          <ac:chgData name="MOUILLESEAUX Gaëtan" userId="967ee3d4-0b5a-402d-88a0-c91d86856def" providerId="ADAL" clId="{34CC518A-0803-4802-9635-2F679BF1C115}" dt="2019-08-02T14:44:39.151" v="4269"/>
          <ac:picMkLst>
            <pc:docMk/>
            <pc:sldMk cId="1845814147" sldId="265"/>
            <ac:picMk id="10" creationId="{847C637D-962F-40C9-ACB7-F7DE8569EE80}"/>
          </ac:picMkLst>
        </pc:picChg>
      </pc:sldChg>
      <pc:sldChg chg="addSp delSp modSp">
        <pc:chgData name="MOUILLESEAUX Gaëtan" userId="967ee3d4-0b5a-402d-88a0-c91d86856def" providerId="ADAL" clId="{34CC518A-0803-4802-9635-2F679BF1C115}" dt="2019-08-02T14:44:39.151" v="4269"/>
        <pc:sldMkLst>
          <pc:docMk/>
          <pc:sldMk cId="2215271539" sldId="266"/>
        </pc:sldMkLst>
        <pc:spChg chg="mod">
          <ac:chgData name="MOUILLESEAUX Gaëtan" userId="967ee3d4-0b5a-402d-88a0-c91d86856def" providerId="ADAL" clId="{34CC518A-0803-4802-9635-2F679BF1C115}" dt="2019-08-02T14:44:39.151" v="4269"/>
          <ac:spMkLst>
            <pc:docMk/>
            <pc:sldMk cId="2215271539" sldId="266"/>
            <ac:spMk id="2" creationId="{CB962BCF-AE6B-43C7-B12A-21A082488820}"/>
          </ac:spMkLst>
        </pc:spChg>
        <pc:spChg chg="mod">
          <ac:chgData name="MOUILLESEAUX Gaëtan" userId="967ee3d4-0b5a-402d-88a0-c91d86856def" providerId="ADAL" clId="{34CC518A-0803-4802-9635-2F679BF1C115}" dt="2019-08-02T14:44:39.151" v="4269"/>
          <ac:spMkLst>
            <pc:docMk/>
            <pc:sldMk cId="2215271539" sldId="266"/>
            <ac:spMk id="6" creationId="{26B24F88-CC80-4CF0-8FEE-3AC9692FD11B}"/>
          </ac:spMkLst>
        </pc:spChg>
        <pc:spChg chg="del">
          <ac:chgData name="MOUILLESEAUX Gaëtan" userId="967ee3d4-0b5a-402d-88a0-c91d86856def" providerId="ADAL" clId="{34CC518A-0803-4802-9635-2F679BF1C115}" dt="2019-08-02T09:14:35.539" v="1128" actId="478"/>
          <ac:spMkLst>
            <pc:docMk/>
            <pc:sldMk cId="2215271539" sldId="266"/>
            <ac:spMk id="10" creationId="{6C82FCA6-E23E-4CF8-9023-3502F0D3A427}"/>
          </ac:spMkLst>
        </pc:spChg>
        <pc:spChg chg="del">
          <ac:chgData name="MOUILLESEAUX Gaëtan" userId="967ee3d4-0b5a-402d-88a0-c91d86856def" providerId="ADAL" clId="{34CC518A-0803-4802-9635-2F679BF1C115}" dt="2019-08-02T09:14:34.560" v="1127" actId="478"/>
          <ac:spMkLst>
            <pc:docMk/>
            <pc:sldMk cId="2215271539" sldId="266"/>
            <ac:spMk id="11" creationId="{F687988A-BC29-4C27-864A-9C1C9E932E8A}"/>
          </ac:spMkLst>
        </pc:spChg>
        <pc:spChg chg="del">
          <ac:chgData name="MOUILLESEAUX Gaëtan" userId="967ee3d4-0b5a-402d-88a0-c91d86856def" providerId="ADAL" clId="{34CC518A-0803-4802-9635-2F679BF1C115}" dt="2019-08-02T09:14:32.381" v="1125" actId="478"/>
          <ac:spMkLst>
            <pc:docMk/>
            <pc:sldMk cId="2215271539" sldId="266"/>
            <ac:spMk id="12" creationId="{98CB0E35-196B-44DB-A76A-AA9176460226}"/>
          </ac:spMkLst>
        </pc:spChg>
        <pc:spChg chg="del">
          <ac:chgData name="MOUILLESEAUX Gaëtan" userId="967ee3d4-0b5a-402d-88a0-c91d86856def" providerId="ADAL" clId="{34CC518A-0803-4802-9635-2F679BF1C115}" dt="2019-08-02T09:14:39.811" v="1131" actId="478"/>
          <ac:spMkLst>
            <pc:docMk/>
            <pc:sldMk cId="2215271539" sldId="266"/>
            <ac:spMk id="16" creationId="{AD475849-D68C-4B9A-842D-EAD18F26A2C3}"/>
          </ac:spMkLst>
        </pc:spChg>
        <pc:spChg chg="del">
          <ac:chgData name="MOUILLESEAUX Gaëtan" userId="967ee3d4-0b5a-402d-88a0-c91d86856def" providerId="ADAL" clId="{34CC518A-0803-4802-9635-2F679BF1C115}" dt="2019-08-02T09:14:33.188" v="1126" actId="478"/>
          <ac:spMkLst>
            <pc:docMk/>
            <pc:sldMk cId="2215271539" sldId="266"/>
            <ac:spMk id="18" creationId="{33461399-E34C-461E-BB58-F8E573857521}"/>
          </ac:spMkLst>
        </pc:spChg>
        <pc:spChg chg="mod">
          <ac:chgData name="MOUILLESEAUX Gaëtan" userId="967ee3d4-0b5a-402d-88a0-c91d86856def" providerId="ADAL" clId="{34CC518A-0803-4802-9635-2F679BF1C115}" dt="2019-08-02T14:44:39.151" v="4269"/>
          <ac:spMkLst>
            <pc:docMk/>
            <pc:sldMk cId="2215271539" sldId="266"/>
            <ac:spMk id="19" creationId="{F2D656E3-0928-4FCF-9AE2-016FD8349E75}"/>
          </ac:spMkLst>
        </pc:spChg>
        <pc:spChg chg="del">
          <ac:chgData name="MOUILLESEAUX Gaëtan" userId="967ee3d4-0b5a-402d-88a0-c91d86856def" providerId="ADAL" clId="{34CC518A-0803-4802-9635-2F679BF1C115}" dt="2019-08-02T09:14:31.343" v="1124" actId="478"/>
          <ac:spMkLst>
            <pc:docMk/>
            <pc:sldMk cId="2215271539" sldId="266"/>
            <ac:spMk id="21" creationId="{A08F7F2D-C731-447D-BAD1-412E2616608D}"/>
          </ac:spMkLst>
        </pc:spChg>
        <pc:spChg chg="del">
          <ac:chgData name="MOUILLESEAUX Gaëtan" userId="967ee3d4-0b5a-402d-88a0-c91d86856def" providerId="ADAL" clId="{34CC518A-0803-4802-9635-2F679BF1C115}" dt="2019-08-02T09:14:55.710" v="1141" actId="478"/>
          <ac:spMkLst>
            <pc:docMk/>
            <pc:sldMk cId="2215271539" sldId="266"/>
            <ac:spMk id="23" creationId="{3C6EEF20-ED7C-4039-B670-706B7540B66D}"/>
          </ac:spMkLst>
        </pc:spChg>
        <pc:spChg chg="del">
          <ac:chgData name="MOUILLESEAUX Gaëtan" userId="967ee3d4-0b5a-402d-88a0-c91d86856def" providerId="ADAL" clId="{34CC518A-0803-4802-9635-2F679BF1C115}" dt="2019-08-02T09:14:24.505" v="1120" actId="478"/>
          <ac:spMkLst>
            <pc:docMk/>
            <pc:sldMk cId="2215271539" sldId="266"/>
            <ac:spMk id="24" creationId="{B4C40A21-968B-4572-B9D5-38374FFE3A2F}"/>
          </ac:spMkLst>
        </pc:spChg>
        <pc:spChg chg="del">
          <ac:chgData name="MOUILLESEAUX Gaëtan" userId="967ee3d4-0b5a-402d-88a0-c91d86856def" providerId="ADAL" clId="{34CC518A-0803-4802-9635-2F679BF1C115}" dt="2019-08-02T12:08:03.330" v="2156" actId="478"/>
          <ac:spMkLst>
            <pc:docMk/>
            <pc:sldMk cId="2215271539" sldId="266"/>
            <ac:spMk id="25" creationId="{AE37C723-58A9-4835-AA4C-DB8C9FA61DEB}"/>
          </ac:spMkLst>
        </pc:spChg>
        <pc:spChg chg="del">
          <ac:chgData name="MOUILLESEAUX Gaëtan" userId="967ee3d4-0b5a-402d-88a0-c91d86856def" providerId="ADAL" clId="{34CC518A-0803-4802-9635-2F679BF1C115}" dt="2019-08-02T09:14:58.525" v="1143" actId="478"/>
          <ac:spMkLst>
            <pc:docMk/>
            <pc:sldMk cId="2215271539" sldId="266"/>
            <ac:spMk id="28" creationId="{A3CF4020-E21F-4BC3-AD84-B322CD63FD6C}"/>
          </ac:spMkLst>
        </pc:spChg>
        <pc:spChg chg="del">
          <ac:chgData name="MOUILLESEAUX Gaëtan" userId="967ee3d4-0b5a-402d-88a0-c91d86856def" providerId="ADAL" clId="{34CC518A-0803-4802-9635-2F679BF1C115}" dt="2019-08-02T09:14:59.292" v="1144" actId="478"/>
          <ac:spMkLst>
            <pc:docMk/>
            <pc:sldMk cId="2215271539" sldId="266"/>
            <ac:spMk id="29" creationId="{086CBA57-C709-4EAD-ABB7-6AFC16F71798}"/>
          </ac:spMkLst>
        </pc:spChg>
        <pc:spChg chg="add del">
          <ac:chgData name="MOUILLESEAUX Gaëtan" userId="967ee3d4-0b5a-402d-88a0-c91d86856def" providerId="ADAL" clId="{34CC518A-0803-4802-9635-2F679BF1C115}" dt="2019-08-02T09:14:45.466" v="1135" actId="478"/>
          <ac:spMkLst>
            <pc:docMk/>
            <pc:sldMk cId="2215271539" sldId="266"/>
            <ac:spMk id="34" creationId="{492F5848-8C11-4D36-849F-B6F3E9D471D6}"/>
          </ac:spMkLst>
        </pc:spChg>
        <pc:spChg chg="del">
          <ac:chgData name="MOUILLESEAUX Gaëtan" userId="967ee3d4-0b5a-402d-88a0-c91d86856def" providerId="ADAL" clId="{34CC518A-0803-4802-9635-2F679BF1C115}" dt="2019-08-02T09:14:41.493" v="1132" actId="478"/>
          <ac:spMkLst>
            <pc:docMk/>
            <pc:sldMk cId="2215271539" sldId="266"/>
            <ac:spMk id="35" creationId="{D3931BB6-2A1E-407E-ACAB-BC99C284A425}"/>
          </ac:spMkLst>
        </pc:spChg>
        <pc:spChg chg="del">
          <ac:chgData name="MOUILLESEAUX Gaëtan" userId="967ee3d4-0b5a-402d-88a0-c91d86856def" providerId="ADAL" clId="{34CC518A-0803-4802-9635-2F679BF1C115}" dt="2019-08-02T09:14:47.541" v="1136" actId="478"/>
          <ac:spMkLst>
            <pc:docMk/>
            <pc:sldMk cId="2215271539" sldId="266"/>
            <ac:spMk id="36" creationId="{B8A5A8BA-0E7F-469E-8D45-7FFFB082FE13}"/>
          </ac:spMkLst>
        </pc:spChg>
        <pc:spChg chg="del">
          <ac:chgData name="MOUILLESEAUX Gaëtan" userId="967ee3d4-0b5a-402d-88a0-c91d86856def" providerId="ADAL" clId="{34CC518A-0803-4802-9635-2F679BF1C115}" dt="2019-08-02T09:14:48.746" v="1137" actId="478"/>
          <ac:spMkLst>
            <pc:docMk/>
            <pc:sldMk cId="2215271539" sldId="266"/>
            <ac:spMk id="37" creationId="{57535F61-F7C1-4092-9CA7-7608C9486308}"/>
          </ac:spMkLst>
        </pc:spChg>
        <pc:spChg chg="del">
          <ac:chgData name="MOUILLESEAUX Gaëtan" userId="967ee3d4-0b5a-402d-88a0-c91d86856def" providerId="ADAL" clId="{34CC518A-0803-4802-9635-2F679BF1C115}" dt="2019-08-02T09:14:42.521" v="1133" actId="478"/>
          <ac:spMkLst>
            <pc:docMk/>
            <pc:sldMk cId="2215271539" sldId="266"/>
            <ac:spMk id="38" creationId="{96E69C01-8CCB-4F94-A32E-74678212D6D5}"/>
          </ac:spMkLst>
        </pc:spChg>
        <pc:spChg chg="del">
          <ac:chgData name="MOUILLESEAUX Gaëtan" userId="967ee3d4-0b5a-402d-88a0-c91d86856def" providerId="ADAL" clId="{34CC518A-0803-4802-9635-2F679BF1C115}" dt="2019-08-02T09:14:49.657" v="1138" actId="478"/>
          <ac:spMkLst>
            <pc:docMk/>
            <pc:sldMk cId="2215271539" sldId="266"/>
            <ac:spMk id="39" creationId="{37563A56-5C40-4122-A6BD-8E8A1A12EFB9}"/>
          </ac:spMkLst>
        </pc:spChg>
        <pc:spChg chg="del">
          <ac:chgData name="MOUILLESEAUX Gaëtan" userId="967ee3d4-0b5a-402d-88a0-c91d86856def" providerId="ADAL" clId="{34CC518A-0803-4802-9635-2F679BF1C115}" dt="2019-08-02T09:14:29.085" v="1123" actId="478"/>
          <ac:spMkLst>
            <pc:docMk/>
            <pc:sldMk cId="2215271539" sldId="266"/>
            <ac:spMk id="41" creationId="{68CE21A3-D0D8-4E11-B10F-561F2F00FD9E}"/>
          </ac:spMkLst>
        </pc:spChg>
        <pc:spChg chg="mod">
          <ac:chgData name="MOUILLESEAUX Gaëtan" userId="967ee3d4-0b5a-402d-88a0-c91d86856def" providerId="ADAL" clId="{34CC518A-0803-4802-9635-2F679BF1C115}" dt="2019-08-02T14:44:39.151" v="4269"/>
          <ac:spMkLst>
            <pc:docMk/>
            <pc:sldMk cId="2215271539" sldId="266"/>
            <ac:spMk id="49" creationId="{CAD73FA9-5CE7-4D19-8B83-036FA36D7865}"/>
          </ac:spMkLst>
        </pc:spChg>
        <pc:spChg chg="mod">
          <ac:chgData name="MOUILLESEAUX Gaëtan" userId="967ee3d4-0b5a-402d-88a0-c91d86856def" providerId="ADAL" clId="{34CC518A-0803-4802-9635-2F679BF1C115}" dt="2019-08-02T14:44:39.151" v="4269"/>
          <ac:spMkLst>
            <pc:docMk/>
            <pc:sldMk cId="2215271539" sldId="266"/>
            <ac:spMk id="50" creationId="{6BBA9F11-3ED7-46BF-A2EB-E0CB5C62FF48}"/>
          </ac:spMkLst>
        </pc:spChg>
        <pc:spChg chg="mod">
          <ac:chgData name="MOUILLESEAUX Gaëtan" userId="967ee3d4-0b5a-402d-88a0-c91d86856def" providerId="ADAL" clId="{34CC518A-0803-4802-9635-2F679BF1C115}" dt="2019-08-02T12:07:29.762" v="2154" actId="20577"/>
          <ac:spMkLst>
            <pc:docMk/>
            <pc:sldMk cId="2215271539" sldId="266"/>
            <ac:spMk id="54" creationId="{A5BA8A67-2ADD-4558-8169-15FC09D72367}"/>
          </ac:spMkLst>
        </pc:spChg>
        <pc:spChg chg="mod">
          <ac:chgData name="MOUILLESEAUX Gaëtan" userId="967ee3d4-0b5a-402d-88a0-c91d86856def" providerId="ADAL" clId="{34CC518A-0803-4802-9635-2F679BF1C115}" dt="2019-08-02T14:44:39.151" v="4269"/>
          <ac:spMkLst>
            <pc:docMk/>
            <pc:sldMk cId="2215271539" sldId="266"/>
            <ac:spMk id="56" creationId="{96CCE628-3C32-41A3-B2AF-71CACD5E975D}"/>
          </ac:spMkLst>
        </pc:spChg>
        <pc:spChg chg="mod">
          <ac:chgData name="MOUILLESEAUX Gaëtan" userId="967ee3d4-0b5a-402d-88a0-c91d86856def" providerId="ADAL" clId="{34CC518A-0803-4802-9635-2F679BF1C115}" dt="2019-08-02T14:44:39.151" v="4269"/>
          <ac:spMkLst>
            <pc:docMk/>
            <pc:sldMk cId="2215271539" sldId="266"/>
            <ac:spMk id="57" creationId="{11D77C95-2FAB-4684-93DD-43DAE06481B6}"/>
          </ac:spMkLst>
        </pc:spChg>
        <pc:spChg chg="mod">
          <ac:chgData name="MOUILLESEAUX Gaëtan" userId="967ee3d4-0b5a-402d-88a0-c91d86856def" providerId="ADAL" clId="{34CC518A-0803-4802-9635-2F679BF1C115}" dt="2019-08-02T14:44:39.151" v="4269"/>
          <ac:spMkLst>
            <pc:docMk/>
            <pc:sldMk cId="2215271539" sldId="266"/>
            <ac:spMk id="59" creationId="{7F4B7FC3-8A9F-4DB9-912A-05F70D6B2499}"/>
          </ac:spMkLst>
        </pc:spChg>
        <pc:spChg chg="del">
          <ac:chgData name="MOUILLESEAUX Gaëtan" userId="967ee3d4-0b5a-402d-88a0-c91d86856def" providerId="ADAL" clId="{34CC518A-0803-4802-9635-2F679BF1C115}" dt="2019-08-02T09:14:57.597" v="1142" actId="478"/>
          <ac:spMkLst>
            <pc:docMk/>
            <pc:sldMk cId="2215271539" sldId="266"/>
            <ac:spMk id="60" creationId="{36760637-C415-49F9-B609-B8BBEEE908DC}"/>
          </ac:spMkLst>
        </pc:spChg>
        <pc:spChg chg="mod">
          <ac:chgData name="MOUILLESEAUX Gaëtan" userId="967ee3d4-0b5a-402d-88a0-c91d86856def" providerId="ADAL" clId="{34CC518A-0803-4802-9635-2F679BF1C115}" dt="2019-08-02T14:44:39.151" v="4269"/>
          <ac:spMkLst>
            <pc:docMk/>
            <pc:sldMk cId="2215271539" sldId="266"/>
            <ac:spMk id="63" creationId="{270CCAFF-5C23-47C5-AAB6-26AA04BCCFF0}"/>
          </ac:spMkLst>
        </pc:spChg>
        <pc:spChg chg="mod">
          <ac:chgData name="MOUILLESEAUX Gaëtan" userId="967ee3d4-0b5a-402d-88a0-c91d86856def" providerId="ADAL" clId="{34CC518A-0803-4802-9635-2F679BF1C115}" dt="2019-08-02T14:44:39.151" v="4269"/>
          <ac:spMkLst>
            <pc:docMk/>
            <pc:sldMk cId="2215271539" sldId="266"/>
            <ac:spMk id="69" creationId="{D1F0E5D0-6AC0-488E-BA10-CE90B61B2AFE}"/>
          </ac:spMkLst>
        </pc:spChg>
        <pc:spChg chg="del">
          <ac:chgData name="MOUILLESEAUX Gaëtan" userId="967ee3d4-0b5a-402d-88a0-c91d86856def" providerId="ADAL" clId="{34CC518A-0803-4802-9635-2F679BF1C115}" dt="2019-08-02T12:07:23.357" v="2152" actId="478"/>
          <ac:spMkLst>
            <pc:docMk/>
            <pc:sldMk cId="2215271539" sldId="266"/>
            <ac:spMk id="71" creationId="{44E6C4D1-664C-4F7C-845B-21F9F460A56A}"/>
          </ac:spMkLst>
        </pc:spChg>
        <pc:spChg chg="mod">
          <ac:chgData name="MOUILLESEAUX Gaëtan" userId="967ee3d4-0b5a-402d-88a0-c91d86856def" providerId="ADAL" clId="{34CC518A-0803-4802-9635-2F679BF1C115}" dt="2019-08-02T14:44:39.151" v="4269"/>
          <ac:spMkLst>
            <pc:docMk/>
            <pc:sldMk cId="2215271539" sldId="266"/>
            <ac:spMk id="72" creationId="{B571C42E-F878-4A97-88C1-0BE20B2FCB98}"/>
          </ac:spMkLst>
        </pc:spChg>
        <pc:grpChg chg="add del mod">
          <ac:chgData name="MOUILLESEAUX Gaëtan" userId="967ee3d4-0b5a-402d-88a0-c91d86856def" providerId="ADAL" clId="{34CC518A-0803-4802-9635-2F679BF1C115}" dt="2019-08-02T14:44:39.151" v="4269"/>
          <ac:grpSpMkLst>
            <pc:docMk/>
            <pc:sldMk cId="2215271539" sldId="266"/>
            <ac:grpSpMk id="4" creationId="{6BE88516-95B6-43BD-8264-D9C5A88597A7}"/>
          </ac:grpSpMkLst>
        </pc:grpChg>
        <pc:grpChg chg="add del">
          <ac:chgData name="MOUILLESEAUX Gaëtan" userId="967ee3d4-0b5a-402d-88a0-c91d86856def" providerId="ADAL" clId="{34CC518A-0803-4802-9635-2F679BF1C115}" dt="2019-08-02T12:07:19.428" v="2150"/>
          <ac:grpSpMkLst>
            <pc:docMk/>
            <pc:sldMk cId="2215271539" sldId="266"/>
            <ac:grpSpMk id="47" creationId="{C08C35F7-E77E-4992-ACDA-714A043172CE}"/>
          </ac:grpSpMkLst>
        </pc:grpChg>
        <pc:grpChg chg="add mod">
          <ac:chgData name="MOUILLESEAUX Gaëtan" userId="967ee3d4-0b5a-402d-88a0-c91d86856def" providerId="ADAL" clId="{34CC518A-0803-4802-9635-2F679BF1C115}" dt="2019-08-02T14:44:39.151" v="4269"/>
          <ac:grpSpMkLst>
            <pc:docMk/>
            <pc:sldMk cId="2215271539" sldId="266"/>
            <ac:grpSpMk id="52" creationId="{C1D5DF52-E2D4-429A-B4D6-A00631F42C5E}"/>
          </ac:grpSpMkLst>
        </pc:grpChg>
        <pc:picChg chg="del mod">
          <ac:chgData name="MOUILLESEAUX Gaëtan" userId="967ee3d4-0b5a-402d-88a0-c91d86856def" providerId="ADAL" clId="{34CC518A-0803-4802-9635-2F679BF1C115}" dt="2019-08-02T12:07:21.108" v="2151" actId="478"/>
          <ac:picMkLst>
            <pc:docMk/>
            <pc:sldMk cId="2215271539" sldId="266"/>
            <ac:picMk id="4098" creationId="{FD72C431-E7E9-4DDE-B4BC-4315610EA3EE}"/>
          </ac:picMkLst>
        </pc:picChg>
        <pc:cxnChg chg="mod">
          <ac:chgData name="MOUILLESEAUX Gaëtan" userId="967ee3d4-0b5a-402d-88a0-c91d86856def" providerId="ADAL" clId="{34CC518A-0803-4802-9635-2F679BF1C115}" dt="2019-08-02T14:44:39.151" v="4269"/>
          <ac:cxnSpMkLst>
            <pc:docMk/>
            <pc:sldMk cId="2215271539" sldId="266"/>
            <ac:cxnSpMk id="70" creationId="{BE041F81-CDBB-4788-9695-E32B4CB1FC2C}"/>
          </ac:cxnSpMkLst>
        </pc:cxnChg>
      </pc:sldChg>
      <pc:sldChg chg="addSp delSp modSp ord">
        <pc:chgData name="MOUILLESEAUX Gaëtan" userId="967ee3d4-0b5a-402d-88a0-c91d86856def" providerId="ADAL" clId="{34CC518A-0803-4802-9635-2F679BF1C115}" dt="2019-08-02T14:44:39.151" v="4269"/>
        <pc:sldMkLst>
          <pc:docMk/>
          <pc:sldMk cId="1662042892" sldId="267"/>
        </pc:sldMkLst>
        <pc:spChg chg="mod">
          <ac:chgData name="MOUILLESEAUX Gaëtan" userId="967ee3d4-0b5a-402d-88a0-c91d86856def" providerId="ADAL" clId="{34CC518A-0803-4802-9635-2F679BF1C115}" dt="2019-08-02T14:44:39.151" v="4269"/>
          <ac:spMkLst>
            <pc:docMk/>
            <pc:sldMk cId="1662042892" sldId="267"/>
            <ac:spMk id="2" creationId="{9376DCB0-15A2-4E38-B300-B715F499E1C0}"/>
          </ac:spMkLst>
        </pc:spChg>
        <pc:spChg chg="add mod">
          <ac:chgData name="MOUILLESEAUX Gaëtan" userId="967ee3d4-0b5a-402d-88a0-c91d86856def" providerId="ADAL" clId="{34CC518A-0803-4802-9635-2F679BF1C115}" dt="2019-08-02T14:44:39.151" v="4269"/>
          <ac:spMkLst>
            <pc:docMk/>
            <pc:sldMk cId="1662042892" sldId="267"/>
            <ac:spMk id="3" creationId="{84763A2E-531F-4467-B702-2F4AAD362828}"/>
          </ac:spMkLst>
        </pc:spChg>
        <pc:spChg chg="add mod">
          <ac:chgData name="MOUILLESEAUX Gaëtan" userId="967ee3d4-0b5a-402d-88a0-c91d86856def" providerId="ADAL" clId="{34CC518A-0803-4802-9635-2F679BF1C115}" dt="2019-08-02T14:44:39.151" v="4269"/>
          <ac:spMkLst>
            <pc:docMk/>
            <pc:sldMk cId="1662042892" sldId="267"/>
            <ac:spMk id="4" creationId="{E53EA237-E5F7-4B40-9487-0D42619B4F9E}"/>
          </ac:spMkLst>
        </pc:spChg>
        <pc:spChg chg="add del mod">
          <ac:chgData name="MOUILLESEAUX Gaëtan" userId="967ee3d4-0b5a-402d-88a0-c91d86856def" providerId="ADAL" clId="{34CC518A-0803-4802-9635-2F679BF1C115}" dt="2019-08-02T09:29:28.298" v="1278" actId="478"/>
          <ac:spMkLst>
            <pc:docMk/>
            <pc:sldMk cId="1662042892" sldId="267"/>
            <ac:spMk id="5" creationId="{10E27CD8-2750-4EF6-8AE9-E19AF22DCCF2}"/>
          </ac:spMkLst>
        </pc:spChg>
        <pc:spChg chg="add del mod">
          <ac:chgData name="MOUILLESEAUX Gaëtan" userId="967ee3d4-0b5a-402d-88a0-c91d86856def" providerId="ADAL" clId="{34CC518A-0803-4802-9635-2F679BF1C115}" dt="2019-08-02T09:35:49.425" v="1450" actId="478"/>
          <ac:spMkLst>
            <pc:docMk/>
            <pc:sldMk cId="1662042892" sldId="267"/>
            <ac:spMk id="6" creationId="{43211C5A-D02D-425B-BDCA-18CA67834BB6}"/>
          </ac:spMkLst>
        </pc:spChg>
        <pc:spChg chg="add mod">
          <ac:chgData name="MOUILLESEAUX Gaëtan" userId="967ee3d4-0b5a-402d-88a0-c91d86856def" providerId="ADAL" clId="{34CC518A-0803-4802-9635-2F679BF1C115}" dt="2019-08-02T14:44:39.151" v="4269"/>
          <ac:spMkLst>
            <pc:docMk/>
            <pc:sldMk cId="1662042892" sldId="267"/>
            <ac:spMk id="7" creationId="{7BC22E47-B0D8-4EED-B985-788DD8107399}"/>
          </ac:spMkLst>
        </pc:spChg>
        <pc:spChg chg="mod">
          <ac:chgData name="MOUILLESEAUX Gaëtan" userId="967ee3d4-0b5a-402d-88a0-c91d86856def" providerId="ADAL" clId="{34CC518A-0803-4802-9635-2F679BF1C115}" dt="2019-08-02T09:27:41.408" v="1264" actId="1076"/>
          <ac:spMkLst>
            <pc:docMk/>
            <pc:sldMk cId="1662042892" sldId="267"/>
            <ac:spMk id="10" creationId="{8938320B-9603-4C0F-B637-A71281E2C28D}"/>
          </ac:spMkLst>
        </pc:spChg>
        <pc:spChg chg="add del mod">
          <ac:chgData name="MOUILLESEAUX Gaëtan" userId="967ee3d4-0b5a-402d-88a0-c91d86856def" providerId="ADAL" clId="{34CC518A-0803-4802-9635-2F679BF1C115}" dt="2019-08-02T09:46:26.127" v="1663" actId="478"/>
          <ac:spMkLst>
            <pc:docMk/>
            <pc:sldMk cId="1662042892" sldId="267"/>
            <ac:spMk id="16" creationId="{DBB60742-8EB3-4563-8DEE-2AF858D29E2E}"/>
          </ac:spMkLst>
        </pc:spChg>
        <pc:spChg chg="add del mod">
          <ac:chgData name="MOUILLESEAUX Gaëtan" userId="967ee3d4-0b5a-402d-88a0-c91d86856def" providerId="ADAL" clId="{34CC518A-0803-4802-9635-2F679BF1C115}" dt="2019-08-02T09:46:26.127" v="1663" actId="478"/>
          <ac:spMkLst>
            <pc:docMk/>
            <pc:sldMk cId="1662042892" sldId="267"/>
            <ac:spMk id="17" creationId="{F90F97FF-A69B-4CBD-89F6-0260985206A7}"/>
          </ac:spMkLst>
        </pc:spChg>
        <pc:spChg chg="add mod">
          <ac:chgData name="MOUILLESEAUX Gaëtan" userId="967ee3d4-0b5a-402d-88a0-c91d86856def" providerId="ADAL" clId="{34CC518A-0803-4802-9635-2F679BF1C115}" dt="2019-08-02T14:44:39.151" v="4269"/>
          <ac:spMkLst>
            <pc:docMk/>
            <pc:sldMk cId="1662042892" sldId="267"/>
            <ac:spMk id="18" creationId="{B80CC591-03BB-4670-BF01-DC22F463F9B4}"/>
          </ac:spMkLst>
        </pc:spChg>
        <pc:spChg chg="add del mod">
          <ac:chgData name="MOUILLESEAUX Gaëtan" userId="967ee3d4-0b5a-402d-88a0-c91d86856def" providerId="ADAL" clId="{34CC518A-0803-4802-9635-2F679BF1C115}" dt="2019-08-02T09:46:26.127" v="1663" actId="478"/>
          <ac:spMkLst>
            <pc:docMk/>
            <pc:sldMk cId="1662042892" sldId="267"/>
            <ac:spMk id="19" creationId="{F17F86D4-4C28-4C35-83D7-637F698C2CC9}"/>
          </ac:spMkLst>
        </pc:spChg>
        <pc:spChg chg="add del mod">
          <ac:chgData name="MOUILLESEAUX Gaëtan" userId="967ee3d4-0b5a-402d-88a0-c91d86856def" providerId="ADAL" clId="{34CC518A-0803-4802-9635-2F679BF1C115}" dt="2019-08-02T09:46:26.127" v="1663" actId="478"/>
          <ac:spMkLst>
            <pc:docMk/>
            <pc:sldMk cId="1662042892" sldId="267"/>
            <ac:spMk id="20" creationId="{DD2F285D-60F2-4808-9AA0-C890DD04FE0E}"/>
          </ac:spMkLst>
        </pc:spChg>
        <pc:spChg chg="add del mod">
          <ac:chgData name="MOUILLESEAUX Gaëtan" userId="967ee3d4-0b5a-402d-88a0-c91d86856def" providerId="ADAL" clId="{34CC518A-0803-4802-9635-2F679BF1C115}" dt="2019-08-02T09:46:26.127" v="1663" actId="478"/>
          <ac:spMkLst>
            <pc:docMk/>
            <pc:sldMk cId="1662042892" sldId="267"/>
            <ac:spMk id="21" creationId="{987A2264-49E6-4A9F-BA6F-65415B273F9A}"/>
          </ac:spMkLst>
        </pc:spChg>
        <pc:spChg chg="add del mod">
          <ac:chgData name="MOUILLESEAUX Gaëtan" userId="967ee3d4-0b5a-402d-88a0-c91d86856def" providerId="ADAL" clId="{34CC518A-0803-4802-9635-2F679BF1C115}" dt="2019-08-02T09:46:26.127" v="1663" actId="478"/>
          <ac:spMkLst>
            <pc:docMk/>
            <pc:sldMk cId="1662042892" sldId="267"/>
            <ac:spMk id="22" creationId="{D5AD7103-A066-41A0-A36B-EE9580C2D761}"/>
          </ac:spMkLst>
        </pc:spChg>
        <pc:spChg chg="add del mod">
          <ac:chgData name="MOUILLESEAUX Gaëtan" userId="967ee3d4-0b5a-402d-88a0-c91d86856def" providerId="ADAL" clId="{34CC518A-0803-4802-9635-2F679BF1C115}" dt="2019-08-02T09:46:26.127" v="1663" actId="478"/>
          <ac:spMkLst>
            <pc:docMk/>
            <pc:sldMk cId="1662042892" sldId="267"/>
            <ac:spMk id="23" creationId="{4A603BAD-3606-460F-9EAE-A7BD3F064AE4}"/>
          </ac:spMkLst>
        </pc:spChg>
        <pc:spChg chg="add del mod">
          <ac:chgData name="MOUILLESEAUX Gaëtan" userId="967ee3d4-0b5a-402d-88a0-c91d86856def" providerId="ADAL" clId="{34CC518A-0803-4802-9635-2F679BF1C115}" dt="2019-08-02T09:46:26.127" v="1663" actId="478"/>
          <ac:spMkLst>
            <pc:docMk/>
            <pc:sldMk cId="1662042892" sldId="267"/>
            <ac:spMk id="24" creationId="{42744C00-A850-4F99-B9C9-4746A3D35A1B}"/>
          </ac:spMkLst>
        </pc:spChg>
        <pc:spChg chg="add del mod">
          <ac:chgData name="MOUILLESEAUX Gaëtan" userId="967ee3d4-0b5a-402d-88a0-c91d86856def" providerId="ADAL" clId="{34CC518A-0803-4802-9635-2F679BF1C115}" dt="2019-08-02T09:46:26.127" v="1663" actId="478"/>
          <ac:spMkLst>
            <pc:docMk/>
            <pc:sldMk cId="1662042892" sldId="267"/>
            <ac:spMk id="25" creationId="{D007705B-6A64-44BD-B9EE-B3666362EBBC}"/>
          </ac:spMkLst>
        </pc:spChg>
        <pc:spChg chg="mod">
          <ac:chgData name="MOUILLESEAUX Gaëtan" userId="967ee3d4-0b5a-402d-88a0-c91d86856def" providerId="ADAL" clId="{34CC518A-0803-4802-9635-2F679BF1C115}" dt="2019-08-02T14:44:39.151" v="4269"/>
          <ac:spMkLst>
            <pc:docMk/>
            <pc:sldMk cId="1662042892" sldId="267"/>
            <ac:spMk id="26" creationId="{AFC89C89-C4CE-4BA6-8439-5B5BB3210239}"/>
          </ac:spMkLst>
        </pc:spChg>
        <pc:spChg chg="mod">
          <ac:chgData name="MOUILLESEAUX Gaëtan" userId="967ee3d4-0b5a-402d-88a0-c91d86856def" providerId="ADAL" clId="{34CC518A-0803-4802-9635-2F679BF1C115}" dt="2019-08-02T14:44:39.151" v="4269"/>
          <ac:spMkLst>
            <pc:docMk/>
            <pc:sldMk cId="1662042892" sldId="267"/>
            <ac:spMk id="27" creationId="{A5B40296-824D-4999-A1D7-8A32B2721DFF}"/>
          </ac:spMkLst>
        </pc:spChg>
        <pc:spChg chg="del mod">
          <ac:chgData name="MOUILLESEAUX Gaëtan" userId="967ee3d4-0b5a-402d-88a0-c91d86856def" providerId="ADAL" clId="{34CC518A-0803-4802-9635-2F679BF1C115}" dt="2019-08-02T09:47:17.619" v="1715" actId="478"/>
          <ac:spMkLst>
            <pc:docMk/>
            <pc:sldMk cId="1662042892" sldId="267"/>
            <ac:spMk id="28" creationId="{E20BF9BE-DFD5-45DB-95B7-BDA73747177F}"/>
          </ac:spMkLst>
        </pc:spChg>
        <pc:spChg chg="mod">
          <ac:chgData name="MOUILLESEAUX Gaëtan" userId="967ee3d4-0b5a-402d-88a0-c91d86856def" providerId="ADAL" clId="{34CC518A-0803-4802-9635-2F679BF1C115}" dt="2019-08-02T14:44:39.151" v="4269"/>
          <ac:spMkLst>
            <pc:docMk/>
            <pc:sldMk cId="1662042892" sldId="267"/>
            <ac:spMk id="29" creationId="{82216A35-E67C-4579-93B6-AA42B72FBA79}"/>
          </ac:spMkLst>
        </pc:spChg>
        <pc:spChg chg="add del mod">
          <ac:chgData name="MOUILLESEAUX Gaëtan" userId="967ee3d4-0b5a-402d-88a0-c91d86856def" providerId="ADAL" clId="{34CC518A-0803-4802-9635-2F679BF1C115}" dt="2019-08-02T14:44:39.151" v="4269"/>
          <ac:spMkLst>
            <pc:docMk/>
            <pc:sldMk cId="1662042892" sldId="267"/>
            <ac:spMk id="30" creationId="{BADFA3AB-6ADE-4B96-B729-AF4002ADFD34}"/>
          </ac:spMkLst>
        </pc:spChg>
        <pc:spChg chg="add mod ord">
          <ac:chgData name="MOUILLESEAUX Gaëtan" userId="967ee3d4-0b5a-402d-88a0-c91d86856def" providerId="ADAL" clId="{34CC518A-0803-4802-9635-2F679BF1C115}" dt="2019-08-02T14:44:39.151" v="4269"/>
          <ac:spMkLst>
            <pc:docMk/>
            <pc:sldMk cId="1662042892" sldId="267"/>
            <ac:spMk id="31" creationId="{C5E6E91C-F8C4-4F0F-A64D-913659FE3F22}"/>
          </ac:spMkLst>
        </pc:spChg>
        <pc:spChg chg="del mod">
          <ac:chgData name="MOUILLESEAUX Gaëtan" userId="967ee3d4-0b5a-402d-88a0-c91d86856def" providerId="ADAL" clId="{34CC518A-0803-4802-9635-2F679BF1C115}" dt="2019-08-02T09:47:14.579" v="1714" actId="478"/>
          <ac:spMkLst>
            <pc:docMk/>
            <pc:sldMk cId="1662042892" sldId="267"/>
            <ac:spMk id="32" creationId="{E1EEE6D6-C797-4AD3-93C6-9F0048850043}"/>
          </ac:spMkLst>
        </pc:spChg>
        <pc:spChg chg="add mod ord">
          <ac:chgData name="MOUILLESEAUX Gaëtan" userId="967ee3d4-0b5a-402d-88a0-c91d86856def" providerId="ADAL" clId="{34CC518A-0803-4802-9635-2F679BF1C115}" dt="2019-08-02T14:44:39.151" v="4269"/>
          <ac:spMkLst>
            <pc:docMk/>
            <pc:sldMk cId="1662042892" sldId="267"/>
            <ac:spMk id="33" creationId="{9E758D0B-BD80-40AF-9E98-4278B877EE20}"/>
          </ac:spMkLst>
        </pc:spChg>
        <pc:spChg chg="add mod ord">
          <ac:chgData name="MOUILLESEAUX Gaëtan" userId="967ee3d4-0b5a-402d-88a0-c91d86856def" providerId="ADAL" clId="{34CC518A-0803-4802-9635-2F679BF1C115}" dt="2019-08-02T14:44:39.151" v="4269"/>
          <ac:spMkLst>
            <pc:docMk/>
            <pc:sldMk cId="1662042892" sldId="267"/>
            <ac:spMk id="34" creationId="{922D1A81-D757-4495-B07D-5B0D18EF9469}"/>
          </ac:spMkLst>
        </pc:spChg>
        <pc:spChg chg="add del mod">
          <ac:chgData name="MOUILLESEAUX Gaëtan" userId="967ee3d4-0b5a-402d-88a0-c91d86856def" providerId="ADAL" clId="{34CC518A-0803-4802-9635-2F679BF1C115}" dt="2019-08-02T09:29:14.649" v="1276" actId="478"/>
          <ac:spMkLst>
            <pc:docMk/>
            <pc:sldMk cId="1662042892" sldId="267"/>
            <ac:spMk id="35" creationId="{73D9537E-FE69-48CE-8D9F-901B0B775888}"/>
          </ac:spMkLst>
        </pc:spChg>
        <pc:spChg chg="add del mod">
          <ac:chgData name="MOUILLESEAUX Gaëtan" userId="967ee3d4-0b5a-402d-88a0-c91d86856def" providerId="ADAL" clId="{34CC518A-0803-4802-9635-2F679BF1C115}" dt="2019-08-02T09:40:51.110" v="1517" actId="478"/>
          <ac:spMkLst>
            <pc:docMk/>
            <pc:sldMk cId="1662042892" sldId="267"/>
            <ac:spMk id="36" creationId="{2DE91155-4F18-4370-9AE0-F91D13900147}"/>
          </ac:spMkLst>
        </pc:spChg>
        <pc:spChg chg="add mod">
          <ac:chgData name="MOUILLESEAUX Gaëtan" userId="967ee3d4-0b5a-402d-88a0-c91d86856def" providerId="ADAL" clId="{34CC518A-0803-4802-9635-2F679BF1C115}" dt="2019-08-02T09:39:48.932" v="1504"/>
          <ac:spMkLst>
            <pc:docMk/>
            <pc:sldMk cId="1662042892" sldId="267"/>
            <ac:spMk id="37" creationId="{BE9D2471-AAE4-4495-BFBC-71B2D036C83F}"/>
          </ac:spMkLst>
        </pc:spChg>
        <pc:spChg chg="add mod">
          <ac:chgData name="MOUILLESEAUX Gaëtan" userId="967ee3d4-0b5a-402d-88a0-c91d86856def" providerId="ADAL" clId="{34CC518A-0803-4802-9635-2F679BF1C115}" dt="2019-08-02T14:44:39.151" v="4269"/>
          <ac:spMkLst>
            <pc:docMk/>
            <pc:sldMk cId="1662042892" sldId="267"/>
            <ac:spMk id="38" creationId="{A0A375F2-7FDC-499F-B714-6F71F9B27BC3}"/>
          </ac:spMkLst>
        </pc:spChg>
        <pc:spChg chg="add mod ord">
          <ac:chgData name="MOUILLESEAUX Gaëtan" userId="967ee3d4-0b5a-402d-88a0-c91d86856def" providerId="ADAL" clId="{34CC518A-0803-4802-9635-2F679BF1C115}" dt="2019-08-02T14:44:39.151" v="4269"/>
          <ac:spMkLst>
            <pc:docMk/>
            <pc:sldMk cId="1662042892" sldId="267"/>
            <ac:spMk id="39" creationId="{9DC1D7E5-FC04-48FD-B3B9-A1C0D33F22E2}"/>
          </ac:spMkLst>
        </pc:spChg>
        <pc:spChg chg="add del mod">
          <ac:chgData name="MOUILLESEAUX Gaëtan" userId="967ee3d4-0b5a-402d-88a0-c91d86856def" providerId="ADAL" clId="{34CC518A-0803-4802-9635-2F679BF1C115}" dt="2019-08-02T09:46:13.204" v="1660" actId="478"/>
          <ac:spMkLst>
            <pc:docMk/>
            <pc:sldMk cId="1662042892" sldId="267"/>
            <ac:spMk id="40" creationId="{A1A8BE75-C7B9-4C2E-8005-03A4BC6E8BFE}"/>
          </ac:spMkLst>
        </pc:spChg>
        <pc:spChg chg="add mod">
          <ac:chgData name="MOUILLESEAUX Gaëtan" userId="967ee3d4-0b5a-402d-88a0-c91d86856def" providerId="ADAL" clId="{34CC518A-0803-4802-9635-2F679BF1C115}" dt="2019-08-02T14:44:39.151" v="4269"/>
          <ac:spMkLst>
            <pc:docMk/>
            <pc:sldMk cId="1662042892" sldId="267"/>
            <ac:spMk id="41" creationId="{596977CC-7128-45CC-BCE9-69FC364DD66C}"/>
          </ac:spMkLst>
        </pc:spChg>
        <pc:spChg chg="add mod">
          <ac:chgData name="MOUILLESEAUX Gaëtan" userId="967ee3d4-0b5a-402d-88a0-c91d86856def" providerId="ADAL" clId="{34CC518A-0803-4802-9635-2F679BF1C115}" dt="2019-08-02T14:44:39.151" v="4269"/>
          <ac:spMkLst>
            <pc:docMk/>
            <pc:sldMk cId="1662042892" sldId="267"/>
            <ac:spMk id="42" creationId="{87CF7A11-23C4-489B-B134-D88A2B567DCF}"/>
          </ac:spMkLst>
        </pc:spChg>
        <pc:spChg chg="add mod">
          <ac:chgData name="MOUILLESEAUX Gaëtan" userId="967ee3d4-0b5a-402d-88a0-c91d86856def" providerId="ADAL" clId="{34CC518A-0803-4802-9635-2F679BF1C115}" dt="2019-08-02T14:44:39.151" v="4269"/>
          <ac:spMkLst>
            <pc:docMk/>
            <pc:sldMk cId="1662042892" sldId="267"/>
            <ac:spMk id="43" creationId="{9760B44F-5202-4172-804D-C1E948B62316}"/>
          </ac:spMkLst>
        </pc:spChg>
        <pc:spChg chg="add mod">
          <ac:chgData name="MOUILLESEAUX Gaëtan" userId="967ee3d4-0b5a-402d-88a0-c91d86856def" providerId="ADAL" clId="{34CC518A-0803-4802-9635-2F679BF1C115}" dt="2019-08-02T14:44:39.151" v="4269"/>
          <ac:spMkLst>
            <pc:docMk/>
            <pc:sldMk cId="1662042892" sldId="267"/>
            <ac:spMk id="44" creationId="{F58DF07B-EA30-4283-BCD2-244D912E4F91}"/>
          </ac:spMkLst>
        </pc:spChg>
        <pc:spChg chg="add mod">
          <ac:chgData name="MOUILLESEAUX Gaëtan" userId="967ee3d4-0b5a-402d-88a0-c91d86856def" providerId="ADAL" clId="{34CC518A-0803-4802-9635-2F679BF1C115}" dt="2019-08-02T14:44:39.151" v="4269"/>
          <ac:spMkLst>
            <pc:docMk/>
            <pc:sldMk cId="1662042892" sldId="267"/>
            <ac:spMk id="45" creationId="{12FF3877-5009-4CCD-925C-CD1A669C6A32}"/>
          </ac:spMkLst>
        </pc:spChg>
        <pc:spChg chg="add mod">
          <ac:chgData name="MOUILLESEAUX Gaëtan" userId="967ee3d4-0b5a-402d-88a0-c91d86856def" providerId="ADAL" clId="{34CC518A-0803-4802-9635-2F679BF1C115}" dt="2019-08-02T14:44:39.151" v="4269"/>
          <ac:spMkLst>
            <pc:docMk/>
            <pc:sldMk cId="1662042892" sldId="267"/>
            <ac:spMk id="46" creationId="{93BBE24E-4A57-46BE-B648-19188E7CFBC4}"/>
          </ac:spMkLst>
        </pc:spChg>
        <pc:spChg chg="add mod">
          <ac:chgData name="MOUILLESEAUX Gaëtan" userId="967ee3d4-0b5a-402d-88a0-c91d86856def" providerId="ADAL" clId="{34CC518A-0803-4802-9635-2F679BF1C115}" dt="2019-08-02T14:44:39.151" v="4269"/>
          <ac:spMkLst>
            <pc:docMk/>
            <pc:sldMk cId="1662042892" sldId="267"/>
            <ac:spMk id="47" creationId="{B62A6F12-5631-47E3-8764-6A4392F6377E}"/>
          </ac:spMkLst>
        </pc:spChg>
        <pc:spChg chg="add mod">
          <ac:chgData name="MOUILLESEAUX Gaëtan" userId="967ee3d4-0b5a-402d-88a0-c91d86856def" providerId="ADAL" clId="{34CC518A-0803-4802-9635-2F679BF1C115}" dt="2019-08-02T14:44:39.151" v="4269"/>
          <ac:spMkLst>
            <pc:docMk/>
            <pc:sldMk cId="1662042892" sldId="267"/>
            <ac:spMk id="48" creationId="{12B9E956-7193-4F71-A6ED-CD5FB044EBF1}"/>
          </ac:spMkLst>
        </pc:spChg>
        <pc:spChg chg="add del mod">
          <ac:chgData name="MOUILLESEAUX Gaëtan" userId="967ee3d4-0b5a-402d-88a0-c91d86856def" providerId="ADAL" clId="{34CC518A-0803-4802-9635-2F679BF1C115}" dt="2019-08-02T14:44:39.151" v="4269"/>
          <ac:spMkLst>
            <pc:docMk/>
            <pc:sldMk cId="1662042892" sldId="267"/>
            <ac:spMk id="49" creationId="{294D85D1-1D06-4692-B6D3-DACD61F7D176}"/>
          </ac:spMkLst>
        </pc:spChg>
        <pc:spChg chg="add mod">
          <ac:chgData name="MOUILLESEAUX Gaëtan" userId="967ee3d4-0b5a-402d-88a0-c91d86856def" providerId="ADAL" clId="{34CC518A-0803-4802-9635-2F679BF1C115}" dt="2019-08-02T14:44:39.151" v="4269"/>
          <ac:spMkLst>
            <pc:docMk/>
            <pc:sldMk cId="1662042892" sldId="267"/>
            <ac:spMk id="65" creationId="{15786C23-E229-45D9-ADDA-467AFDABC8F3}"/>
          </ac:spMkLst>
        </pc:spChg>
        <pc:spChg chg="add mod">
          <ac:chgData name="MOUILLESEAUX Gaëtan" userId="967ee3d4-0b5a-402d-88a0-c91d86856def" providerId="ADAL" clId="{34CC518A-0803-4802-9635-2F679BF1C115}" dt="2019-08-02T11:47:36.643" v="1866" actId="571"/>
          <ac:spMkLst>
            <pc:docMk/>
            <pc:sldMk cId="1662042892" sldId="267"/>
            <ac:spMk id="67" creationId="{B3DA8D50-5C84-44B3-BF1E-A9246981D47A}"/>
          </ac:spMkLst>
        </pc:spChg>
        <pc:grpChg chg="add del mod">
          <ac:chgData name="MOUILLESEAUX Gaëtan" userId="967ee3d4-0b5a-402d-88a0-c91d86856def" providerId="ADAL" clId="{34CC518A-0803-4802-9635-2F679BF1C115}" dt="2019-08-02T09:42:43.215" v="1567" actId="478"/>
          <ac:grpSpMkLst>
            <pc:docMk/>
            <pc:sldMk cId="1662042892" sldId="267"/>
            <ac:grpSpMk id="8" creationId="{E2ABDA00-88E7-427B-816C-28848C1F0DEC}"/>
          </ac:grpSpMkLst>
        </pc:grpChg>
        <pc:picChg chg="add mod">
          <ac:chgData name="MOUILLESEAUX Gaëtan" userId="967ee3d4-0b5a-402d-88a0-c91d86856def" providerId="ADAL" clId="{34CC518A-0803-4802-9635-2F679BF1C115}" dt="2019-08-02T14:44:39.151" v="4269"/>
          <ac:picMkLst>
            <pc:docMk/>
            <pc:sldMk cId="1662042892" sldId="267"/>
            <ac:picMk id="50" creationId="{4499DC65-2408-4F62-99B9-8E656630160A}"/>
          </ac:picMkLst>
        </pc:picChg>
        <pc:picChg chg="add del mod">
          <ac:chgData name="MOUILLESEAUX Gaëtan" userId="967ee3d4-0b5a-402d-88a0-c91d86856def" providerId="ADAL" clId="{34CC518A-0803-4802-9635-2F679BF1C115}" dt="2019-08-02T11:50:44.383" v="2011" actId="478"/>
          <ac:picMkLst>
            <pc:docMk/>
            <pc:sldMk cId="1662042892" sldId="267"/>
            <ac:picMk id="51" creationId="{E0D0E23F-CE89-4241-8F62-9BB52A7756CA}"/>
          </ac:picMkLst>
        </pc:picChg>
        <pc:picChg chg="add del">
          <ac:chgData name="MOUILLESEAUX Gaëtan" userId="967ee3d4-0b5a-402d-88a0-c91d86856def" providerId="ADAL" clId="{34CC518A-0803-4802-9635-2F679BF1C115}" dt="2019-08-02T11:27:57.942" v="1725" actId="478"/>
          <ac:picMkLst>
            <pc:docMk/>
            <pc:sldMk cId="1662042892" sldId="267"/>
            <ac:picMk id="52" creationId="{49844D85-0087-4676-8D29-7E6ECA82FC13}"/>
          </ac:picMkLst>
        </pc:picChg>
        <pc:picChg chg="add del mod">
          <ac:chgData name="MOUILLESEAUX Gaëtan" userId="967ee3d4-0b5a-402d-88a0-c91d86856def" providerId="ADAL" clId="{34CC518A-0803-4802-9635-2F679BF1C115}" dt="2019-08-02T11:27:56.333" v="1724" actId="478"/>
          <ac:picMkLst>
            <pc:docMk/>
            <pc:sldMk cId="1662042892" sldId="267"/>
            <ac:picMk id="54" creationId="{D077DD18-07F7-4765-8487-D4F73971D32B}"/>
          </ac:picMkLst>
        </pc:picChg>
        <pc:picChg chg="add mod">
          <ac:chgData name="MOUILLESEAUX Gaëtan" userId="967ee3d4-0b5a-402d-88a0-c91d86856def" providerId="ADAL" clId="{34CC518A-0803-4802-9635-2F679BF1C115}" dt="2019-08-02T14:44:39.151" v="4269"/>
          <ac:picMkLst>
            <pc:docMk/>
            <pc:sldMk cId="1662042892" sldId="267"/>
            <ac:picMk id="56" creationId="{5A86F72B-C919-49D5-A498-6DC582A64752}"/>
          </ac:picMkLst>
        </pc:picChg>
        <pc:picChg chg="add mod">
          <ac:chgData name="MOUILLESEAUX Gaëtan" userId="967ee3d4-0b5a-402d-88a0-c91d86856def" providerId="ADAL" clId="{34CC518A-0803-4802-9635-2F679BF1C115}" dt="2019-08-02T14:44:39.151" v="4269"/>
          <ac:picMkLst>
            <pc:docMk/>
            <pc:sldMk cId="1662042892" sldId="267"/>
            <ac:picMk id="57" creationId="{D1918149-1264-4DCF-A656-98557122E436}"/>
          </ac:picMkLst>
        </pc:picChg>
        <pc:picChg chg="add mod">
          <ac:chgData name="MOUILLESEAUX Gaëtan" userId="967ee3d4-0b5a-402d-88a0-c91d86856def" providerId="ADAL" clId="{34CC518A-0803-4802-9635-2F679BF1C115}" dt="2019-08-02T14:44:39.151" v="4269"/>
          <ac:picMkLst>
            <pc:docMk/>
            <pc:sldMk cId="1662042892" sldId="267"/>
            <ac:picMk id="58" creationId="{2A0F3CF0-69B6-4D43-A5BA-C667359E2EF3}"/>
          </ac:picMkLst>
        </pc:picChg>
        <pc:picChg chg="add del mod">
          <ac:chgData name="MOUILLESEAUX Gaëtan" userId="967ee3d4-0b5a-402d-88a0-c91d86856def" providerId="ADAL" clId="{34CC518A-0803-4802-9635-2F679BF1C115}" dt="2019-08-02T11:36:20.543" v="1764" actId="478"/>
          <ac:picMkLst>
            <pc:docMk/>
            <pc:sldMk cId="1662042892" sldId="267"/>
            <ac:picMk id="60" creationId="{199D69D9-8777-4BB3-ADCF-77269FD82EB6}"/>
          </ac:picMkLst>
        </pc:picChg>
        <pc:picChg chg="add mod">
          <ac:chgData name="MOUILLESEAUX Gaëtan" userId="967ee3d4-0b5a-402d-88a0-c91d86856def" providerId="ADAL" clId="{34CC518A-0803-4802-9635-2F679BF1C115}" dt="2019-08-02T14:44:39.151" v="4269"/>
          <ac:picMkLst>
            <pc:docMk/>
            <pc:sldMk cId="1662042892" sldId="267"/>
            <ac:picMk id="62" creationId="{EF125C7B-018A-41CD-A458-94C0F23AFB50}"/>
          </ac:picMkLst>
        </pc:picChg>
        <pc:picChg chg="add mod">
          <ac:chgData name="MOUILLESEAUX Gaëtan" userId="967ee3d4-0b5a-402d-88a0-c91d86856def" providerId="ADAL" clId="{34CC518A-0803-4802-9635-2F679BF1C115}" dt="2019-08-02T14:44:39.151" v="4269"/>
          <ac:picMkLst>
            <pc:docMk/>
            <pc:sldMk cId="1662042892" sldId="267"/>
            <ac:picMk id="64" creationId="{6F393987-BF09-4373-9801-63643B522C30}"/>
          </ac:picMkLst>
        </pc:picChg>
        <pc:picChg chg="add mod">
          <ac:chgData name="MOUILLESEAUX Gaëtan" userId="967ee3d4-0b5a-402d-88a0-c91d86856def" providerId="ADAL" clId="{34CC518A-0803-4802-9635-2F679BF1C115}" dt="2019-08-02T11:47:36.643" v="1866" actId="571"/>
          <ac:picMkLst>
            <pc:docMk/>
            <pc:sldMk cId="1662042892" sldId="267"/>
            <ac:picMk id="66" creationId="{C0BEC8F4-81A3-4E2F-B78A-81349E810FE7}"/>
          </ac:picMkLst>
        </pc:picChg>
      </pc:sldChg>
      <pc:sldChg chg="addSp delSp modSp">
        <pc:chgData name="MOUILLESEAUX Gaëtan" userId="967ee3d4-0b5a-402d-88a0-c91d86856def" providerId="ADAL" clId="{34CC518A-0803-4802-9635-2F679BF1C115}" dt="2019-08-02T14:44:39.151" v="4269"/>
        <pc:sldMkLst>
          <pc:docMk/>
          <pc:sldMk cId="533884788" sldId="270"/>
        </pc:sldMkLst>
        <pc:spChg chg="add del mod">
          <ac:chgData name="MOUILLESEAUX Gaëtan" userId="967ee3d4-0b5a-402d-88a0-c91d86856def" providerId="ADAL" clId="{34CC518A-0803-4802-9635-2F679BF1C115}" dt="2019-08-02T12:58:44.086" v="3035" actId="478"/>
          <ac:spMkLst>
            <pc:docMk/>
            <pc:sldMk cId="533884788" sldId="270"/>
            <ac:spMk id="2" creationId="{0E41D5F7-E488-4AFE-B036-42D218EC7B52}"/>
          </ac:spMkLst>
        </pc:spChg>
        <pc:spChg chg="del mod">
          <ac:chgData name="MOUILLESEAUX Gaëtan" userId="967ee3d4-0b5a-402d-88a0-c91d86856def" providerId="ADAL" clId="{34CC518A-0803-4802-9635-2F679BF1C115}" dt="2019-08-02T12:26:31.658" v="2353" actId="478"/>
          <ac:spMkLst>
            <pc:docMk/>
            <pc:sldMk cId="533884788" sldId="270"/>
            <ac:spMk id="3" creationId="{DA287F9F-BCA3-40C9-B4F7-774D994DDD69}"/>
          </ac:spMkLst>
        </pc:spChg>
        <pc:spChg chg="add del mod">
          <ac:chgData name="MOUILLESEAUX Gaëtan" userId="967ee3d4-0b5a-402d-88a0-c91d86856def" providerId="ADAL" clId="{34CC518A-0803-4802-9635-2F679BF1C115}" dt="2019-08-02T12:59:25.364" v="3037" actId="11529"/>
          <ac:spMkLst>
            <pc:docMk/>
            <pc:sldMk cId="533884788" sldId="270"/>
            <ac:spMk id="5" creationId="{E2A19027-C11D-4994-8A9C-FFEB9668C460}"/>
          </ac:spMkLst>
        </pc:spChg>
        <pc:spChg chg="add mod">
          <ac:chgData name="MOUILLESEAUX Gaëtan" userId="967ee3d4-0b5a-402d-88a0-c91d86856def" providerId="ADAL" clId="{34CC518A-0803-4802-9635-2F679BF1C115}" dt="2019-08-02T14:44:39.151" v="4269"/>
          <ac:spMkLst>
            <pc:docMk/>
            <pc:sldMk cId="533884788" sldId="270"/>
            <ac:spMk id="6" creationId="{A084890C-56FD-4029-A6AF-23C94C29B46D}"/>
          </ac:spMkLst>
        </pc:spChg>
        <pc:spChg chg="del">
          <ac:chgData name="MOUILLESEAUX Gaëtan" userId="967ee3d4-0b5a-402d-88a0-c91d86856def" providerId="ADAL" clId="{34CC518A-0803-4802-9635-2F679BF1C115}" dt="2019-08-02T12:20:56.692" v="2322" actId="478"/>
          <ac:spMkLst>
            <pc:docMk/>
            <pc:sldMk cId="533884788" sldId="270"/>
            <ac:spMk id="10" creationId="{6C82FCA6-E23E-4CF8-9023-3502F0D3A427}"/>
          </ac:spMkLst>
        </pc:spChg>
        <pc:spChg chg="del">
          <ac:chgData name="MOUILLESEAUX Gaëtan" userId="967ee3d4-0b5a-402d-88a0-c91d86856def" providerId="ADAL" clId="{34CC518A-0803-4802-9635-2F679BF1C115}" dt="2019-08-02T12:20:54.963" v="2320" actId="478"/>
          <ac:spMkLst>
            <pc:docMk/>
            <pc:sldMk cId="533884788" sldId="270"/>
            <ac:spMk id="11" creationId="{F687988A-BC29-4C27-864A-9C1C9E932E8A}"/>
          </ac:spMkLst>
        </pc:spChg>
        <pc:spChg chg="del">
          <ac:chgData name="MOUILLESEAUX Gaëtan" userId="967ee3d4-0b5a-402d-88a0-c91d86856def" providerId="ADAL" clId="{34CC518A-0803-4802-9635-2F679BF1C115}" dt="2019-08-02T12:20:54.198" v="2319" actId="478"/>
          <ac:spMkLst>
            <pc:docMk/>
            <pc:sldMk cId="533884788" sldId="270"/>
            <ac:spMk id="12" creationId="{98CB0E35-196B-44DB-A76A-AA9176460226}"/>
          </ac:spMkLst>
        </pc:spChg>
        <pc:spChg chg="del">
          <ac:chgData name="MOUILLESEAUX Gaëtan" userId="967ee3d4-0b5a-402d-88a0-c91d86856def" providerId="ADAL" clId="{34CC518A-0803-4802-9635-2F679BF1C115}" dt="2019-08-02T12:20:55.880" v="2321" actId="478"/>
          <ac:spMkLst>
            <pc:docMk/>
            <pc:sldMk cId="533884788" sldId="270"/>
            <ac:spMk id="15" creationId="{D7AC925B-3E19-4C60-BFFD-4C2B9D79B216}"/>
          </ac:spMkLst>
        </pc:spChg>
        <pc:spChg chg="del">
          <ac:chgData name="MOUILLESEAUX Gaëtan" userId="967ee3d4-0b5a-402d-88a0-c91d86856def" providerId="ADAL" clId="{34CC518A-0803-4802-9635-2F679BF1C115}" dt="2019-08-02T12:20:59.538" v="2324" actId="478"/>
          <ac:spMkLst>
            <pc:docMk/>
            <pc:sldMk cId="533884788" sldId="270"/>
            <ac:spMk id="16" creationId="{AD475849-D68C-4B9A-842D-EAD18F26A2C3}"/>
          </ac:spMkLst>
        </pc:spChg>
        <pc:spChg chg="del">
          <ac:chgData name="MOUILLESEAUX Gaëtan" userId="967ee3d4-0b5a-402d-88a0-c91d86856def" providerId="ADAL" clId="{34CC518A-0803-4802-9635-2F679BF1C115}" dt="2019-08-02T12:20:58.222" v="2323" actId="478"/>
          <ac:spMkLst>
            <pc:docMk/>
            <pc:sldMk cId="533884788" sldId="270"/>
            <ac:spMk id="18" creationId="{33461399-E34C-461E-BB58-F8E573857521}"/>
          </ac:spMkLst>
        </pc:spChg>
        <pc:spChg chg="mod">
          <ac:chgData name="MOUILLESEAUX Gaëtan" userId="967ee3d4-0b5a-402d-88a0-c91d86856def" providerId="ADAL" clId="{34CC518A-0803-4802-9635-2F679BF1C115}" dt="2019-08-02T14:44:39.151" v="4269"/>
          <ac:spMkLst>
            <pc:docMk/>
            <pc:sldMk cId="533884788" sldId="270"/>
            <ac:spMk id="19" creationId="{F2D656E3-0928-4FCF-9AE2-016FD8349E75}"/>
          </ac:spMkLst>
        </pc:spChg>
        <pc:spChg chg="del">
          <ac:chgData name="MOUILLESEAUX Gaëtan" userId="967ee3d4-0b5a-402d-88a0-c91d86856def" providerId="ADAL" clId="{34CC518A-0803-4802-9635-2F679BF1C115}" dt="2019-08-02T12:20:53.274" v="2318" actId="478"/>
          <ac:spMkLst>
            <pc:docMk/>
            <pc:sldMk cId="533884788" sldId="270"/>
            <ac:spMk id="21" creationId="{A08F7F2D-C731-447D-BAD1-412E2616608D}"/>
          </ac:spMkLst>
        </pc:spChg>
        <pc:spChg chg="del">
          <ac:chgData name="MOUILLESEAUX Gaëtan" userId="967ee3d4-0b5a-402d-88a0-c91d86856def" providerId="ADAL" clId="{34CC518A-0803-4802-9635-2F679BF1C115}" dt="2019-08-02T12:21:10.293" v="2334" actId="478"/>
          <ac:spMkLst>
            <pc:docMk/>
            <pc:sldMk cId="533884788" sldId="270"/>
            <ac:spMk id="23" creationId="{3C6EEF20-ED7C-4039-B670-706B7540B66D}"/>
          </ac:spMkLst>
        </pc:spChg>
        <pc:spChg chg="del">
          <ac:chgData name="MOUILLESEAUX Gaëtan" userId="967ee3d4-0b5a-402d-88a0-c91d86856def" providerId="ADAL" clId="{34CC518A-0803-4802-9635-2F679BF1C115}" dt="2019-08-02T12:20:50.391" v="2317" actId="478"/>
          <ac:spMkLst>
            <pc:docMk/>
            <pc:sldMk cId="533884788" sldId="270"/>
            <ac:spMk id="24" creationId="{B4C40A21-968B-4572-B9D5-38374FFE3A2F}"/>
          </ac:spMkLst>
        </pc:spChg>
        <pc:spChg chg="del">
          <ac:chgData name="MOUILLESEAUX Gaëtan" userId="967ee3d4-0b5a-402d-88a0-c91d86856def" providerId="ADAL" clId="{34CC518A-0803-4802-9635-2F679BF1C115}" dt="2019-08-02T12:20:48.236" v="2316" actId="478"/>
          <ac:spMkLst>
            <pc:docMk/>
            <pc:sldMk cId="533884788" sldId="270"/>
            <ac:spMk id="25" creationId="{AE37C723-58A9-4835-AA4C-DB8C9FA61DEB}"/>
          </ac:spMkLst>
        </pc:spChg>
        <pc:spChg chg="del">
          <ac:chgData name="MOUILLESEAUX Gaëtan" userId="967ee3d4-0b5a-402d-88a0-c91d86856def" providerId="ADAL" clId="{34CC518A-0803-4802-9635-2F679BF1C115}" dt="2019-08-02T12:21:00.581" v="2325" actId="478"/>
          <ac:spMkLst>
            <pc:docMk/>
            <pc:sldMk cId="533884788" sldId="270"/>
            <ac:spMk id="28" creationId="{A3CF4020-E21F-4BC3-AD84-B322CD63FD6C}"/>
          </ac:spMkLst>
        </pc:spChg>
        <pc:spChg chg="del">
          <ac:chgData name="MOUILLESEAUX Gaëtan" userId="967ee3d4-0b5a-402d-88a0-c91d86856def" providerId="ADAL" clId="{34CC518A-0803-4802-9635-2F679BF1C115}" dt="2019-08-02T12:21:01.402" v="2326" actId="478"/>
          <ac:spMkLst>
            <pc:docMk/>
            <pc:sldMk cId="533884788" sldId="270"/>
            <ac:spMk id="29" creationId="{086CBA57-C709-4EAD-ABB7-6AFC16F71798}"/>
          </ac:spMkLst>
        </pc:spChg>
        <pc:spChg chg="mod">
          <ac:chgData name="MOUILLESEAUX Gaëtan" userId="967ee3d4-0b5a-402d-88a0-c91d86856def" providerId="ADAL" clId="{34CC518A-0803-4802-9635-2F679BF1C115}" dt="2019-08-02T14:44:39.151" v="4269"/>
          <ac:spMkLst>
            <pc:docMk/>
            <pc:sldMk cId="533884788" sldId="270"/>
            <ac:spMk id="33" creationId="{D6A3156E-7CC5-4C9E-929D-F2F2DAAAC09D}"/>
          </ac:spMkLst>
        </pc:spChg>
        <pc:spChg chg="add del">
          <ac:chgData name="MOUILLESEAUX Gaëtan" userId="967ee3d4-0b5a-402d-88a0-c91d86856def" providerId="ADAL" clId="{34CC518A-0803-4802-9635-2F679BF1C115}" dt="2019-08-02T12:21:03.918" v="2328" actId="478"/>
          <ac:spMkLst>
            <pc:docMk/>
            <pc:sldMk cId="533884788" sldId="270"/>
            <ac:spMk id="34" creationId="{492F5848-8C11-4D36-849F-B6F3E9D471D6}"/>
          </ac:spMkLst>
        </pc:spChg>
        <pc:spChg chg="del">
          <ac:chgData name="MOUILLESEAUX Gaëtan" userId="967ee3d4-0b5a-402d-88a0-c91d86856def" providerId="ADAL" clId="{34CC518A-0803-4802-9635-2F679BF1C115}" dt="2019-08-02T12:21:08.268" v="2332" actId="478"/>
          <ac:spMkLst>
            <pc:docMk/>
            <pc:sldMk cId="533884788" sldId="270"/>
            <ac:spMk id="35" creationId="{D3931BB6-2A1E-407E-ACAB-BC99C284A425}"/>
          </ac:spMkLst>
        </pc:spChg>
        <pc:spChg chg="del">
          <ac:chgData name="MOUILLESEAUX Gaëtan" userId="967ee3d4-0b5a-402d-88a0-c91d86856def" providerId="ADAL" clId="{34CC518A-0803-4802-9635-2F679BF1C115}" dt="2019-08-02T12:21:05.406" v="2329" actId="478"/>
          <ac:spMkLst>
            <pc:docMk/>
            <pc:sldMk cId="533884788" sldId="270"/>
            <ac:spMk id="36" creationId="{B8A5A8BA-0E7F-469E-8D45-7FFFB082FE13}"/>
          </ac:spMkLst>
        </pc:spChg>
        <pc:spChg chg="del">
          <ac:chgData name="MOUILLESEAUX Gaëtan" userId="967ee3d4-0b5a-402d-88a0-c91d86856def" providerId="ADAL" clId="{34CC518A-0803-4802-9635-2F679BF1C115}" dt="2019-08-02T12:21:07.086" v="2331" actId="478"/>
          <ac:spMkLst>
            <pc:docMk/>
            <pc:sldMk cId="533884788" sldId="270"/>
            <ac:spMk id="37" creationId="{57535F61-F7C1-4092-9CA7-7608C9486308}"/>
          </ac:spMkLst>
        </pc:spChg>
        <pc:spChg chg="del">
          <ac:chgData name="MOUILLESEAUX Gaëtan" userId="967ee3d4-0b5a-402d-88a0-c91d86856def" providerId="ADAL" clId="{34CC518A-0803-4802-9635-2F679BF1C115}" dt="2019-08-02T12:21:06.204" v="2330" actId="478"/>
          <ac:spMkLst>
            <pc:docMk/>
            <pc:sldMk cId="533884788" sldId="270"/>
            <ac:spMk id="38" creationId="{96E69C01-8CCB-4F94-A32E-74678212D6D5}"/>
          </ac:spMkLst>
        </pc:spChg>
        <pc:spChg chg="del">
          <ac:chgData name="MOUILLESEAUX Gaëtan" userId="967ee3d4-0b5a-402d-88a0-c91d86856def" providerId="ADAL" clId="{34CC518A-0803-4802-9635-2F679BF1C115}" dt="2019-08-02T12:21:09.452" v="2333" actId="478"/>
          <ac:spMkLst>
            <pc:docMk/>
            <pc:sldMk cId="533884788" sldId="270"/>
            <ac:spMk id="39" creationId="{37563A56-5C40-4122-A6BD-8E8A1A12EFB9}"/>
          </ac:spMkLst>
        </pc:spChg>
        <pc:spChg chg="mod">
          <ac:chgData name="MOUILLESEAUX Gaëtan" userId="967ee3d4-0b5a-402d-88a0-c91d86856def" providerId="ADAL" clId="{34CC518A-0803-4802-9635-2F679BF1C115}" dt="2019-08-02T14:44:39.151" v="4269"/>
          <ac:spMkLst>
            <pc:docMk/>
            <pc:sldMk cId="533884788" sldId="270"/>
            <ac:spMk id="40" creationId="{57890185-A926-4467-BAE8-D4A3E3DBE3B2}"/>
          </ac:spMkLst>
        </pc:spChg>
        <pc:spChg chg="del">
          <ac:chgData name="MOUILLESEAUX Gaëtan" userId="967ee3d4-0b5a-402d-88a0-c91d86856def" providerId="ADAL" clId="{34CC518A-0803-4802-9635-2F679BF1C115}" dt="2019-08-02T12:21:13.189" v="2336" actId="478"/>
          <ac:spMkLst>
            <pc:docMk/>
            <pc:sldMk cId="533884788" sldId="270"/>
            <ac:spMk id="41" creationId="{68CE21A3-D0D8-4E11-B10F-561F2F00FD9E}"/>
          </ac:spMkLst>
        </pc:spChg>
        <pc:spChg chg="del mod">
          <ac:chgData name="MOUILLESEAUX Gaëtan" userId="967ee3d4-0b5a-402d-88a0-c91d86856def" providerId="ADAL" clId="{34CC518A-0803-4802-9635-2F679BF1C115}" dt="2019-08-02T12:39:09.556" v="2523" actId="478"/>
          <ac:spMkLst>
            <pc:docMk/>
            <pc:sldMk cId="533884788" sldId="270"/>
            <ac:spMk id="42" creationId="{E02D5D57-71C6-4A53-9BCD-25B46E2F303D}"/>
          </ac:spMkLst>
        </pc:spChg>
        <pc:spChg chg="del mod">
          <ac:chgData name="MOUILLESEAUX Gaëtan" userId="967ee3d4-0b5a-402d-88a0-c91d86856def" providerId="ADAL" clId="{34CC518A-0803-4802-9635-2F679BF1C115}" dt="2019-08-02T12:26:34.810" v="2354" actId="478"/>
          <ac:spMkLst>
            <pc:docMk/>
            <pc:sldMk cId="533884788" sldId="270"/>
            <ac:spMk id="43" creationId="{6BC8C3BC-6BB7-487E-B334-67860623D7BC}"/>
          </ac:spMkLst>
        </pc:spChg>
        <pc:spChg chg="del mod">
          <ac:chgData name="MOUILLESEAUX Gaëtan" userId="967ee3d4-0b5a-402d-88a0-c91d86856def" providerId="ADAL" clId="{34CC518A-0803-4802-9635-2F679BF1C115}" dt="2019-08-02T12:26:36.910" v="2355" actId="478"/>
          <ac:spMkLst>
            <pc:docMk/>
            <pc:sldMk cId="533884788" sldId="270"/>
            <ac:spMk id="45" creationId="{322423F6-BFFC-416B-B186-E9C92BC306FC}"/>
          </ac:spMkLst>
        </pc:spChg>
        <pc:spChg chg="mod">
          <ac:chgData name="MOUILLESEAUX Gaëtan" userId="967ee3d4-0b5a-402d-88a0-c91d86856def" providerId="ADAL" clId="{34CC518A-0803-4802-9635-2F679BF1C115}" dt="2019-08-02T13:39:57.147" v="3576" actId="1076"/>
          <ac:spMkLst>
            <pc:docMk/>
            <pc:sldMk cId="533884788" sldId="270"/>
            <ac:spMk id="51" creationId="{FFF44F6E-383A-4E7E-8153-E675E43A8840}"/>
          </ac:spMkLst>
        </pc:spChg>
        <pc:spChg chg="add mod">
          <ac:chgData name="MOUILLESEAUX Gaëtan" userId="967ee3d4-0b5a-402d-88a0-c91d86856def" providerId="ADAL" clId="{34CC518A-0803-4802-9635-2F679BF1C115}" dt="2019-08-02T14:44:39.151" v="4269"/>
          <ac:spMkLst>
            <pc:docMk/>
            <pc:sldMk cId="533884788" sldId="270"/>
            <ac:spMk id="52" creationId="{1D6E72CB-B3F1-4359-AFC0-AA2B2F694AB1}"/>
          </ac:spMkLst>
        </pc:spChg>
        <pc:spChg chg="add mod">
          <ac:chgData name="MOUILLESEAUX Gaëtan" userId="967ee3d4-0b5a-402d-88a0-c91d86856def" providerId="ADAL" clId="{34CC518A-0803-4802-9635-2F679BF1C115}" dt="2019-08-02T14:44:39.151" v="4269"/>
          <ac:spMkLst>
            <pc:docMk/>
            <pc:sldMk cId="533884788" sldId="270"/>
            <ac:spMk id="53" creationId="{743B50B6-1CCB-4C63-A1B7-E35C9070246B}"/>
          </ac:spMkLst>
        </pc:spChg>
        <pc:spChg chg="add mod">
          <ac:chgData name="MOUILLESEAUX Gaëtan" userId="967ee3d4-0b5a-402d-88a0-c91d86856def" providerId="ADAL" clId="{34CC518A-0803-4802-9635-2F679BF1C115}" dt="2019-08-02T14:44:39.151" v="4269"/>
          <ac:spMkLst>
            <pc:docMk/>
            <pc:sldMk cId="533884788" sldId="270"/>
            <ac:spMk id="54" creationId="{5F53346C-C359-419E-8749-BFDC929D4C46}"/>
          </ac:spMkLst>
        </pc:spChg>
        <pc:spChg chg="mod">
          <ac:chgData name="MOUILLESEAUX Gaëtan" userId="967ee3d4-0b5a-402d-88a0-c91d86856def" providerId="ADAL" clId="{34CC518A-0803-4802-9635-2F679BF1C115}" dt="2019-08-02T14:44:39.151" v="4269"/>
          <ac:spMkLst>
            <pc:docMk/>
            <pc:sldMk cId="533884788" sldId="270"/>
            <ac:spMk id="55" creationId="{CDC20863-013A-41DD-8F27-B096D426565D}"/>
          </ac:spMkLst>
        </pc:spChg>
        <pc:spChg chg="del mod">
          <ac:chgData name="MOUILLESEAUX Gaëtan" userId="967ee3d4-0b5a-402d-88a0-c91d86856def" providerId="ADAL" clId="{34CC518A-0803-4802-9635-2F679BF1C115}" dt="2019-08-02T12:29:32.967" v="2407" actId="478"/>
          <ac:spMkLst>
            <pc:docMk/>
            <pc:sldMk cId="533884788" sldId="270"/>
            <ac:spMk id="56" creationId="{96CCE628-3C32-41A3-B2AF-71CACD5E975D}"/>
          </ac:spMkLst>
        </pc:spChg>
        <pc:spChg chg="add mod">
          <ac:chgData name="MOUILLESEAUX Gaëtan" userId="967ee3d4-0b5a-402d-88a0-c91d86856def" providerId="ADAL" clId="{34CC518A-0803-4802-9635-2F679BF1C115}" dt="2019-08-02T14:44:39.151" v="4269"/>
          <ac:spMkLst>
            <pc:docMk/>
            <pc:sldMk cId="533884788" sldId="270"/>
            <ac:spMk id="57" creationId="{C666520A-5086-4387-B9FA-0E41B83F5E26}"/>
          </ac:spMkLst>
        </pc:spChg>
        <pc:spChg chg="add mod">
          <ac:chgData name="MOUILLESEAUX Gaëtan" userId="967ee3d4-0b5a-402d-88a0-c91d86856def" providerId="ADAL" clId="{34CC518A-0803-4802-9635-2F679BF1C115}" dt="2019-08-02T14:44:39.151" v="4269"/>
          <ac:spMkLst>
            <pc:docMk/>
            <pc:sldMk cId="533884788" sldId="270"/>
            <ac:spMk id="58" creationId="{3CAB6E6D-4153-47B2-ACA7-C2C2C1608000}"/>
          </ac:spMkLst>
        </pc:spChg>
        <pc:spChg chg="add mod">
          <ac:chgData name="MOUILLESEAUX Gaëtan" userId="967ee3d4-0b5a-402d-88a0-c91d86856def" providerId="ADAL" clId="{34CC518A-0803-4802-9635-2F679BF1C115}" dt="2019-08-02T14:44:39.151" v="4269"/>
          <ac:spMkLst>
            <pc:docMk/>
            <pc:sldMk cId="533884788" sldId="270"/>
            <ac:spMk id="59" creationId="{C2C9CE01-D445-4FF8-A04C-59701232DC30}"/>
          </ac:spMkLst>
        </pc:spChg>
        <pc:spChg chg="del">
          <ac:chgData name="MOUILLESEAUX Gaëtan" userId="967ee3d4-0b5a-402d-88a0-c91d86856def" providerId="ADAL" clId="{34CC518A-0803-4802-9635-2F679BF1C115}" dt="2019-08-02T12:21:11.540" v="2335" actId="478"/>
          <ac:spMkLst>
            <pc:docMk/>
            <pc:sldMk cId="533884788" sldId="270"/>
            <ac:spMk id="60" creationId="{36760637-C415-49F9-B609-B8BBEEE908DC}"/>
          </ac:spMkLst>
        </pc:spChg>
        <pc:spChg chg="del">
          <ac:chgData name="MOUILLESEAUX Gaëtan" userId="967ee3d4-0b5a-402d-88a0-c91d86856def" providerId="ADAL" clId="{34CC518A-0803-4802-9635-2F679BF1C115}" dt="2019-08-02T13:39:29.371" v="3570" actId="478"/>
          <ac:spMkLst>
            <pc:docMk/>
            <pc:sldMk cId="533884788" sldId="270"/>
            <ac:spMk id="61" creationId="{0D1C1918-1AAA-41D7-9124-24B9247E46D1}"/>
          </ac:spMkLst>
        </pc:spChg>
        <pc:spChg chg="mod">
          <ac:chgData name="MOUILLESEAUX Gaëtan" userId="967ee3d4-0b5a-402d-88a0-c91d86856def" providerId="ADAL" clId="{34CC518A-0803-4802-9635-2F679BF1C115}" dt="2019-08-02T13:39:49.893" v="3574" actId="14100"/>
          <ac:spMkLst>
            <pc:docMk/>
            <pc:sldMk cId="533884788" sldId="270"/>
            <ac:spMk id="62" creationId="{15C07A56-27F5-4FED-9EC8-8F92A3A7C29A}"/>
          </ac:spMkLst>
        </pc:spChg>
        <pc:spChg chg="add del mod">
          <ac:chgData name="MOUILLESEAUX Gaëtan" userId="967ee3d4-0b5a-402d-88a0-c91d86856def" providerId="ADAL" clId="{34CC518A-0803-4802-9635-2F679BF1C115}" dt="2019-08-02T12:58:02.711" v="3031" actId="478"/>
          <ac:spMkLst>
            <pc:docMk/>
            <pc:sldMk cId="533884788" sldId="270"/>
            <ac:spMk id="63" creationId="{81F2964E-C6DA-4C62-A16D-F4F8A8090182}"/>
          </ac:spMkLst>
        </pc:spChg>
        <pc:spChg chg="del">
          <ac:chgData name="MOUILLESEAUX Gaëtan" userId="967ee3d4-0b5a-402d-88a0-c91d86856def" providerId="ADAL" clId="{34CC518A-0803-4802-9635-2F679BF1C115}" dt="2019-08-02T12:23:23.290" v="2343" actId="478"/>
          <ac:spMkLst>
            <pc:docMk/>
            <pc:sldMk cId="533884788" sldId="270"/>
            <ac:spMk id="67" creationId="{4523118E-3F00-4CF4-A440-359D0A4DEB09}"/>
          </ac:spMkLst>
        </pc:spChg>
        <pc:spChg chg="mod">
          <ac:chgData name="MOUILLESEAUX Gaëtan" userId="967ee3d4-0b5a-402d-88a0-c91d86856def" providerId="ADAL" clId="{34CC518A-0803-4802-9635-2F679BF1C115}" dt="2019-08-02T14:44:39.151" v="4269"/>
          <ac:spMkLst>
            <pc:docMk/>
            <pc:sldMk cId="533884788" sldId="270"/>
            <ac:spMk id="69" creationId="{D1F0E5D0-6AC0-488E-BA10-CE90B61B2AFE}"/>
          </ac:spMkLst>
        </pc:spChg>
        <pc:spChg chg="del">
          <ac:chgData name="MOUILLESEAUX Gaëtan" userId="967ee3d4-0b5a-402d-88a0-c91d86856def" providerId="ADAL" clId="{34CC518A-0803-4802-9635-2F679BF1C115}" dt="2019-08-02T12:25:55.305" v="2352" actId="478"/>
          <ac:spMkLst>
            <pc:docMk/>
            <pc:sldMk cId="533884788" sldId="270"/>
            <ac:spMk id="71" creationId="{44E6C4D1-664C-4F7C-845B-21F9F460A56A}"/>
          </ac:spMkLst>
        </pc:spChg>
        <pc:spChg chg="mod">
          <ac:chgData name="MOUILLESEAUX Gaëtan" userId="967ee3d4-0b5a-402d-88a0-c91d86856def" providerId="ADAL" clId="{34CC518A-0803-4802-9635-2F679BF1C115}" dt="2019-08-02T14:44:39.151" v="4269"/>
          <ac:spMkLst>
            <pc:docMk/>
            <pc:sldMk cId="533884788" sldId="270"/>
            <ac:spMk id="72" creationId="{B571C42E-F878-4A97-88C1-0BE20B2FCB98}"/>
          </ac:spMkLst>
        </pc:spChg>
        <pc:grpChg chg="mod">
          <ac:chgData name="MOUILLESEAUX Gaëtan" userId="967ee3d4-0b5a-402d-88a0-c91d86856def" providerId="ADAL" clId="{34CC518A-0803-4802-9635-2F679BF1C115}" dt="2019-08-02T14:44:39.151" v="4269"/>
          <ac:grpSpMkLst>
            <pc:docMk/>
            <pc:sldMk cId="533884788" sldId="270"/>
            <ac:grpSpMk id="4" creationId="{6BE88516-95B6-43BD-8264-D9C5A88597A7}"/>
          </ac:grpSpMkLst>
        </pc:grpChg>
        <pc:grpChg chg="add mod">
          <ac:chgData name="MOUILLESEAUX Gaëtan" userId="967ee3d4-0b5a-402d-88a0-c91d86856def" providerId="ADAL" clId="{34CC518A-0803-4802-9635-2F679BF1C115}" dt="2019-08-02T14:44:39.151" v="4269"/>
          <ac:grpSpMkLst>
            <pc:docMk/>
            <pc:sldMk cId="533884788" sldId="270"/>
            <ac:grpSpMk id="49" creationId="{F45F68B1-7585-4AA8-9470-D6A6D3CAF609}"/>
          </ac:grpSpMkLst>
        </pc:grpChg>
        <pc:picChg chg="del">
          <ac:chgData name="MOUILLESEAUX Gaëtan" userId="967ee3d4-0b5a-402d-88a0-c91d86856def" providerId="ADAL" clId="{34CC518A-0803-4802-9635-2F679BF1C115}" dt="2019-08-02T12:18:47.107" v="2305" actId="478"/>
          <ac:picMkLst>
            <pc:docMk/>
            <pc:sldMk cId="533884788" sldId="270"/>
            <ac:picMk id="46" creationId="{4D49C604-2DB5-45BE-97CA-357F9201AD68}"/>
          </ac:picMkLst>
        </pc:picChg>
        <pc:picChg chg="del">
          <ac:chgData name="MOUILLESEAUX Gaëtan" userId="967ee3d4-0b5a-402d-88a0-c91d86856def" providerId="ADAL" clId="{34CC518A-0803-4802-9635-2F679BF1C115}" dt="2019-08-02T12:21:49.815" v="2338" actId="478"/>
          <ac:picMkLst>
            <pc:docMk/>
            <pc:sldMk cId="533884788" sldId="270"/>
            <ac:picMk id="47" creationId="{1D04A32D-BC19-4715-B3DF-CF61BA37FA24}"/>
          </ac:picMkLst>
        </pc:picChg>
        <pc:picChg chg="del">
          <ac:chgData name="MOUILLESEAUX Gaëtan" userId="967ee3d4-0b5a-402d-88a0-c91d86856def" providerId="ADAL" clId="{34CC518A-0803-4802-9635-2F679BF1C115}" dt="2019-08-02T12:36:40.331" v="2505" actId="478"/>
          <ac:picMkLst>
            <pc:docMk/>
            <pc:sldMk cId="533884788" sldId="270"/>
            <ac:picMk id="6146" creationId="{9A555FFF-44E2-4F54-B25C-E02B37A54E74}"/>
          </ac:picMkLst>
        </pc:picChg>
        <pc:cxnChg chg="del">
          <ac:chgData name="MOUILLESEAUX Gaëtan" userId="967ee3d4-0b5a-402d-88a0-c91d86856def" providerId="ADAL" clId="{34CC518A-0803-4802-9635-2F679BF1C115}" dt="2019-08-02T12:18:51.789" v="2306" actId="478"/>
          <ac:cxnSpMkLst>
            <pc:docMk/>
            <pc:sldMk cId="533884788" sldId="270"/>
            <ac:cxnSpMk id="70" creationId="{BE041F81-CDBB-4788-9695-E32B4CB1FC2C}"/>
          </ac:cxnSpMkLst>
        </pc:cxnChg>
      </pc:sldChg>
      <pc:sldChg chg="modSp">
        <pc:chgData name="MOUILLESEAUX Gaëtan" userId="967ee3d4-0b5a-402d-88a0-c91d86856def" providerId="ADAL" clId="{34CC518A-0803-4802-9635-2F679BF1C115}" dt="2019-08-02T14:44:39.151" v="4269"/>
        <pc:sldMkLst>
          <pc:docMk/>
          <pc:sldMk cId="3514255028" sldId="271"/>
        </pc:sldMkLst>
        <pc:spChg chg="mod">
          <ac:chgData name="MOUILLESEAUX Gaëtan" userId="967ee3d4-0b5a-402d-88a0-c91d86856def" providerId="ADAL" clId="{34CC518A-0803-4802-9635-2F679BF1C115}" dt="2019-08-02T14:44:39.151" v="4269"/>
          <ac:spMkLst>
            <pc:docMk/>
            <pc:sldMk cId="3514255028" sldId="271"/>
            <ac:spMk id="8" creationId="{A432E585-697A-45B3-811D-37DF6C6D1E10}"/>
          </ac:spMkLst>
        </pc:spChg>
        <pc:spChg chg="mod">
          <ac:chgData name="MOUILLESEAUX Gaëtan" userId="967ee3d4-0b5a-402d-88a0-c91d86856def" providerId="ADAL" clId="{34CC518A-0803-4802-9635-2F679BF1C115}" dt="2019-08-02T14:44:39.151" v="4269"/>
          <ac:spMkLst>
            <pc:docMk/>
            <pc:sldMk cId="3514255028" sldId="271"/>
            <ac:spMk id="9" creationId="{1B6C7DF7-9EF3-4ABC-87CB-5AA97CE87D95}"/>
          </ac:spMkLst>
        </pc:spChg>
        <pc:picChg chg="mod">
          <ac:chgData name="MOUILLESEAUX Gaëtan" userId="967ee3d4-0b5a-402d-88a0-c91d86856def" providerId="ADAL" clId="{34CC518A-0803-4802-9635-2F679BF1C115}" dt="2019-08-02T14:44:39.151" v="4269"/>
          <ac:picMkLst>
            <pc:docMk/>
            <pc:sldMk cId="3514255028" sldId="271"/>
            <ac:picMk id="13" creationId="{66E23AC9-2050-4B58-8952-9AB1562062EA}"/>
          </ac:picMkLst>
        </pc:picChg>
      </pc:sldChg>
      <pc:sldChg chg="addSp delSp modSp add ord">
        <pc:chgData name="MOUILLESEAUX Gaëtan" userId="967ee3d4-0b5a-402d-88a0-c91d86856def" providerId="ADAL" clId="{34CC518A-0803-4802-9635-2F679BF1C115}" dt="2019-08-02T14:44:39.151" v="4269"/>
        <pc:sldMkLst>
          <pc:docMk/>
          <pc:sldMk cId="3887970152" sldId="273"/>
        </pc:sldMkLst>
        <pc:spChg chg="del">
          <ac:chgData name="MOUILLESEAUX Gaëtan" userId="967ee3d4-0b5a-402d-88a0-c91d86856def" providerId="ADAL" clId="{34CC518A-0803-4802-9635-2F679BF1C115}" dt="2019-08-02T12:28:40.165" v="2391" actId="478"/>
          <ac:spMkLst>
            <pc:docMk/>
            <pc:sldMk cId="3887970152" sldId="273"/>
            <ac:spMk id="2" creationId="{278231E1-A4F6-4BBE-B14B-4276C462D34B}"/>
          </ac:spMkLst>
        </pc:spChg>
        <pc:spChg chg="mod">
          <ac:chgData name="MOUILLESEAUX Gaëtan" userId="967ee3d4-0b5a-402d-88a0-c91d86856def" providerId="ADAL" clId="{34CC518A-0803-4802-9635-2F679BF1C115}" dt="2019-08-02T14:44:39.151" v="4269"/>
          <ac:spMkLst>
            <pc:docMk/>
            <pc:sldMk cId="3887970152" sldId="273"/>
            <ac:spMk id="3" creationId="{955565D6-C40D-4100-AE31-0CC7749B5E40}"/>
          </ac:spMkLst>
        </pc:spChg>
        <pc:spChg chg="del">
          <ac:chgData name="MOUILLESEAUX Gaëtan" userId="967ee3d4-0b5a-402d-88a0-c91d86856def" providerId="ADAL" clId="{34CC518A-0803-4802-9635-2F679BF1C115}" dt="2019-08-02T12:28:50.081" v="2396" actId="478"/>
          <ac:spMkLst>
            <pc:docMk/>
            <pc:sldMk cId="3887970152" sldId="273"/>
            <ac:spMk id="4" creationId="{740D4446-B04A-4043-A975-F7CE2A920A45}"/>
          </ac:spMkLst>
        </pc:spChg>
        <pc:spChg chg="mod">
          <ac:chgData name="MOUILLESEAUX Gaëtan" userId="967ee3d4-0b5a-402d-88a0-c91d86856def" providerId="ADAL" clId="{34CC518A-0803-4802-9635-2F679BF1C115}" dt="2019-08-02T14:44:39.151" v="4269"/>
          <ac:spMkLst>
            <pc:docMk/>
            <pc:sldMk cId="3887970152" sldId="273"/>
            <ac:spMk id="5" creationId="{334B43A0-3921-4D59-B469-09A6ECD539E4}"/>
          </ac:spMkLst>
        </pc:spChg>
        <pc:spChg chg="del">
          <ac:chgData name="MOUILLESEAUX Gaëtan" userId="967ee3d4-0b5a-402d-88a0-c91d86856def" providerId="ADAL" clId="{34CC518A-0803-4802-9635-2F679BF1C115}" dt="2019-08-02T12:28:46.099" v="2394" actId="478"/>
          <ac:spMkLst>
            <pc:docMk/>
            <pc:sldMk cId="3887970152" sldId="273"/>
            <ac:spMk id="6" creationId="{D461A878-CA60-4E09-B069-15E12494B32C}"/>
          </ac:spMkLst>
        </pc:spChg>
        <pc:spChg chg="del">
          <ac:chgData name="MOUILLESEAUX Gaëtan" userId="967ee3d4-0b5a-402d-88a0-c91d86856def" providerId="ADAL" clId="{34CC518A-0803-4802-9635-2F679BF1C115}" dt="2019-08-02T12:28:45.185" v="2393" actId="478"/>
          <ac:spMkLst>
            <pc:docMk/>
            <pc:sldMk cId="3887970152" sldId="273"/>
            <ac:spMk id="7" creationId="{AA7859B9-C10F-424C-8BED-D300C3620667}"/>
          </ac:spMkLst>
        </pc:spChg>
        <pc:spChg chg="add del">
          <ac:chgData name="MOUILLESEAUX Gaëtan" userId="967ee3d4-0b5a-402d-88a0-c91d86856def" providerId="ADAL" clId="{34CC518A-0803-4802-9635-2F679BF1C115}" dt="2019-08-02T12:25:19.125" v="2347"/>
          <ac:spMkLst>
            <pc:docMk/>
            <pc:sldMk cId="3887970152" sldId="273"/>
            <ac:spMk id="8" creationId="{39B8FF4D-73F3-4726-B8C6-C8521B52460E}"/>
          </ac:spMkLst>
        </pc:spChg>
        <pc:spChg chg="add del">
          <ac:chgData name="MOUILLESEAUX Gaëtan" userId="967ee3d4-0b5a-402d-88a0-c91d86856def" providerId="ADAL" clId="{34CC518A-0803-4802-9635-2F679BF1C115}" dt="2019-08-02T12:25:19.125" v="2347"/>
          <ac:spMkLst>
            <pc:docMk/>
            <pc:sldMk cId="3887970152" sldId="273"/>
            <ac:spMk id="9" creationId="{678B3175-434B-46C8-9E98-8A6B5C5686C2}"/>
          </ac:spMkLst>
        </pc:spChg>
        <pc:spChg chg="add del">
          <ac:chgData name="MOUILLESEAUX Gaëtan" userId="967ee3d4-0b5a-402d-88a0-c91d86856def" providerId="ADAL" clId="{34CC518A-0803-4802-9635-2F679BF1C115}" dt="2019-08-02T12:25:19.125" v="2347"/>
          <ac:spMkLst>
            <pc:docMk/>
            <pc:sldMk cId="3887970152" sldId="273"/>
            <ac:spMk id="10" creationId="{C4A5820A-752E-4443-84B4-8D4A0C3EEFBD}"/>
          </ac:spMkLst>
        </pc:spChg>
        <pc:spChg chg="add del mod">
          <ac:chgData name="MOUILLESEAUX Gaëtan" userId="967ee3d4-0b5a-402d-88a0-c91d86856def" providerId="ADAL" clId="{34CC518A-0803-4802-9635-2F679BF1C115}" dt="2019-08-02T12:34:25.459" v="2487"/>
          <ac:spMkLst>
            <pc:docMk/>
            <pc:sldMk cId="3887970152" sldId="273"/>
            <ac:spMk id="11" creationId="{5A68B2D0-46E5-4E59-B495-4F31DB96BD14}"/>
          </ac:spMkLst>
        </pc:spChg>
        <pc:spChg chg="add del mod">
          <ac:chgData name="MOUILLESEAUX Gaëtan" userId="967ee3d4-0b5a-402d-88a0-c91d86856def" providerId="ADAL" clId="{34CC518A-0803-4802-9635-2F679BF1C115}" dt="2019-08-02T12:48:43.721" v="2756"/>
          <ac:spMkLst>
            <pc:docMk/>
            <pc:sldMk cId="3887970152" sldId="273"/>
            <ac:spMk id="12" creationId="{4B294640-E2B4-4C14-AF97-22FB22EF5170}"/>
          </ac:spMkLst>
        </pc:spChg>
        <pc:spChg chg="add del mod">
          <ac:chgData name="MOUILLESEAUX Gaëtan" userId="967ee3d4-0b5a-402d-88a0-c91d86856def" providerId="ADAL" clId="{34CC518A-0803-4802-9635-2F679BF1C115}" dt="2019-08-02T12:34:25.461" v="2489"/>
          <ac:spMkLst>
            <pc:docMk/>
            <pc:sldMk cId="3887970152" sldId="273"/>
            <ac:spMk id="13" creationId="{843C8C5D-B673-475C-ABC2-E97B8B19EBA5}"/>
          </ac:spMkLst>
        </pc:spChg>
        <pc:spChg chg="add del mod">
          <ac:chgData name="MOUILLESEAUX Gaëtan" userId="967ee3d4-0b5a-402d-88a0-c91d86856def" providerId="ADAL" clId="{34CC518A-0803-4802-9635-2F679BF1C115}" dt="2019-08-02T12:51:43.113" v="2881" actId="478"/>
          <ac:spMkLst>
            <pc:docMk/>
            <pc:sldMk cId="3887970152" sldId="273"/>
            <ac:spMk id="14" creationId="{F051AC73-A3A9-4E44-A075-FB84BA69730B}"/>
          </ac:spMkLst>
        </pc:spChg>
        <pc:spChg chg="add mod">
          <ac:chgData name="MOUILLESEAUX Gaëtan" userId="967ee3d4-0b5a-402d-88a0-c91d86856def" providerId="ADAL" clId="{34CC518A-0803-4802-9635-2F679BF1C115}" dt="2019-08-02T14:44:39.151" v="4269"/>
          <ac:spMkLst>
            <pc:docMk/>
            <pc:sldMk cId="3887970152" sldId="273"/>
            <ac:spMk id="15" creationId="{383AF20A-0A38-4284-A1DC-698BD6217131}"/>
          </ac:spMkLst>
        </pc:spChg>
        <pc:spChg chg="add del mod">
          <ac:chgData name="MOUILLESEAUX Gaëtan" userId="967ee3d4-0b5a-402d-88a0-c91d86856def" providerId="ADAL" clId="{34CC518A-0803-4802-9635-2F679BF1C115}" dt="2019-08-02T12:53:40.487" v="2904" actId="478"/>
          <ac:spMkLst>
            <pc:docMk/>
            <pc:sldMk cId="3887970152" sldId="273"/>
            <ac:spMk id="16" creationId="{BD9F8E48-F894-4175-897F-AAD980462013}"/>
          </ac:spMkLst>
        </pc:spChg>
        <pc:spChg chg="add mod">
          <ac:chgData name="MOUILLESEAUX Gaëtan" userId="967ee3d4-0b5a-402d-88a0-c91d86856def" providerId="ADAL" clId="{34CC518A-0803-4802-9635-2F679BF1C115}" dt="2019-08-02T14:44:39.151" v="4269"/>
          <ac:spMkLst>
            <pc:docMk/>
            <pc:sldMk cId="3887970152" sldId="273"/>
            <ac:spMk id="17" creationId="{6B1AD2E3-1E53-4FAD-AD0F-84BE0257EB46}"/>
          </ac:spMkLst>
        </pc:spChg>
        <pc:spChg chg="add mod">
          <ac:chgData name="MOUILLESEAUX Gaëtan" userId="967ee3d4-0b5a-402d-88a0-c91d86856def" providerId="ADAL" clId="{34CC518A-0803-4802-9635-2F679BF1C115}" dt="2019-08-02T14:44:39.151" v="4269"/>
          <ac:spMkLst>
            <pc:docMk/>
            <pc:sldMk cId="3887970152" sldId="273"/>
            <ac:spMk id="18" creationId="{C586C1E7-90FD-49FF-AB31-667835108679}"/>
          </ac:spMkLst>
        </pc:spChg>
        <pc:spChg chg="add del mod">
          <ac:chgData name="MOUILLESEAUX Gaëtan" userId="967ee3d4-0b5a-402d-88a0-c91d86856def" providerId="ADAL" clId="{34CC518A-0803-4802-9635-2F679BF1C115}" dt="2019-08-02T13:01:51.920" v="3122" actId="478"/>
          <ac:spMkLst>
            <pc:docMk/>
            <pc:sldMk cId="3887970152" sldId="273"/>
            <ac:spMk id="19" creationId="{09DBE654-C221-4501-A749-EE2EACC668B4}"/>
          </ac:spMkLst>
        </pc:spChg>
        <pc:spChg chg="add mod">
          <ac:chgData name="MOUILLESEAUX Gaëtan" userId="967ee3d4-0b5a-402d-88a0-c91d86856def" providerId="ADAL" clId="{34CC518A-0803-4802-9635-2F679BF1C115}" dt="2019-08-02T14:44:39.151" v="4269"/>
          <ac:spMkLst>
            <pc:docMk/>
            <pc:sldMk cId="3887970152" sldId="273"/>
            <ac:spMk id="20" creationId="{338A4C28-E5F0-4934-96A7-BC696E6EA996}"/>
          </ac:spMkLst>
        </pc:spChg>
      </pc:sldChg>
      <pc:sldMasterChg chg="modSp modSldLayout">
        <pc:chgData name="MOUILLESEAUX Gaëtan" userId="967ee3d4-0b5a-402d-88a0-c91d86856def" providerId="ADAL" clId="{34CC518A-0803-4802-9635-2F679BF1C115}" dt="2019-08-02T14:44:39.151" v="4269"/>
        <pc:sldMasterMkLst>
          <pc:docMk/>
          <pc:sldMasterMk cId="2666322928" sldId="2147483672"/>
        </pc:sldMasterMkLst>
        <pc:spChg chg="mod">
          <ac:chgData name="MOUILLESEAUX Gaëtan" userId="967ee3d4-0b5a-402d-88a0-c91d86856def" providerId="ADAL" clId="{34CC518A-0803-4802-9635-2F679BF1C115}" dt="2019-08-02T14:44:39.151" v="4269"/>
          <ac:spMkLst>
            <pc:docMk/>
            <pc:sldMasterMk cId="2666322928" sldId="2147483672"/>
            <ac:spMk id="2"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ac:spMk id="3"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ac:spMk id="4"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ac:spMk id="5"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ac:spMk id="6" creationId="{00000000-0000-0000-0000-000000000000}"/>
          </ac:spMkLst>
        </pc:spChg>
        <pc:sldLayoutChg chg="modSp">
          <pc:chgData name="MOUILLESEAUX Gaëtan" userId="967ee3d4-0b5a-402d-88a0-c91d86856def" providerId="ADAL" clId="{34CC518A-0803-4802-9635-2F679BF1C115}" dt="2019-08-02T14:44:39.151" v="4269"/>
          <pc:sldLayoutMkLst>
            <pc:docMk/>
            <pc:sldMasterMk cId="2666322928" sldId="2147483672"/>
            <pc:sldLayoutMk cId="1289982688" sldId="2147483673"/>
          </pc:sldLayoutMkLst>
          <pc:spChg chg="mod">
            <ac:chgData name="MOUILLESEAUX Gaëtan" userId="967ee3d4-0b5a-402d-88a0-c91d86856def" providerId="ADAL" clId="{34CC518A-0803-4802-9635-2F679BF1C115}" dt="2019-08-02T14:44:39.151" v="4269"/>
            <ac:spMkLst>
              <pc:docMk/>
              <pc:sldMasterMk cId="2666322928" sldId="2147483672"/>
              <pc:sldLayoutMk cId="1289982688" sldId="2147483673"/>
              <ac:spMk id="2"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pc:sldLayoutMk cId="1289982688" sldId="2147483673"/>
              <ac:spMk id="3" creationId="{00000000-0000-0000-0000-000000000000}"/>
            </ac:spMkLst>
          </pc:spChg>
        </pc:sldLayoutChg>
        <pc:sldLayoutChg chg="modSp">
          <pc:chgData name="MOUILLESEAUX Gaëtan" userId="967ee3d4-0b5a-402d-88a0-c91d86856def" providerId="ADAL" clId="{34CC518A-0803-4802-9635-2F679BF1C115}" dt="2019-08-02T14:44:39.151" v="4269"/>
          <pc:sldLayoutMkLst>
            <pc:docMk/>
            <pc:sldMasterMk cId="2666322928" sldId="2147483672"/>
            <pc:sldLayoutMk cId="3250069481" sldId="2147483675"/>
          </pc:sldLayoutMkLst>
          <pc:spChg chg="mod">
            <ac:chgData name="MOUILLESEAUX Gaëtan" userId="967ee3d4-0b5a-402d-88a0-c91d86856def" providerId="ADAL" clId="{34CC518A-0803-4802-9635-2F679BF1C115}" dt="2019-08-02T14:44:39.151" v="4269"/>
            <ac:spMkLst>
              <pc:docMk/>
              <pc:sldMasterMk cId="2666322928" sldId="2147483672"/>
              <pc:sldLayoutMk cId="3250069481" sldId="2147483675"/>
              <ac:spMk id="2"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pc:sldLayoutMk cId="3250069481" sldId="2147483675"/>
              <ac:spMk id="3" creationId="{00000000-0000-0000-0000-000000000000}"/>
            </ac:spMkLst>
          </pc:spChg>
        </pc:sldLayoutChg>
        <pc:sldLayoutChg chg="modSp">
          <pc:chgData name="MOUILLESEAUX Gaëtan" userId="967ee3d4-0b5a-402d-88a0-c91d86856def" providerId="ADAL" clId="{34CC518A-0803-4802-9635-2F679BF1C115}" dt="2019-08-02T14:44:39.151" v="4269"/>
          <pc:sldLayoutMkLst>
            <pc:docMk/>
            <pc:sldMasterMk cId="2666322928" sldId="2147483672"/>
            <pc:sldLayoutMk cId="1587962976" sldId="2147483676"/>
          </pc:sldLayoutMkLst>
          <pc:spChg chg="mod">
            <ac:chgData name="MOUILLESEAUX Gaëtan" userId="967ee3d4-0b5a-402d-88a0-c91d86856def" providerId="ADAL" clId="{34CC518A-0803-4802-9635-2F679BF1C115}" dt="2019-08-02T14:44:39.151" v="4269"/>
            <ac:spMkLst>
              <pc:docMk/>
              <pc:sldMasterMk cId="2666322928" sldId="2147483672"/>
              <pc:sldLayoutMk cId="1587962976" sldId="2147483676"/>
              <ac:spMk id="3"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pc:sldLayoutMk cId="1587962976" sldId="2147483676"/>
              <ac:spMk id="4" creationId="{00000000-0000-0000-0000-000000000000}"/>
            </ac:spMkLst>
          </pc:spChg>
        </pc:sldLayoutChg>
        <pc:sldLayoutChg chg="modSp">
          <pc:chgData name="MOUILLESEAUX Gaëtan" userId="967ee3d4-0b5a-402d-88a0-c91d86856def" providerId="ADAL" clId="{34CC518A-0803-4802-9635-2F679BF1C115}" dt="2019-08-02T14:44:39.151" v="4269"/>
          <pc:sldLayoutMkLst>
            <pc:docMk/>
            <pc:sldMasterMk cId="2666322928" sldId="2147483672"/>
            <pc:sldLayoutMk cId="4005602042" sldId="2147483677"/>
          </pc:sldLayoutMkLst>
          <pc:spChg chg="mod">
            <ac:chgData name="MOUILLESEAUX Gaëtan" userId="967ee3d4-0b5a-402d-88a0-c91d86856def" providerId="ADAL" clId="{34CC518A-0803-4802-9635-2F679BF1C115}" dt="2019-08-02T14:44:39.151" v="4269"/>
            <ac:spMkLst>
              <pc:docMk/>
              <pc:sldMasterMk cId="2666322928" sldId="2147483672"/>
              <pc:sldLayoutMk cId="4005602042" sldId="2147483677"/>
              <ac:spMk id="2"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pc:sldLayoutMk cId="4005602042" sldId="2147483677"/>
              <ac:spMk id="3"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pc:sldLayoutMk cId="4005602042" sldId="2147483677"/>
              <ac:spMk id="4"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pc:sldLayoutMk cId="4005602042" sldId="2147483677"/>
              <ac:spMk id="5"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pc:sldLayoutMk cId="4005602042" sldId="2147483677"/>
              <ac:spMk id="6" creationId="{00000000-0000-0000-0000-000000000000}"/>
            </ac:spMkLst>
          </pc:spChg>
        </pc:sldLayoutChg>
        <pc:sldLayoutChg chg="modSp">
          <pc:chgData name="MOUILLESEAUX Gaëtan" userId="967ee3d4-0b5a-402d-88a0-c91d86856def" providerId="ADAL" clId="{34CC518A-0803-4802-9635-2F679BF1C115}" dt="2019-08-02T14:44:39.151" v="4269"/>
          <pc:sldLayoutMkLst>
            <pc:docMk/>
            <pc:sldMasterMk cId="2666322928" sldId="2147483672"/>
            <pc:sldLayoutMk cId="3428134119" sldId="2147483680"/>
          </pc:sldLayoutMkLst>
          <pc:spChg chg="mod">
            <ac:chgData name="MOUILLESEAUX Gaëtan" userId="967ee3d4-0b5a-402d-88a0-c91d86856def" providerId="ADAL" clId="{34CC518A-0803-4802-9635-2F679BF1C115}" dt="2019-08-02T14:44:39.151" v="4269"/>
            <ac:spMkLst>
              <pc:docMk/>
              <pc:sldMasterMk cId="2666322928" sldId="2147483672"/>
              <pc:sldLayoutMk cId="3428134119" sldId="2147483680"/>
              <ac:spMk id="2"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pc:sldLayoutMk cId="3428134119" sldId="2147483680"/>
              <ac:spMk id="3"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pc:sldLayoutMk cId="3428134119" sldId="2147483680"/>
              <ac:spMk id="4" creationId="{00000000-0000-0000-0000-000000000000}"/>
            </ac:spMkLst>
          </pc:spChg>
        </pc:sldLayoutChg>
        <pc:sldLayoutChg chg="modSp">
          <pc:chgData name="MOUILLESEAUX Gaëtan" userId="967ee3d4-0b5a-402d-88a0-c91d86856def" providerId="ADAL" clId="{34CC518A-0803-4802-9635-2F679BF1C115}" dt="2019-08-02T14:44:39.151" v="4269"/>
          <pc:sldLayoutMkLst>
            <pc:docMk/>
            <pc:sldMasterMk cId="2666322928" sldId="2147483672"/>
            <pc:sldLayoutMk cId="2144901052" sldId="2147483681"/>
          </pc:sldLayoutMkLst>
          <pc:spChg chg="mod">
            <ac:chgData name="MOUILLESEAUX Gaëtan" userId="967ee3d4-0b5a-402d-88a0-c91d86856def" providerId="ADAL" clId="{34CC518A-0803-4802-9635-2F679BF1C115}" dt="2019-08-02T14:44:39.151" v="4269"/>
            <ac:spMkLst>
              <pc:docMk/>
              <pc:sldMasterMk cId="2666322928" sldId="2147483672"/>
              <pc:sldLayoutMk cId="2144901052" sldId="2147483681"/>
              <ac:spMk id="2"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pc:sldLayoutMk cId="2144901052" sldId="2147483681"/>
              <ac:spMk id="3"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pc:sldLayoutMk cId="2144901052" sldId="2147483681"/>
              <ac:spMk id="4" creationId="{00000000-0000-0000-0000-000000000000}"/>
            </ac:spMkLst>
          </pc:spChg>
        </pc:sldLayoutChg>
        <pc:sldLayoutChg chg="modSp">
          <pc:chgData name="MOUILLESEAUX Gaëtan" userId="967ee3d4-0b5a-402d-88a0-c91d86856def" providerId="ADAL" clId="{34CC518A-0803-4802-9635-2F679BF1C115}" dt="2019-08-02T14:44:39.151" v="4269"/>
          <pc:sldLayoutMkLst>
            <pc:docMk/>
            <pc:sldMasterMk cId="2666322928" sldId="2147483672"/>
            <pc:sldLayoutMk cId="722760033" sldId="2147483683"/>
          </pc:sldLayoutMkLst>
          <pc:spChg chg="mod">
            <ac:chgData name="MOUILLESEAUX Gaëtan" userId="967ee3d4-0b5a-402d-88a0-c91d86856def" providerId="ADAL" clId="{34CC518A-0803-4802-9635-2F679BF1C115}" dt="2019-08-02T14:44:39.151" v="4269"/>
            <ac:spMkLst>
              <pc:docMk/>
              <pc:sldMasterMk cId="2666322928" sldId="2147483672"/>
              <pc:sldLayoutMk cId="722760033" sldId="2147483683"/>
              <ac:spMk id="2"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pc:sldLayoutMk cId="722760033" sldId="2147483683"/>
              <ac:spMk id="3" creationId="{00000000-0000-0000-0000-000000000000}"/>
            </ac:spMkLst>
          </pc:spChg>
        </pc:sldLayoutChg>
      </pc:sldMasterChg>
    </pc:docChg>
  </pc:docChgLst>
  <pc:docChgLst>
    <pc:chgData name="ETIENNE Anaïs" userId="3f34cd3c-a1d6-4ef9-89e7-db0f643f24e7" providerId="ADAL" clId="{FD54CEA9-AC9B-4C64-8DE9-539E0D32A6A0}"/>
    <pc:docChg chg="undo custSel modSld">
      <pc:chgData name="ETIENNE Anaïs" userId="3f34cd3c-a1d6-4ef9-89e7-db0f643f24e7" providerId="ADAL" clId="{FD54CEA9-AC9B-4C64-8DE9-539E0D32A6A0}" dt="2019-09-03T09:07:30.245" v="330" actId="20577"/>
      <pc:docMkLst>
        <pc:docMk/>
      </pc:docMkLst>
      <pc:sldChg chg="modSp">
        <pc:chgData name="ETIENNE Anaïs" userId="3f34cd3c-a1d6-4ef9-89e7-db0f643f24e7" providerId="ADAL" clId="{FD54CEA9-AC9B-4C64-8DE9-539E0D32A6A0}" dt="2019-09-03T09:07:30.245" v="330" actId="20577"/>
        <pc:sldMkLst>
          <pc:docMk/>
          <pc:sldMk cId="161225271" sldId="288"/>
        </pc:sldMkLst>
        <pc:spChg chg="mod">
          <ac:chgData name="ETIENNE Anaïs" userId="3f34cd3c-a1d6-4ef9-89e7-db0f643f24e7" providerId="ADAL" clId="{FD54CEA9-AC9B-4C64-8DE9-539E0D32A6A0}" dt="2019-09-03T09:07:30.245" v="330" actId="20577"/>
          <ac:spMkLst>
            <pc:docMk/>
            <pc:sldMk cId="161225271" sldId="288"/>
            <ac:spMk id="42" creationId="{C2BB1DE1-F0EA-47DB-A79A-88079A692899}"/>
          </ac:spMkLst>
        </pc:spChg>
      </pc:sldChg>
    </pc:docChg>
  </pc:docChgLst>
  <pc:docChgLst>
    <pc:chgData name="CAPGRAS Etienne" userId="d192c435-7b24-43ba-902f-abc1a1ef4e89" providerId="ADAL" clId="{E6B822D2-4450-41C4-84B2-C5DCC02156BC}"/>
    <pc:docChg chg="undo redo custSel addSld delSld modSld sldOrd modNotesMaster modHandout">
      <pc:chgData name="CAPGRAS Etienne" userId="d192c435-7b24-43ba-902f-abc1a1ef4e89" providerId="ADAL" clId="{E6B822D2-4450-41C4-84B2-C5DCC02156BC}" dt="2019-08-07T07:09:08.740" v="4566"/>
      <pc:docMkLst>
        <pc:docMk/>
      </pc:docMkLst>
      <pc:sldChg chg="addSp delSp modSp">
        <pc:chgData name="CAPGRAS Etienne" userId="d192c435-7b24-43ba-902f-abc1a1ef4e89" providerId="ADAL" clId="{E6B822D2-4450-41C4-84B2-C5DCC02156BC}" dt="2019-08-05T14:26:27.004" v="2676" actId="1035"/>
        <pc:sldMkLst>
          <pc:docMk/>
          <pc:sldMk cId="2746414191" sldId="258"/>
        </pc:sldMkLst>
        <pc:spChg chg="mod">
          <ac:chgData name="CAPGRAS Etienne" userId="d192c435-7b24-43ba-902f-abc1a1ef4e89" providerId="ADAL" clId="{E6B822D2-4450-41C4-84B2-C5DCC02156BC}" dt="2019-08-05T14:23:15.508" v="2597" actId="20577"/>
          <ac:spMkLst>
            <pc:docMk/>
            <pc:sldMk cId="2746414191" sldId="258"/>
            <ac:spMk id="2" creationId="{67791224-F237-45E3-B3E9-FD39A78D44FD}"/>
          </ac:spMkLst>
        </pc:spChg>
        <pc:spChg chg="mod">
          <ac:chgData name="CAPGRAS Etienne" userId="d192c435-7b24-43ba-902f-abc1a1ef4e89" providerId="ADAL" clId="{E6B822D2-4450-41C4-84B2-C5DCC02156BC}" dt="2019-08-05T14:08:06.205" v="2297" actId="1076"/>
          <ac:spMkLst>
            <pc:docMk/>
            <pc:sldMk cId="2746414191" sldId="258"/>
            <ac:spMk id="3" creationId="{902C614A-7638-4ECF-9A18-87883B01EB25}"/>
          </ac:spMkLst>
        </pc:spChg>
        <pc:spChg chg="add del ord">
          <ac:chgData name="CAPGRAS Etienne" userId="d192c435-7b24-43ba-902f-abc1a1ef4e89" providerId="ADAL" clId="{E6B822D2-4450-41C4-84B2-C5DCC02156BC}" dt="2019-08-05T14:23:28.097" v="2602"/>
          <ac:spMkLst>
            <pc:docMk/>
            <pc:sldMk cId="2746414191" sldId="258"/>
            <ac:spMk id="13" creationId="{8832F985-5064-4BC5-B757-5752C3C70610}"/>
          </ac:spMkLst>
        </pc:spChg>
        <pc:spChg chg="add del mod">
          <ac:chgData name="CAPGRAS Etienne" userId="d192c435-7b24-43ba-902f-abc1a1ef4e89" providerId="ADAL" clId="{E6B822D2-4450-41C4-84B2-C5DCC02156BC}" dt="2019-08-05T14:05:55.291" v="2117" actId="478"/>
          <ac:spMkLst>
            <pc:docMk/>
            <pc:sldMk cId="2746414191" sldId="258"/>
            <ac:spMk id="14" creationId="{745CFFF0-A2E8-4CC0-A981-409E2FA36B6A}"/>
          </ac:spMkLst>
        </pc:spChg>
        <pc:spChg chg="add mod">
          <ac:chgData name="CAPGRAS Etienne" userId="d192c435-7b24-43ba-902f-abc1a1ef4e89" providerId="ADAL" clId="{E6B822D2-4450-41C4-84B2-C5DCC02156BC}" dt="2019-08-05T14:06:35.760" v="2144" actId="20577"/>
          <ac:spMkLst>
            <pc:docMk/>
            <pc:sldMk cId="2746414191" sldId="258"/>
            <ac:spMk id="16" creationId="{F8F48411-95E6-4355-AB5C-C69F6EF62FD2}"/>
          </ac:spMkLst>
        </pc:spChg>
        <pc:spChg chg="del topLvl">
          <ac:chgData name="CAPGRAS Etienne" userId="d192c435-7b24-43ba-902f-abc1a1ef4e89" providerId="ADAL" clId="{E6B822D2-4450-41C4-84B2-C5DCC02156BC}" dt="2019-08-05T14:06:13.476" v="2121" actId="478"/>
          <ac:spMkLst>
            <pc:docMk/>
            <pc:sldMk cId="2746414191" sldId="258"/>
            <ac:spMk id="18" creationId="{7EC4466A-4D18-400B-9395-F2250DA34EF9}"/>
          </ac:spMkLst>
        </pc:spChg>
        <pc:spChg chg="del mod topLvl">
          <ac:chgData name="CAPGRAS Etienne" userId="d192c435-7b24-43ba-902f-abc1a1ef4e89" providerId="ADAL" clId="{E6B822D2-4450-41C4-84B2-C5DCC02156BC}" dt="2019-08-05T14:06:13.476" v="2121" actId="478"/>
          <ac:spMkLst>
            <pc:docMk/>
            <pc:sldMk cId="2746414191" sldId="258"/>
            <ac:spMk id="19" creationId="{5828C6DF-64B0-4355-81AD-57807B7DF406}"/>
          </ac:spMkLst>
        </pc:spChg>
        <pc:spChg chg="add mod">
          <ac:chgData name="CAPGRAS Etienne" userId="d192c435-7b24-43ba-902f-abc1a1ef4e89" providerId="ADAL" clId="{E6B822D2-4450-41C4-84B2-C5DCC02156BC}" dt="2019-08-05T14:22:09.634" v="2589" actId="1076"/>
          <ac:spMkLst>
            <pc:docMk/>
            <pc:sldMk cId="2746414191" sldId="258"/>
            <ac:spMk id="20" creationId="{A8B4012F-1702-484A-98FB-F3DE13BD31EB}"/>
          </ac:spMkLst>
        </pc:spChg>
        <pc:spChg chg="add mod">
          <ac:chgData name="CAPGRAS Etienne" userId="d192c435-7b24-43ba-902f-abc1a1ef4e89" providerId="ADAL" clId="{E6B822D2-4450-41C4-84B2-C5DCC02156BC}" dt="2019-08-05T14:26:15.461" v="2667" actId="113"/>
          <ac:spMkLst>
            <pc:docMk/>
            <pc:sldMk cId="2746414191" sldId="258"/>
            <ac:spMk id="22" creationId="{8D4139D1-D23E-476A-A573-C6F3AB1C9F17}"/>
          </ac:spMkLst>
        </pc:spChg>
        <pc:spChg chg="mod topLvl">
          <ac:chgData name="CAPGRAS Etienne" userId="d192c435-7b24-43ba-902f-abc1a1ef4e89" providerId="ADAL" clId="{E6B822D2-4450-41C4-84B2-C5DCC02156BC}" dt="2019-08-05T14:16:01.648" v="2499" actId="14100"/>
          <ac:spMkLst>
            <pc:docMk/>
            <pc:sldMk cId="2746414191" sldId="258"/>
            <ac:spMk id="23" creationId="{12AEE9F6-9DCA-4FF7-ACDD-5D1E235EA51D}"/>
          </ac:spMkLst>
        </pc:spChg>
        <pc:spChg chg="mod topLvl">
          <ac:chgData name="CAPGRAS Etienne" userId="d192c435-7b24-43ba-902f-abc1a1ef4e89" providerId="ADAL" clId="{E6B822D2-4450-41C4-84B2-C5DCC02156BC}" dt="2019-08-05T14:08:31.779" v="2323" actId="6549"/>
          <ac:spMkLst>
            <pc:docMk/>
            <pc:sldMk cId="2746414191" sldId="258"/>
            <ac:spMk id="26" creationId="{2475AC9C-44AE-4D9E-83C3-C414ABE28E37}"/>
          </ac:spMkLst>
        </pc:spChg>
        <pc:spChg chg="mod">
          <ac:chgData name="CAPGRAS Etienne" userId="d192c435-7b24-43ba-902f-abc1a1ef4e89" providerId="ADAL" clId="{E6B822D2-4450-41C4-84B2-C5DCC02156BC}" dt="2019-08-05T14:10:03.661" v="2325" actId="14100"/>
          <ac:spMkLst>
            <pc:docMk/>
            <pc:sldMk cId="2746414191" sldId="258"/>
            <ac:spMk id="55" creationId="{B9EEBB86-8AA3-4702-A762-74C23E966C46}"/>
          </ac:spMkLst>
        </pc:spChg>
        <pc:grpChg chg="del mod">
          <ac:chgData name="CAPGRAS Etienne" userId="d192c435-7b24-43ba-902f-abc1a1ef4e89" providerId="ADAL" clId="{E6B822D2-4450-41C4-84B2-C5DCC02156BC}" dt="2019-08-05T14:06:13.476" v="2121" actId="478"/>
          <ac:grpSpMkLst>
            <pc:docMk/>
            <pc:sldMk cId="2746414191" sldId="258"/>
            <ac:grpSpMk id="17" creationId="{83AED5D4-3706-4F2E-8DF3-14DDE8059B7E}"/>
          </ac:grpSpMkLst>
        </pc:grpChg>
        <pc:grpChg chg="del">
          <ac:chgData name="CAPGRAS Etienne" userId="d192c435-7b24-43ba-902f-abc1a1ef4e89" providerId="ADAL" clId="{E6B822D2-4450-41C4-84B2-C5DCC02156BC}" dt="2019-08-05T14:01:59.102" v="2112" actId="165"/>
          <ac:grpSpMkLst>
            <pc:docMk/>
            <pc:sldMk cId="2746414191" sldId="258"/>
            <ac:grpSpMk id="21" creationId="{4E5B71E7-90E2-4202-A804-AA62EF3DBC6B}"/>
          </ac:grpSpMkLst>
        </pc:grpChg>
        <pc:grpChg chg="add del mod">
          <ac:chgData name="CAPGRAS Etienne" userId="d192c435-7b24-43ba-902f-abc1a1ef4e89" providerId="ADAL" clId="{E6B822D2-4450-41C4-84B2-C5DCC02156BC}" dt="2019-08-05T14:21:48.961" v="2585" actId="478"/>
          <ac:grpSpMkLst>
            <pc:docMk/>
            <pc:sldMk cId="2746414191" sldId="258"/>
            <ac:grpSpMk id="28" creationId="{206E0085-190E-40DF-9D7D-E6E51787FAAA}"/>
          </ac:grpSpMkLst>
        </pc:grpChg>
        <pc:picChg chg="del mod ord">
          <ac:chgData name="CAPGRAS Etienne" userId="d192c435-7b24-43ba-902f-abc1a1ef4e89" providerId="ADAL" clId="{E6B822D2-4450-41C4-84B2-C5DCC02156BC}" dt="2019-08-05T14:19:41.254" v="2559"/>
          <ac:picMkLst>
            <pc:docMk/>
            <pc:sldMk cId="2746414191" sldId="258"/>
            <ac:picMk id="5" creationId="{42B043FE-9496-4414-88E1-A64FB7E2F7E7}"/>
          </ac:picMkLst>
        </pc:picChg>
        <pc:picChg chg="mod">
          <ac:chgData name="CAPGRAS Etienne" userId="d192c435-7b24-43ba-902f-abc1a1ef4e89" providerId="ADAL" clId="{E6B822D2-4450-41C4-84B2-C5DCC02156BC}" dt="2019-08-05T14:26:27.004" v="2676" actId="1035"/>
          <ac:picMkLst>
            <pc:docMk/>
            <pc:sldMk cId="2746414191" sldId="258"/>
            <ac:picMk id="15" creationId="{AE8BAC92-8157-4DED-AAAD-DB0F259EC9EA}"/>
          </ac:picMkLst>
        </pc:picChg>
        <pc:picChg chg="add del mod">
          <ac:chgData name="CAPGRAS Etienne" userId="d192c435-7b24-43ba-902f-abc1a1ef4e89" providerId="ADAL" clId="{E6B822D2-4450-41C4-84B2-C5DCC02156BC}" dt="2019-08-05T14:18:23.504" v="2513" actId="478"/>
          <ac:picMkLst>
            <pc:docMk/>
            <pc:sldMk cId="2746414191" sldId="258"/>
            <ac:picMk id="24" creationId="{D94E58F9-21A9-436D-A851-19A1F813FC8F}"/>
          </ac:picMkLst>
        </pc:picChg>
        <pc:picChg chg="add del mod">
          <ac:chgData name="CAPGRAS Etienne" userId="d192c435-7b24-43ba-902f-abc1a1ef4e89" providerId="ADAL" clId="{E6B822D2-4450-41C4-84B2-C5DCC02156BC}" dt="2019-08-05T14:19:42.934" v="2560" actId="478"/>
          <ac:picMkLst>
            <pc:docMk/>
            <pc:sldMk cId="2746414191" sldId="258"/>
            <ac:picMk id="25" creationId="{58B22A39-ECEE-4615-A4B9-993EFB30BEAA}"/>
          </ac:picMkLst>
        </pc:picChg>
        <pc:picChg chg="add mod">
          <ac:chgData name="CAPGRAS Etienne" userId="d192c435-7b24-43ba-902f-abc1a1ef4e89" providerId="ADAL" clId="{E6B822D2-4450-41C4-84B2-C5DCC02156BC}" dt="2019-08-05T14:22:27.648" v="2594" actId="1037"/>
          <ac:picMkLst>
            <pc:docMk/>
            <pc:sldMk cId="2746414191" sldId="258"/>
            <ac:picMk id="27" creationId="{F580DABC-A5FD-462F-B459-D2F6140326F3}"/>
          </ac:picMkLst>
        </pc:picChg>
        <pc:cxnChg chg="mod">
          <ac:chgData name="CAPGRAS Etienne" userId="d192c435-7b24-43ba-902f-abc1a1ef4e89" providerId="ADAL" clId="{E6B822D2-4450-41C4-84B2-C5DCC02156BC}" dt="2019-08-05T14:21:48.961" v="2585" actId="478"/>
          <ac:cxnSpMkLst>
            <pc:docMk/>
            <pc:sldMk cId="2746414191" sldId="258"/>
            <ac:cxnSpMk id="31" creationId="{176388A5-2976-4639-BE52-1290B4AE8AB7}"/>
          </ac:cxnSpMkLst>
        </pc:cxnChg>
      </pc:sldChg>
      <pc:sldChg chg="addSp delSp modSp">
        <pc:chgData name="CAPGRAS Etienne" userId="d192c435-7b24-43ba-902f-abc1a1ef4e89" providerId="ADAL" clId="{E6B822D2-4450-41C4-84B2-C5DCC02156BC}" dt="2019-08-05T09:02:06.296" v="907" actId="14100"/>
        <pc:sldMkLst>
          <pc:docMk/>
          <pc:sldMk cId="1906229788" sldId="259"/>
        </pc:sldMkLst>
        <pc:spChg chg="mod">
          <ac:chgData name="CAPGRAS Etienne" userId="d192c435-7b24-43ba-902f-abc1a1ef4e89" providerId="ADAL" clId="{E6B822D2-4450-41C4-84B2-C5DCC02156BC}" dt="2019-08-05T08:43:59.678" v="747" actId="1076"/>
          <ac:spMkLst>
            <pc:docMk/>
            <pc:sldMk cId="1906229788" sldId="259"/>
            <ac:spMk id="2" creationId="{44F0C907-AF29-4707-9073-CEAB596FA722}"/>
          </ac:spMkLst>
        </pc:spChg>
        <pc:spChg chg="add mod">
          <ac:chgData name="CAPGRAS Etienne" userId="d192c435-7b24-43ba-902f-abc1a1ef4e89" providerId="ADAL" clId="{E6B822D2-4450-41C4-84B2-C5DCC02156BC}" dt="2019-08-05T08:50:34.064" v="785" actId="14100"/>
          <ac:spMkLst>
            <pc:docMk/>
            <pc:sldMk cId="1906229788" sldId="259"/>
            <ac:spMk id="6" creationId="{F091A866-0C0F-4D27-BCF3-11DA0E94CABA}"/>
          </ac:spMkLst>
        </pc:spChg>
        <pc:spChg chg="mod topLvl">
          <ac:chgData name="CAPGRAS Etienne" userId="d192c435-7b24-43ba-902f-abc1a1ef4e89" providerId="ADAL" clId="{E6B822D2-4450-41C4-84B2-C5DCC02156BC}" dt="2019-08-05T08:44:22.895" v="751" actId="14100"/>
          <ac:spMkLst>
            <pc:docMk/>
            <pc:sldMk cId="1906229788" sldId="259"/>
            <ac:spMk id="9" creationId="{FEFB849A-B12A-46E9-9C22-CFE414897660}"/>
          </ac:spMkLst>
        </pc:spChg>
        <pc:spChg chg="add del">
          <ac:chgData name="CAPGRAS Etienne" userId="d192c435-7b24-43ba-902f-abc1a1ef4e89" providerId="ADAL" clId="{E6B822D2-4450-41C4-84B2-C5DCC02156BC}" dt="2019-08-05T08:06:33.645" v="530" actId="478"/>
          <ac:spMkLst>
            <pc:docMk/>
            <pc:sldMk cId="1906229788" sldId="259"/>
            <ac:spMk id="12" creationId="{7B582110-7B52-4BCA-ADA3-985AF6AAB708}"/>
          </ac:spMkLst>
        </pc:spChg>
        <pc:spChg chg="del mod">
          <ac:chgData name="CAPGRAS Etienne" userId="d192c435-7b24-43ba-902f-abc1a1ef4e89" providerId="ADAL" clId="{E6B822D2-4450-41C4-84B2-C5DCC02156BC}" dt="2019-08-05T08:36:51.802" v="673" actId="478"/>
          <ac:spMkLst>
            <pc:docMk/>
            <pc:sldMk cId="1906229788" sldId="259"/>
            <ac:spMk id="13" creationId="{46A1205B-0FEC-4158-AAA3-A264E7E3ABBC}"/>
          </ac:spMkLst>
        </pc:spChg>
        <pc:spChg chg="mod">
          <ac:chgData name="CAPGRAS Etienne" userId="d192c435-7b24-43ba-902f-abc1a1ef4e89" providerId="ADAL" clId="{E6B822D2-4450-41C4-84B2-C5DCC02156BC}" dt="2019-08-05T08:43:59.678" v="747" actId="1076"/>
          <ac:spMkLst>
            <pc:docMk/>
            <pc:sldMk cId="1906229788" sldId="259"/>
            <ac:spMk id="14" creationId="{080C79BD-60C1-4EE1-BA9D-F969EC9B9BE7}"/>
          </ac:spMkLst>
        </pc:spChg>
        <pc:spChg chg="add del ord">
          <ac:chgData name="CAPGRAS Etienne" userId="d192c435-7b24-43ba-902f-abc1a1ef4e89" providerId="ADAL" clId="{E6B822D2-4450-41C4-84B2-C5DCC02156BC}" dt="2019-08-05T08:43:48.851" v="746"/>
          <ac:spMkLst>
            <pc:docMk/>
            <pc:sldMk cId="1906229788" sldId="259"/>
            <ac:spMk id="20" creationId="{1FA14CC8-ED6C-429F-B495-626BFD1BBE79}"/>
          </ac:spMkLst>
        </pc:spChg>
        <pc:spChg chg="add del mod">
          <ac:chgData name="CAPGRAS Etienne" userId="d192c435-7b24-43ba-902f-abc1a1ef4e89" providerId="ADAL" clId="{E6B822D2-4450-41C4-84B2-C5DCC02156BC}" dt="2019-08-05T08:06:25.754" v="525"/>
          <ac:spMkLst>
            <pc:docMk/>
            <pc:sldMk cId="1906229788" sldId="259"/>
            <ac:spMk id="21" creationId="{BB1FB727-2CA7-47CD-84F6-FD5C128843FB}"/>
          </ac:spMkLst>
        </pc:spChg>
        <pc:spChg chg="add del mod">
          <ac:chgData name="CAPGRAS Etienne" userId="d192c435-7b24-43ba-902f-abc1a1ef4e89" providerId="ADAL" clId="{E6B822D2-4450-41C4-84B2-C5DCC02156BC}" dt="2019-08-05T08:38:35.304" v="694" actId="478"/>
          <ac:spMkLst>
            <pc:docMk/>
            <pc:sldMk cId="1906229788" sldId="259"/>
            <ac:spMk id="22" creationId="{7D2E4465-CCB0-404E-BEE3-74D7C5420250}"/>
          </ac:spMkLst>
        </pc:spChg>
        <pc:spChg chg="add del mod">
          <ac:chgData name="CAPGRAS Etienne" userId="d192c435-7b24-43ba-902f-abc1a1ef4e89" providerId="ADAL" clId="{E6B822D2-4450-41C4-84B2-C5DCC02156BC}" dt="2019-08-05T08:49:52.280" v="779" actId="478"/>
          <ac:spMkLst>
            <pc:docMk/>
            <pc:sldMk cId="1906229788" sldId="259"/>
            <ac:spMk id="25" creationId="{FD680EC6-7904-425D-BAA1-85D7B2302192}"/>
          </ac:spMkLst>
        </pc:spChg>
        <pc:spChg chg="add del mod">
          <ac:chgData name="CAPGRAS Etienne" userId="d192c435-7b24-43ba-902f-abc1a1ef4e89" providerId="ADAL" clId="{E6B822D2-4450-41C4-84B2-C5DCC02156BC}" dt="2019-08-05T08:56:55.458" v="883"/>
          <ac:spMkLst>
            <pc:docMk/>
            <pc:sldMk cId="1906229788" sldId="259"/>
            <ac:spMk id="27" creationId="{B9746496-1310-482A-8A92-48E16A8B6FB6}"/>
          </ac:spMkLst>
        </pc:spChg>
        <pc:spChg chg="add mod">
          <ac:chgData name="CAPGRAS Etienne" userId="d192c435-7b24-43ba-902f-abc1a1ef4e89" providerId="ADAL" clId="{E6B822D2-4450-41C4-84B2-C5DCC02156BC}" dt="2019-08-05T09:02:06.296" v="907" actId="14100"/>
          <ac:spMkLst>
            <pc:docMk/>
            <pc:sldMk cId="1906229788" sldId="259"/>
            <ac:spMk id="28" creationId="{F430E3B6-E6CF-49FE-B5F3-0540036CB0CC}"/>
          </ac:spMkLst>
        </pc:spChg>
        <pc:spChg chg="del mod">
          <ac:chgData name="CAPGRAS Etienne" userId="d192c435-7b24-43ba-902f-abc1a1ef4e89" providerId="ADAL" clId="{E6B822D2-4450-41C4-84B2-C5DCC02156BC}" dt="2019-08-05T08:42:55.925" v="741" actId="478"/>
          <ac:spMkLst>
            <pc:docMk/>
            <pc:sldMk cId="1906229788" sldId="259"/>
            <ac:spMk id="39" creationId="{F8586F15-C4FA-428B-8047-D09E7FACC679}"/>
          </ac:spMkLst>
        </pc:spChg>
        <pc:spChg chg="mod topLvl">
          <ac:chgData name="CAPGRAS Etienne" userId="d192c435-7b24-43ba-902f-abc1a1ef4e89" providerId="ADAL" clId="{E6B822D2-4450-41C4-84B2-C5DCC02156BC}" dt="2019-08-05T08:46:41.479" v="766" actId="165"/>
          <ac:spMkLst>
            <pc:docMk/>
            <pc:sldMk cId="1906229788" sldId="259"/>
            <ac:spMk id="40" creationId="{F1199B57-E4AA-4DA8-AF37-7A5540A8086F}"/>
          </ac:spMkLst>
        </pc:spChg>
        <pc:spChg chg="mod topLvl">
          <ac:chgData name="CAPGRAS Etienne" userId="d192c435-7b24-43ba-902f-abc1a1ef4e89" providerId="ADAL" clId="{E6B822D2-4450-41C4-84B2-C5DCC02156BC}" dt="2019-08-05T08:46:41.479" v="766" actId="165"/>
          <ac:spMkLst>
            <pc:docMk/>
            <pc:sldMk cId="1906229788" sldId="259"/>
            <ac:spMk id="41" creationId="{80F4504C-AA7B-4B9C-A94E-E7C6562AD61D}"/>
          </ac:spMkLst>
        </pc:spChg>
        <pc:spChg chg="mod topLvl">
          <ac:chgData name="CAPGRAS Etienne" userId="d192c435-7b24-43ba-902f-abc1a1ef4e89" providerId="ADAL" clId="{E6B822D2-4450-41C4-84B2-C5DCC02156BC}" dt="2019-08-05T08:46:41.479" v="766" actId="165"/>
          <ac:spMkLst>
            <pc:docMk/>
            <pc:sldMk cId="1906229788" sldId="259"/>
            <ac:spMk id="47" creationId="{9623CE20-EE99-444E-ACD8-344296AAE8D0}"/>
          </ac:spMkLst>
        </pc:spChg>
        <pc:spChg chg="mod topLvl">
          <ac:chgData name="CAPGRAS Etienne" userId="d192c435-7b24-43ba-902f-abc1a1ef4e89" providerId="ADAL" clId="{E6B822D2-4450-41C4-84B2-C5DCC02156BC}" dt="2019-08-05T08:46:41.479" v="766" actId="165"/>
          <ac:spMkLst>
            <pc:docMk/>
            <pc:sldMk cId="1906229788" sldId="259"/>
            <ac:spMk id="59" creationId="{BA471863-5D87-49BF-BC58-E40C1EDE3528}"/>
          </ac:spMkLst>
        </pc:spChg>
        <pc:spChg chg="mod">
          <ac:chgData name="CAPGRAS Etienne" userId="d192c435-7b24-43ba-902f-abc1a1ef4e89" providerId="ADAL" clId="{E6B822D2-4450-41C4-84B2-C5DCC02156BC}" dt="2019-08-05T08:43:17.120" v="744" actId="1076"/>
          <ac:spMkLst>
            <pc:docMk/>
            <pc:sldMk cId="1906229788" sldId="259"/>
            <ac:spMk id="62" creationId="{2907BCE1-61A0-463C-9F50-095CDD7CFE16}"/>
          </ac:spMkLst>
        </pc:spChg>
        <pc:spChg chg="mod ord">
          <ac:chgData name="CAPGRAS Etienne" userId="d192c435-7b24-43ba-902f-abc1a1ef4e89" providerId="ADAL" clId="{E6B822D2-4450-41C4-84B2-C5DCC02156BC}" dt="2019-08-05T08:50:55.305" v="815" actId="1035"/>
          <ac:spMkLst>
            <pc:docMk/>
            <pc:sldMk cId="1906229788" sldId="259"/>
            <ac:spMk id="63" creationId="{04D4170D-AA4A-49B1-ABEC-E35A6A300292}"/>
          </ac:spMkLst>
        </pc:spChg>
        <pc:spChg chg="mod topLvl">
          <ac:chgData name="CAPGRAS Etienne" userId="d192c435-7b24-43ba-902f-abc1a1ef4e89" providerId="ADAL" clId="{E6B822D2-4450-41C4-84B2-C5DCC02156BC}" dt="2019-08-05T08:43:38.793" v="745" actId="1076"/>
          <ac:spMkLst>
            <pc:docMk/>
            <pc:sldMk cId="1906229788" sldId="259"/>
            <ac:spMk id="67" creationId="{12CB9844-79A7-4C4D-AC3A-85CBCFA01FC2}"/>
          </ac:spMkLst>
        </pc:spChg>
        <pc:spChg chg="del mod">
          <ac:chgData name="CAPGRAS Etienne" userId="d192c435-7b24-43ba-902f-abc1a1ef4e89" providerId="ADAL" clId="{E6B822D2-4450-41C4-84B2-C5DCC02156BC}" dt="2019-08-05T08:41:28.008" v="723" actId="478"/>
          <ac:spMkLst>
            <pc:docMk/>
            <pc:sldMk cId="1906229788" sldId="259"/>
            <ac:spMk id="68" creationId="{98EE774B-53DB-4315-ADF2-ED35C7B1CDBA}"/>
          </ac:spMkLst>
        </pc:spChg>
        <pc:grpChg chg="del">
          <ac:chgData name="CAPGRAS Etienne" userId="d192c435-7b24-43ba-902f-abc1a1ef4e89" providerId="ADAL" clId="{E6B822D2-4450-41C4-84B2-C5DCC02156BC}" dt="2019-08-05T08:06:40.434" v="531" actId="165"/>
          <ac:grpSpMkLst>
            <pc:docMk/>
            <pc:sldMk cId="1906229788" sldId="259"/>
            <ac:grpSpMk id="7" creationId="{2D461963-CBBA-4D76-9FF0-1200EFEC6BE7}"/>
          </ac:grpSpMkLst>
        </pc:grpChg>
        <pc:grpChg chg="del">
          <ac:chgData name="CAPGRAS Etienne" userId="d192c435-7b24-43ba-902f-abc1a1ef4e89" providerId="ADAL" clId="{E6B822D2-4450-41C4-84B2-C5DCC02156BC}" dt="2019-08-05T08:46:41.479" v="766" actId="165"/>
          <ac:grpSpMkLst>
            <pc:docMk/>
            <pc:sldMk cId="1906229788" sldId="259"/>
            <ac:grpSpMk id="38" creationId="{E495FF70-FC59-488E-8C2A-6A60147CAF98}"/>
          </ac:grpSpMkLst>
        </pc:grpChg>
        <pc:picChg chg="mod">
          <ac:chgData name="CAPGRAS Etienne" userId="d192c435-7b24-43ba-902f-abc1a1ef4e89" providerId="ADAL" clId="{E6B822D2-4450-41C4-84B2-C5DCC02156BC}" dt="2019-08-05T08:43:38.793" v="745" actId="1076"/>
          <ac:picMkLst>
            <pc:docMk/>
            <pc:sldMk cId="1906229788" sldId="259"/>
            <ac:picMk id="4" creationId="{5224A965-EE32-42DF-A06A-1434F23E7835}"/>
          </ac:picMkLst>
        </pc:picChg>
        <pc:picChg chg="mod">
          <ac:chgData name="CAPGRAS Etienne" userId="d192c435-7b24-43ba-902f-abc1a1ef4e89" providerId="ADAL" clId="{E6B822D2-4450-41C4-84B2-C5DCC02156BC}" dt="2019-08-05T08:43:38.793" v="745" actId="1076"/>
          <ac:picMkLst>
            <pc:docMk/>
            <pc:sldMk cId="1906229788" sldId="259"/>
            <ac:picMk id="16" creationId="{C121D438-2ACC-4368-BBAD-1A28290047BF}"/>
          </ac:picMkLst>
        </pc:picChg>
        <pc:cxnChg chg="add del mod">
          <ac:chgData name="CAPGRAS Etienne" userId="d192c435-7b24-43ba-902f-abc1a1ef4e89" providerId="ADAL" clId="{E6B822D2-4450-41C4-84B2-C5DCC02156BC}" dt="2019-08-05T08:47:44.167" v="768" actId="478"/>
          <ac:cxnSpMkLst>
            <pc:docMk/>
            <pc:sldMk cId="1906229788" sldId="259"/>
            <ac:cxnSpMk id="5" creationId="{C625B3DE-C0C2-4EBD-9276-D4359D474C57}"/>
          </ac:cxnSpMkLst>
        </pc:cxnChg>
      </pc:sldChg>
      <pc:sldChg chg="addSp delSp modSp">
        <pc:chgData name="CAPGRAS Etienne" userId="d192c435-7b24-43ba-902f-abc1a1ef4e89" providerId="ADAL" clId="{E6B822D2-4450-41C4-84B2-C5DCC02156BC}" dt="2019-08-05T09:37:34.860" v="1186" actId="1076"/>
        <pc:sldMkLst>
          <pc:docMk/>
          <pc:sldMk cId="1128933617" sldId="261"/>
        </pc:sldMkLst>
        <pc:spChg chg="mod ord">
          <ac:chgData name="CAPGRAS Etienne" userId="d192c435-7b24-43ba-902f-abc1a1ef4e89" providerId="ADAL" clId="{E6B822D2-4450-41C4-84B2-C5DCC02156BC}" dt="2019-08-05T09:36:28.885" v="1179" actId="20577"/>
          <ac:spMkLst>
            <pc:docMk/>
            <pc:sldMk cId="1128933617" sldId="261"/>
            <ac:spMk id="2" creationId="{CB962BCF-AE6B-43C7-B12A-21A082488820}"/>
          </ac:spMkLst>
        </pc:spChg>
        <pc:spChg chg="mod">
          <ac:chgData name="CAPGRAS Etienne" userId="d192c435-7b24-43ba-902f-abc1a1ef4e89" providerId="ADAL" clId="{E6B822D2-4450-41C4-84B2-C5DCC02156BC}" dt="2019-08-05T09:21:38.231" v="1016" actId="1076"/>
          <ac:spMkLst>
            <pc:docMk/>
            <pc:sldMk cId="1128933617" sldId="261"/>
            <ac:spMk id="5" creationId="{29839313-5627-46FF-A141-54CE6D786D54}"/>
          </ac:spMkLst>
        </pc:spChg>
        <pc:spChg chg="mod topLvl">
          <ac:chgData name="CAPGRAS Etienne" userId="d192c435-7b24-43ba-902f-abc1a1ef4e89" providerId="ADAL" clId="{E6B822D2-4450-41C4-84B2-C5DCC02156BC}" dt="2019-08-05T09:08:02.733" v="931" actId="207"/>
          <ac:spMkLst>
            <pc:docMk/>
            <pc:sldMk cId="1128933617" sldId="261"/>
            <ac:spMk id="7" creationId="{11AF9883-A7EC-41FE-ABBB-D4A737F6C823}"/>
          </ac:spMkLst>
        </pc:spChg>
        <pc:spChg chg="mod topLvl">
          <ac:chgData name="CAPGRAS Etienne" userId="d192c435-7b24-43ba-902f-abc1a1ef4e89" providerId="ADAL" clId="{E6B822D2-4450-41C4-84B2-C5DCC02156BC}" dt="2019-08-05T09:03:19.742" v="917" actId="165"/>
          <ac:spMkLst>
            <pc:docMk/>
            <pc:sldMk cId="1128933617" sldId="261"/>
            <ac:spMk id="8" creationId="{7B6C9FE1-3F39-4C65-8F38-F34CE63B0F1F}"/>
          </ac:spMkLst>
        </pc:spChg>
        <pc:spChg chg="del mod topLvl">
          <ac:chgData name="CAPGRAS Etienne" userId="d192c435-7b24-43ba-902f-abc1a1ef4e89" providerId="ADAL" clId="{E6B822D2-4450-41C4-84B2-C5DCC02156BC}" dt="2019-08-05T09:03:27.797" v="918" actId="478"/>
          <ac:spMkLst>
            <pc:docMk/>
            <pc:sldMk cId="1128933617" sldId="261"/>
            <ac:spMk id="9" creationId="{0513CE96-E4F4-45A9-B209-81120CAA41F9}"/>
          </ac:spMkLst>
        </pc:spChg>
        <pc:spChg chg="del mod topLvl">
          <ac:chgData name="CAPGRAS Etienne" userId="d192c435-7b24-43ba-902f-abc1a1ef4e89" providerId="ADAL" clId="{E6B822D2-4450-41C4-84B2-C5DCC02156BC}" dt="2019-08-05T09:03:27.797" v="918" actId="478"/>
          <ac:spMkLst>
            <pc:docMk/>
            <pc:sldMk cId="1128933617" sldId="261"/>
            <ac:spMk id="13" creationId="{FE0701D2-D810-4C85-ADE6-B37299CDE33F}"/>
          </ac:spMkLst>
        </pc:spChg>
        <pc:spChg chg="del mod topLvl">
          <ac:chgData name="CAPGRAS Etienne" userId="d192c435-7b24-43ba-902f-abc1a1ef4e89" providerId="ADAL" clId="{E6B822D2-4450-41C4-84B2-C5DCC02156BC}" dt="2019-08-05T09:03:27.797" v="918" actId="478"/>
          <ac:spMkLst>
            <pc:docMk/>
            <pc:sldMk cId="1128933617" sldId="261"/>
            <ac:spMk id="14" creationId="{5E5B6659-62B2-49B4-BB59-99960112EEB4}"/>
          </ac:spMkLst>
        </pc:spChg>
        <pc:spChg chg="del mod topLvl">
          <ac:chgData name="CAPGRAS Etienne" userId="d192c435-7b24-43ba-902f-abc1a1ef4e89" providerId="ADAL" clId="{E6B822D2-4450-41C4-84B2-C5DCC02156BC}" dt="2019-08-05T09:03:27.797" v="918" actId="478"/>
          <ac:spMkLst>
            <pc:docMk/>
            <pc:sldMk cId="1128933617" sldId="261"/>
            <ac:spMk id="17" creationId="{4059F31E-38DA-40FB-9541-32BB77BD4554}"/>
          </ac:spMkLst>
        </pc:spChg>
        <pc:spChg chg="add mod">
          <ac:chgData name="CAPGRAS Etienne" userId="d192c435-7b24-43ba-902f-abc1a1ef4e89" providerId="ADAL" clId="{E6B822D2-4450-41C4-84B2-C5DCC02156BC}" dt="2019-08-05T09:21:47.743" v="1019"/>
          <ac:spMkLst>
            <pc:docMk/>
            <pc:sldMk cId="1128933617" sldId="261"/>
            <ac:spMk id="24" creationId="{12F619EB-8FEA-487A-81E2-1B180744ED30}"/>
          </ac:spMkLst>
        </pc:spChg>
        <pc:spChg chg="add del ord">
          <ac:chgData name="CAPGRAS Etienne" userId="d192c435-7b24-43ba-902f-abc1a1ef4e89" providerId="ADAL" clId="{E6B822D2-4450-41C4-84B2-C5DCC02156BC}" dt="2019-08-05T09:32:41.096" v="1161" actId="478"/>
          <ac:spMkLst>
            <pc:docMk/>
            <pc:sldMk cId="1128933617" sldId="261"/>
            <ac:spMk id="25" creationId="{5F9FF809-D041-4BA9-A2E8-C71DBDD7FCA8}"/>
          </ac:spMkLst>
        </pc:spChg>
        <pc:spChg chg="mod topLvl">
          <ac:chgData name="CAPGRAS Etienne" userId="d192c435-7b24-43ba-902f-abc1a1ef4e89" providerId="ADAL" clId="{E6B822D2-4450-41C4-84B2-C5DCC02156BC}" dt="2019-08-05T09:03:19.742" v="917" actId="165"/>
          <ac:spMkLst>
            <pc:docMk/>
            <pc:sldMk cId="1128933617" sldId="261"/>
            <ac:spMk id="27" creationId="{E6C9F94A-291D-4767-8411-94BC157B9DDE}"/>
          </ac:spMkLst>
        </pc:spChg>
        <pc:spChg chg="add del ord">
          <ac:chgData name="CAPGRAS Etienne" userId="d192c435-7b24-43ba-902f-abc1a1ef4e89" providerId="ADAL" clId="{E6B822D2-4450-41C4-84B2-C5DCC02156BC}" dt="2019-08-05T09:26:58.729" v="1109" actId="478"/>
          <ac:spMkLst>
            <pc:docMk/>
            <pc:sldMk cId="1128933617" sldId="261"/>
            <ac:spMk id="30" creationId="{8BEABD20-F21E-487F-B0DC-FA93DE39DF0B}"/>
          </ac:spMkLst>
        </pc:spChg>
        <pc:spChg chg="add mod">
          <ac:chgData name="CAPGRAS Etienne" userId="d192c435-7b24-43ba-902f-abc1a1ef4e89" providerId="ADAL" clId="{E6B822D2-4450-41C4-84B2-C5DCC02156BC}" dt="2019-08-05T09:00:57.174" v="898" actId="14100"/>
          <ac:spMkLst>
            <pc:docMk/>
            <pc:sldMk cId="1128933617" sldId="261"/>
            <ac:spMk id="31" creationId="{E8B65614-8548-4611-A8D6-CC18CCC04823}"/>
          </ac:spMkLst>
        </pc:spChg>
        <pc:spChg chg="add mod">
          <ac:chgData name="CAPGRAS Etienne" userId="d192c435-7b24-43ba-902f-abc1a1ef4e89" providerId="ADAL" clId="{E6B822D2-4450-41C4-84B2-C5DCC02156BC}" dt="2019-08-05T09:01:41.272" v="904" actId="14100"/>
          <ac:spMkLst>
            <pc:docMk/>
            <pc:sldMk cId="1128933617" sldId="261"/>
            <ac:spMk id="32" creationId="{B03035E3-7ECE-4242-83D1-72F8FF297D6D}"/>
          </ac:spMkLst>
        </pc:spChg>
        <pc:spChg chg="add del mod">
          <ac:chgData name="CAPGRAS Etienne" userId="d192c435-7b24-43ba-902f-abc1a1ef4e89" providerId="ADAL" clId="{E6B822D2-4450-41C4-84B2-C5DCC02156BC}" dt="2019-08-05T09:20:41.089" v="1009" actId="14100"/>
          <ac:spMkLst>
            <pc:docMk/>
            <pc:sldMk cId="1128933617" sldId="261"/>
            <ac:spMk id="33" creationId="{DB08873B-8563-4F3C-A7F5-C0348151B8F7}"/>
          </ac:spMkLst>
        </pc:spChg>
        <pc:spChg chg="mod topLvl">
          <ac:chgData name="CAPGRAS Etienne" userId="d192c435-7b24-43ba-902f-abc1a1ef4e89" providerId="ADAL" clId="{E6B822D2-4450-41C4-84B2-C5DCC02156BC}" dt="2019-08-05T09:04:53.571" v="925" actId="1076"/>
          <ac:spMkLst>
            <pc:docMk/>
            <pc:sldMk cId="1128933617" sldId="261"/>
            <ac:spMk id="34" creationId="{492F5848-8C11-4D36-849F-B6F3E9D471D6}"/>
          </ac:spMkLst>
        </pc:spChg>
        <pc:spChg chg="add del mod ord topLvl">
          <ac:chgData name="CAPGRAS Etienne" userId="d192c435-7b24-43ba-902f-abc1a1ef4e89" providerId="ADAL" clId="{E6B822D2-4450-41C4-84B2-C5DCC02156BC}" dt="2019-08-05T09:27:00.352" v="1117" actId="166"/>
          <ac:spMkLst>
            <pc:docMk/>
            <pc:sldMk cId="1128933617" sldId="261"/>
            <ac:spMk id="42" creationId="{E02D5D57-71C6-4A53-9BCD-25B46E2F303D}"/>
          </ac:spMkLst>
        </pc:spChg>
        <pc:spChg chg="del mod topLvl">
          <ac:chgData name="CAPGRAS Etienne" userId="d192c435-7b24-43ba-902f-abc1a1ef4e89" providerId="ADAL" clId="{E6B822D2-4450-41C4-84B2-C5DCC02156BC}" dt="2019-08-05T08:52:52.389" v="829" actId="478"/>
          <ac:spMkLst>
            <pc:docMk/>
            <pc:sldMk cId="1128933617" sldId="261"/>
            <ac:spMk id="53" creationId="{B2E0EF46-4650-42C2-BD81-B09FA1298E9A}"/>
          </ac:spMkLst>
        </pc:spChg>
        <pc:spChg chg="del mod ord">
          <ac:chgData name="CAPGRAS Etienne" userId="d192c435-7b24-43ba-902f-abc1a1ef4e89" providerId="ADAL" clId="{E6B822D2-4450-41C4-84B2-C5DCC02156BC}" dt="2019-08-05T09:33:43.926" v="1164" actId="478"/>
          <ac:spMkLst>
            <pc:docMk/>
            <pc:sldMk cId="1128933617" sldId="261"/>
            <ac:spMk id="55" creationId="{94CA8866-51DA-4C61-9C60-8C13A8A950F8}"/>
          </ac:spMkLst>
        </pc:spChg>
        <pc:spChg chg="mod">
          <ac:chgData name="CAPGRAS Etienne" userId="d192c435-7b24-43ba-902f-abc1a1ef4e89" providerId="ADAL" clId="{E6B822D2-4450-41C4-84B2-C5DCC02156BC}" dt="2019-08-05T09:37:34.860" v="1186" actId="1076"/>
          <ac:spMkLst>
            <pc:docMk/>
            <pc:sldMk cId="1128933617" sldId="261"/>
            <ac:spMk id="56" creationId="{96CCE628-3C32-41A3-B2AF-71CACD5E975D}"/>
          </ac:spMkLst>
        </pc:spChg>
        <pc:spChg chg="mod topLvl">
          <ac:chgData name="CAPGRAS Etienne" userId="d192c435-7b24-43ba-902f-abc1a1ef4e89" providerId="ADAL" clId="{E6B822D2-4450-41C4-84B2-C5DCC02156BC}" dt="2019-08-05T09:35:29.960" v="1173" actId="208"/>
          <ac:spMkLst>
            <pc:docMk/>
            <pc:sldMk cId="1128933617" sldId="261"/>
            <ac:spMk id="57" creationId="{3AB9F3B9-98BE-4839-A92C-C4D4A3227646}"/>
          </ac:spMkLst>
        </pc:spChg>
        <pc:spChg chg="mod">
          <ac:chgData name="CAPGRAS Etienne" userId="d192c435-7b24-43ba-902f-abc1a1ef4e89" providerId="ADAL" clId="{E6B822D2-4450-41C4-84B2-C5DCC02156BC}" dt="2019-08-05T09:28:04.430" v="1123" actId="948"/>
          <ac:spMkLst>
            <pc:docMk/>
            <pc:sldMk cId="1128933617" sldId="261"/>
            <ac:spMk id="59" creationId="{036F6A80-0C8E-4B78-89B2-D9FAE71B9AC8}"/>
          </ac:spMkLst>
        </pc:spChg>
        <pc:spChg chg="del mod topLvl">
          <ac:chgData name="CAPGRAS Etienne" userId="d192c435-7b24-43ba-902f-abc1a1ef4e89" providerId="ADAL" clId="{E6B822D2-4450-41C4-84B2-C5DCC02156BC}" dt="2019-08-05T09:37:18.598" v="1184" actId="478"/>
          <ac:spMkLst>
            <pc:docMk/>
            <pc:sldMk cId="1128933617" sldId="261"/>
            <ac:spMk id="61" creationId="{0D1C1918-1AAA-41D7-9124-24B9247E46D1}"/>
          </ac:spMkLst>
        </pc:spChg>
        <pc:spChg chg="mod topLvl">
          <ac:chgData name="CAPGRAS Etienne" userId="d192c435-7b24-43ba-902f-abc1a1ef4e89" providerId="ADAL" clId="{E6B822D2-4450-41C4-84B2-C5DCC02156BC}" dt="2019-08-05T09:03:19.742" v="917" actId="165"/>
          <ac:spMkLst>
            <pc:docMk/>
            <pc:sldMk cId="1128933617" sldId="261"/>
            <ac:spMk id="62" creationId="{15C07A56-27F5-4FED-9EC8-8F92A3A7C29A}"/>
          </ac:spMkLst>
        </pc:spChg>
        <pc:spChg chg="mod ord">
          <ac:chgData name="CAPGRAS Etienne" userId="d192c435-7b24-43ba-902f-abc1a1ef4e89" providerId="ADAL" clId="{E6B822D2-4450-41C4-84B2-C5DCC02156BC}" dt="2019-08-05T09:12:54.039" v="964" actId="166"/>
          <ac:spMkLst>
            <pc:docMk/>
            <pc:sldMk cId="1128933617" sldId="261"/>
            <ac:spMk id="67" creationId="{4523118E-3F00-4CF4-A440-359D0A4DEB09}"/>
          </ac:spMkLst>
        </pc:spChg>
        <pc:spChg chg="mod ord">
          <ac:chgData name="CAPGRAS Etienne" userId="d192c435-7b24-43ba-902f-abc1a1ef4e89" providerId="ADAL" clId="{E6B822D2-4450-41C4-84B2-C5DCC02156BC}" dt="2019-08-05T09:30:04.157" v="1137" actId="166"/>
          <ac:spMkLst>
            <pc:docMk/>
            <pc:sldMk cId="1128933617" sldId="261"/>
            <ac:spMk id="69" creationId="{D1F0E5D0-6AC0-488E-BA10-CE90B61B2AFE}"/>
          </ac:spMkLst>
        </pc:spChg>
        <pc:spChg chg="del">
          <ac:chgData name="CAPGRAS Etienne" userId="d192c435-7b24-43ba-902f-abc1a1ef4e89" providerId="ADAL" clId="{E6B822D2-4450-41C4-84B2-C5DCC02156BC}" dt="2019-08-05T08:57:14.531" v="886" actId="478"/>
          <ac:spMkLst>
            <pc:docMk/>
            <pc:sldMk cId="1128933617" sldId="261"/>
            <ac:spMk id="72" creationId="{B571C42E-F878-4A97-88C1-0BE20B2FCB98}"/>
          </ac:spMkLst>
        </pc:spChg>
        <pc:spChg chg="mod ord">
          <ac:chgData name="CAPGRAS Etienne" userId="d192c435-7b24-43ba-902f-abc1a1ef4e89" providerId="ADAL" clId="{E6B822D2-4450-41C4-84B2-C5DCC02156BC}" dt="2019-08-05T09:31:36.586" v="1147" actId="164"/>
          <ac:spMkLst>
            <pc:docMk/>
            <pc:sldMk cId="1128933617" sldId="261"/>
            <ac:spMk id="75" creationId="{EB60E358-BDA9-4869-BD2B-11F7B70737E6}"/>
          </ac:spMkLst>
        </pc:spChg>
        <pc:spChg chg="mod ord">
          <ac:chgData name="CAPGRAS Etienne" userId="d192c435-7b24-43ba-902f-abc1a1ef4e89" providerId="ADAL" clId="{E6B822D2-4450-41C4-84B2-C5DCC02156BC}" dt="2019-08-05T09:31:36.586" v="1147" actId="164"/>
          <ac:spMkLst>
            <pc:docMk/>
            <pc:sldMk cId="1128933617" sldId="261"/>
            <ac:spMk id="77" creationId="{B521E51B-7252-41AB-AE0A-C3AD46428F3E}"/>
          </ac:spMkLst>
        </pc:spChg>
        <pc:spChg chg="mod ord">
          <ac:chgData name="CAPGRAS Etienne" userId="d192c435-7b24-43ba-902f-abc1a1ef4e89" providerId="ADAL" clId="{E6B822D2-4450-41C4-84B2-C5DCC02156BC}" dt="2019-08-05T09:32:17.894" v="1160" actId="1076"/>
          <ac:spMkLst>
            <pc:docMk/>
            <pc:sldMk cId="1128933617" sldId="261"/>
            <ac:spMk id="79" creationId="{2FE28164-55B9-4143-AE53-811705DF02C2}"/>
          </ac:spMkLst>
        </pc:spChg>
        <pc:spChg chg="del">
          <ac:chgData name="CAPGRAS Etienne" userId="d192c435-7b24-43ba-902f-abc1a1ef4e89" providerId="ADAL" clId="{E6B822D2-4450-41C4-84B2-C5DCC02156BC}" dt="2019-08-05T08:53:49.438" v="855" actId="478"/>
          <ac:spMkLst>
            <pc:docMk/>
            <pc:sldMk cId="1128933617" sldId="261"/>
            <ac:spMk id="83" creationId="{D9E68192-8476-43D6-9C81-61255FC85C9B}"/>
          </ac:spMkLst>
        </pc:spChg>
        <pc:grpChg chg="add mod">
          <ac:chgData name="CAPGRAS Etienne" userId="d192c435-7b24-43ba-902f-abc1a1ef4e89" providerId="ADAL" clId="{E6B822D2-4450-41C4-84B2-C5DCC02156BC}" dt="2019-08-05T09:31:36.586" v="1147" actId="164"/>
          <ac:grpSpMkLst>
            <pc:docMk/>
            <pc:sldMk cId="1128933617" sldId="261"/>
            <ac:grpSpMk id="3" creationId="{98C641C1-ED06-4965-8A87-C9DBCFA96E62}"/>
          </ac:grpSpMkLst>
        </pc:grpChg>
        <pc:grpChg chg="del">
          <ac:chgData name="CAPGRAS Etienne" userId="d192c435-7b24-43ba-902f-abc1a1ef4e89" providerId="ADAL" clId="{E6B822D2-4450-41C4-84B2-C5DCC02156BC}" dt="2019-08-05T09:03:19.742" v="917" actId="165"/>
          <ac:grpSpMkLst>
            <pc:docMk/>
            <pc:sldMk cId="1128933617" sldId="261"/>
            <ac:grpSpMk id="4" creationId="{6BE88516-95B6-43BD-8264-D9C5A88597A7}"/>
          </ac:grpSpMkLst>
        </pc:grpChg>
        <pc:grpChg chg="del">
          <ac:chgData name="CAPGRAS Etienne" userId="d192c435-7b24-43ba-902f-abc1a1ef4e89" providerId="ADAL" clId="{E6B822D2-4450-41C4-84B2-C5DCC02156BC}" dt="2019-08-05T08:52:52.389" v="829" actId="478"/>
          <ac:grpSpMkLst>
            <pc:docMk/>
            <pc:sldMk cId="1128933617" sldId="261"/>
            <ac:grpSpMk id="52" creationId="{A28D2C4D-6C10-4645-9516-EF40CBFEED1D}"/>
          </ac:grpSpMkLst>
        </pc:grpChg>
        <pc:picChg chg="del">
          <ac:chgData name="CAPGRAS Etienne" userId="d192c435-7b24-43ba-902f-abc1a1ef4e89" providerId="ADAL" clId="{E6B822D2-4450-41C4-84B2-C5DCC02156BC}" dt="2019-08-05T09:03:53.482" v="920" actId="478"/>
          <ac:picMkLst>
            <pc:docMk/>
            <pc:sldMk cId="1128933617" sldId="261"/>
            <ac:picMk id="82" creationId="{719F8198-A017-474B-8289-6157631DDBE4}"/>
          </ac:picMkLst>
        </pc:picChg>
      </pc:sldChg>
      <pc:sldChg chg="addSp delSp modSp">
        <pc:chgData name="CAPGRAS Etienne" userId="d192c435-7b24-43ba-902f-abc1a1ef4e89" providerId="ADAL" clId="{E6B822D2-4450-41C4-84B2-C5DCC02156BC}" dt="2019-08-05T15:33:40.274" v="3510" actId="1036"/>
        <pc:sldMkLst>
          <pc:docMk/>
          <pc:sldMk cId="1920192866" sldId="263"/>
        </pc:sldMkLst>
        <pc:spChg chg="mod">
          <ac:chgData name="CAPGRAS Etienne" userId="d192c435-7b24-43ba-902f-abc1a1ef4e89" providerId="ADAL" clId="{E6B822D2-4450-41C4-84B2-C5DCC02156BC}" dt="2019-08-05T14:56:20.127" v="3021" actId="14100"/>
          <ac:spMkLst>
            <pc:docMk/>
            <pc:sldMk cId="1920192866" sldId="263"/>
            <ac:spMk id="2" creationId="{9376DCB0-15A2-4E38-B300-B715F499E1C0}"/>
          </ac:spMkLst>
        </pc:spChg>
        <pc:spChg chg="del mod topLvl">
          <ac:chgData name="CAPGRAS Etienne" userId="d192c435-7b24-43ba-902f-abc1a1ef4e89" providerId="ADAL" clId="{E6B822D2-4450-41C4-84B2-C5DCC02156BC}" dt="2019-08-05T14:28:41.737" v="2707" actId="478"/>
          <ac:spMkLst>
            <pc:docMk/>
            <pc:sldMk cId="1920192866" sldId="263"/>
            <ac:spMk id="4" creationId="{2F627A69-8283-4575-96E1-9D81B3C228B4}"/>
          </ac:spMkLst>
        </pc:spChg>
        <pc:spChg chg="del mod topLvl">
          <ac:chgData name="CAPGRAS Etienne" userId="d192c435-7b24-43ba-902f-abc1a1ef4e89" providerId="ADAL" clId="{E6B822D2-4450-41C4-84B2-C5DCC02156BC}" dt="2019-08-05T14:29:00.881" v="2711" actId="478"/>
          <ac:spMkLst>
            <pc:docMk/>
            <pc:sldMk cId="1920192866" sldId="263"/>
            <ac:spMk id="5" creationId="{5A1A23D2-CF62-4D96-AADA-685E9D718CFC}"/>
          </ac:spMkLst>
        </pc:spChg>
        <pc:spChg chg="add mod">
          <ac:chgData name="CAPGRAS Etienne" userId="d192c435-7b24-43ba-902f-abc1a1ef4e89" providerId="ADAL" clId="{E6B822D2-4450-41C4-84B2-C5DCC02156BC}" dt="2019-08-05T14:32:39.840" v="2853" actId="1076"/>
          <ac:spMkLst>
            <pc:docMk/>
            <pc:sldMk cId="1920192866" sldId="263"/>
            <ac:spMk id="6" creationId="{1689F712-3B8E-416E-B76C-3F9E5B9131E7}"/>
          </ac:spMkLst>
        </pc:spChg>
        <pc:spChg chg="del mod topLvl">
          <ac:chgData name="CAPGRAS Etienne" userId="d192c435-7b24-43ba-902f-abc1a1ef4e89" providerId="ADAL" clId="{E6B822D2-4450-41C4-84B2-C5DCC02156BC}" dt="2019-08-05T14:28:38.431" v="2706" actId="478"/>
          <ac:spMkLst>
            <pc:docMk/>
            <pc:sldMk cId="1920192866" sldId="263"/>
            <ac:spMk id="15" creationId="{0F74CECC-51A5-4E10-AF8D-D9DC72F1C852}"/>
          </ac:spMkLst>
        </pc:spChg>
        <pc:spChg chg="del mod topLvl">
          <ac:chgData name="CAPGRAS Etienne" userId="d192c435-7b24-43ba-902f-abc1a1ef4e89" providerId="ADAL" clId="{E6B822D2-4450-41C4-84B2-C5DCC02156BC}" dt="2019-08-05T14:28:38.431" v="2706" actId="478"/>
          <ac:spMkLst>
            <pc:docMk/>
            <pc:sldMk cId="1920192866" sldId="263"/>
            <ac:spMk id="19" creationId="{9DC91243-2121-44B1-A170-FD1C85E329DD}"/>
          </ac:spMkLst>
        </pc:spChg>
        <pc:spChg chg="del mod topLvl">
          <ac:chgData name="CAPGRAS Etienne" userId="d192c435-7b24-43ba-902f-abc1a1ef4e89" providerId="ADAL" clId="{E6B822D2-4450-41C4-84B2-C5DCC02156BC}" dt="2019-08-05T14:28:38.431" v="2706" actId="478"/>
          <ac:spMkLst>
            <pc:docMk/>
            <pc:sldMk cId="1920192866" sldId="263"/>
            <ac:spMk id="22" creationId="{9C535BB1-A7FD-46F0-AE69-A875512453D4}"/>
          </ac:spMkLst>
        </pc:spChg>
        <pc:spChg chg="add del ord">
          <ac:chgData name="CAPGRAS Etienne" userId="d192c435-7b24-43ba-902f-abc1a1ef4e89" providerId="ADAL" clId="{E6B822D2-4450-41C4-84B2-C5DCC02156BC}" dt="2019-08-05T14:33:24.356" v="2860"/>
          <ac:spMkLst>
            <pc:docMk/>
            <pc:sldMk cId="1920192866" sldId="263"/>
            <ac:spMk id="26" creationId="{55CAD7DD-C2CD-4F37-BB88-BF06B637E968}"/>
          </ac:spMkLst>
        </pc:spChg>
        <pc:spChg chg="mod">
          <ac:chgData name="CAPGRAS Etienne" userId="d192c435-7b24-43ba-902f-abc1a1ef4e89" providerId="ADAL" clId="{E6B822D2-4450-41C4-84B2-C5DCC02156BC}" dt="2019-08-05T14:27:24.803" v="2679" actId="1076"/>
          <ac:spMkLst>
            <pc:docMk/>
            <pc:sldMk cId="1920192866" sldId="263"/>
            <ac:spMk id="27" creationId="{A5B40296-824D-4999-A1D7-8A32B2721DFF}"/>
          </ac:spMkLst>
        </pc:spChg>
        <pc:spChg chg="mod">
          <ac:chgData name="CAPGRAS Etienne" userId="d192c435-7b24-43ba-902f-abc1a1ef4e89" providerId="ADAL" clId="{E6B822D2-4450-41C4-84B2-C5DCC02156BC}" dt="2019-08-05T14:32:39.840" v="2853" actId="1076"/>
          <ac:spMkLst>
            <pc:docMk/>
            <pc:sldMk cId="1920192866" sldId="263"/>
            <ac:spMk id="28" creationId="{E20BF9BE-DFD5-45DB-95B7-BDA73747177F}"/>
          </ac:spMkLst>
        </pc:spChg>
        <pc:spChg chg="add mod">
          <ac:chgData name="CAPGRAS Etienne" userId="d192c435-7b24-43ba-902f-abc1a1ef4e89" providerId="ADAL" clId="{E6B822D2-4450-41C4-84B2-C5DCC02156BC}" dt="2019-08-05T14:28:54.972" v="2709" actId="571"/>
          <ac:spMkLst>
            <pc:docMk/>
            <pc:sldMk cId="1920192866" sldId="263"/>
            <ac:spMk id="29" creationId="{7CC56A9B-AFC1-4751-8221-A0FB32EDBC20}"/>
          </ac:spMkLst>
        </pc:spChg>
        <pc:spChg chg="add mod">
          <ac:chgData name="CAPGRAS Etienne" userId="d192c435-7b24-43ba-902f-abc1a1ef4e89" providerId="ADAL" clId="{E6B822D2-4450-41C4-84B2-C5DCC02156BC}" dt="2019-08-05T14:32:39.840" v="2853" actId="1076"/>
          <ac:spMkLst>
            <pc:docMk/>
            <pc:sldMk cId="1920192866" sldId="263"/>
            <ac:spMk id="30" creationId="{A3A606A3-0FB1-409E-AAB4-6EE3819FE6ED}"/>
          </ac:spMkLst>
        </pc:spChg>
        <pc:spChg chg="add mod">
          <ac:chgData name="CAPGRAS Etienne" userId="d192c435-7b24-43ba-902f-abc1a1ef4e89" providerId="ADAL" clId="{E6B822D2-4450-41C4-84B2-C5DCC02156BC}" dt="2019-08-05T14:32:39.840" v="2853" actId="1076"/>
          <ac:spMkLst>
            <pc:docMk/>
            <pc:sldMk cId="1920192866" sldId="263"/>
            <ac:spMk id="31" creationId="{330140E9-4A19-4892-8CC3-E93FACB49E6C}"/>
          </ac:spMkLst>
        </pc:spChg>
        <pc:spChg chg="add mod">
          <ac:chgData name="CAPGRAS Etienne" userId="d192c435-7b24-43ba-902f-abc1a1ef4e89" providerId="ADAL" clId="{E6B822D2-4450-41C4-84B2-C5DCC02156BC}" dt="2019-08-05T14:32:39.840" v="2853" actId="1076"/>
          <ac:spMkLst>
            <pc:docMk/>
            <pc:sldMk cId="1920192866" sldId="263"/>
            <ac:spMk id="32" creationId="{2D89797F-AEA2-4FFD-8520-F7648DF884B9}"/>
          </ac:spMkLst>
        </pc:spChg>
        <pc:spChg chg="add mod">
          <ac:chgData name="CAPGRAS Etienne" userId="d192c435-7b24-43ba-902f-abc1a1ef4e89" providerId="ADAL" clId="{E6B822D2-4450-41C4-84B2-C5DCC02156BC}" dt="2019-08-05T15:04:48.183" v="3155" actId="6549"/>
          <ac:spMkLst>
            <pc:docMk/>
            <pc:sldMk cId="1920192866" sldId="263"/>
            <ac:spMk id="33" creationId="{3CC6CE6E-BAD8-4E70-B3BD-1C8FB8261A84}"/>
          </ac:spMkLst>
        </pc:spChg>
        <pc:spChg chg="del mod">
          <ac:chgData name="CAPGRAS Etienne" userId="d192c435-7b24-43ba-902f-abc1a1ef4e89" providerId="ADAL" clId="{E6B822D2-4450-41C4-84B2-C5DCC02156BC}" dt="2019-08-05T14:32:44.440" v="2854" actId="478"/>
          <ac:spMkLst>
            <pc:docMk/>
            <pc:sldMk cId="1920192866" sldId="263"/>
            <ac:spMk id="75" creationId="{8CA782D6-5609-4DE6-9BA3-68E95DB3F6B8}"/>
          </ac:spMkLst>
        </pc:spChg>
        <pc:spChg chg="del mod">
          <ac:chgData name="CAPGRAS Etienne" userId="d192c435-7b24-43ba-902f-abc1a1ef4e89" providerId="ADAL" clId="{E6B822D2-4450-41C4-84B2-C5DCC02156BC}" dt="2019-08-05T14:32:44.440" v="2854" actId="478"/>
          <ac:spMkLst>
            <pc:docMk/>
            <pc:sldMk cId="1920192866" sldId="263"/>
            <ac:spMk id="76" creationId="{67300418-86F2-434C-8F6A-B2FD13F6BE19}"/>
          </ac:spMkLst>
        </pc:spChg>
        <pc:spChg chg="del mod">
          <ac:chgData name="CAPGRAS Etienne" userId="d192c435-7b24-43ba-902f-abc1a1ef4e89" providerId="ADAL" clId="{E6B822D2-4450-41C4-84B2-C5DCC02156BC}" dt="2019-08-05T14:32:44.440" v="2854" actId="478"/>
          <ac:spMkLst>
            <pc:docMk/>
            <pc:sldMk cId="1920192866" sldId="263"/>
            <ac:spMk id="77" creationId="{15237778-E74F-4041-BC87-90C0B4E3DFDF}"/>
          </ac:spMkLst>
        </pc:spChg>
        <pc:spChg chg="del mod">
          <ac:chgData name="CAPGRAS Etienne" userId="d192c435-7b24-43ba-902f-abc1a1ef4e89" providerId="ADAL" clId="{E6B822D2-4450-41C4-84B2-C5DCC02156BC}" dt="2019-08-05T14:32:44.440" v="2854" actId="478"/>
          <ac:spMkLst>
            <pc:docMk/>
            <pc:sldMk cId="1920192866" sldId="263"/>
            <ac:spMk id="79" creationId="{8530B3EF-375D-4845-84A3-5EA52A13849D}"/>
          </ac:spMkLst>
        </pc:spChg>
        <pc:spChg chg="del mod topLvl">
          <ac:chgData name="CAPGRAS Etienne" userId="d192c435-7b24-43ba-902f-abc1a1ef4e89" providerId="ADAL" clId="{E6B822D2-4450-41C4-84B2-C5DCC02156BC}" dt="2019-08-05T14:30:43.122" v="2779" actId="478"/>
          <ac:spMkLst>
            <pc:docMk/>
            <pc:sldMk cId="1920192866" sldId="263"/>
            <ac:spMk id="80" creationId="{69A98D88-8FD8-4D49-92DB-26ECFDD014E0}"/>
          </ac:spMkLst>
        </pc:spChg>
        <pc:spChg chg="del mod topLvl">
          <ac:chgData name="CAPGRAS Etienne" userId="d192c435-7b24-43ba-902f-abc1a1ef4e89" providerId="ADAL" clId="{E6B822D2-4450-41C4-84B2-C5DCC02156BC}" dt="2019-08-05T14:30:45.722" v="2780" actId="478"/>
          <ac:spMkLst>
            <pc:docMk/>
            <pc:sldMk cId="1920192866" sldId="263"/>
            <ac:spMk id="81" creationId="{9ADAB506-9BF6-4D08-81FC-C612E1DEE368}"/>
          </ac:spMkLst>
        </pc:spChg>
        <pc:spChg chg="del">
          <ac:chgData name="CAPGRAS Etienne" userId="d192c435-7b24-43ba-902f-abc1a1ef4e89" providerId="ADAL" clId="{E6B822D2-4450-41C4-84B2-C5DCC02156BC}" dt="2019-08-05T14:30:57.793" v="2783" actId="478"/>
          <ac:spMkLst>
            <pc:docMk/>
            <pc:sldMk cId="1920192866" sldId="263"/>
            <ac:spMk id="84" creationId="{F4551B4E-7124-4627-B928-267A4871538E}"/>
          </ac:spMkLst>
        </pc:spChg>
        <pc:spChg chg="add del">
          <ac:chgData name="CAPGRAS Etienne" userId="d192c435-7b24-43ba-902f-abc1a1ef4e89" providerId="ADAL" clId="{E6B822D2-4450-41C4-84B2-C5DCC02156BC}" dt="2019-08-05T14:28:34.982" v="2705" actId="478"/>
          <ac:spMkLst>
            <pc:docMk/>
            <pc:sldMk cId="1920192866" sldId="263"/>
            <ac:spMk id="85" creationId="{F20D9D84-FE38-4617-9A5C-421DB977C056}"/>
          </ac:spMkLst>
        </pc:spChg>
        <pc:spChg chg="del">
          <ac:chgData name="CAPGRAS Etienne" userId="d192c435-7b24-43ba-902f-abc1a1ef4e89" providerId="ADAL" clId="{E6B822D2-4450-41C4-84B2-C5DCC02156BC}" dt="2019-08-05T14:30:47.361" v="2781" actId="478"/>
          <ac:spMkLst>
            <pc:docMk/>
            <pc:sldMk cId="1920192866" sldId="263"/>
            <ac:spMk id="86" creationId="{A87865A2-4889-44BB-96F8-6559E9924898}"/>
          </ac:spMkLst>
        </pc:spChg>
        <pc:spChg chg="del">
          <ac:chgData name="CAPGRAS Etienne" userId="d192c435-7b24-43ba-902f-abc1a1ef4e89" providerId="ADAL" clId="{E6B822D2-4450-41C4-84B2-C5DCC02156BC}" dt="2019-08-05T14:30:49.143" v="2782" actId="478"/>
          <ac:spMkLst>
            <pc:docMk/>
            <pc:sldMk cId="1920192866" sldId="263"/>
            <ac:spMk id="89" creationId="{359C960B-C7CA-469D-B271-47138FC48370}"/>
          </ac:spMkLst>
        </pc:spChg>
        <pc:spChg chg="add del">
          <ac:chgData name="CAPGRAS Etienne" userId="d192c435-7b24-43ba-902f-abc1a1ef4e89" providerId="ADAL" clId="{E6B822D2-4450-41C4-84B2-C5DCC02156BC}" dt="2019-08-05T14:29:08.630" v="2713" actId="478"/>
          <ac:spMkLst>
            <pc:docMk/>
            <pc:sldMk cId="1920192866" sldId="263"/>
            <ac:spMk id="90" creationId="{71A63099-1A05-4FED-ADAF-5EEE55D46ECA}"/>
          </ac:spMkLst>
        </pc:spChg>
        <pc:spChg chg="del">
          <ac:chgData name="CAPGRAS Etienne" userId="d192c435-7b24-43ba-902f-abc1a1ef4e89" providerId="ADAL" clId="{E6B822D2-4450-41C4-84B2-C5DCC02156BC}" dt="2019-08-05T14:29:02.789" v="2712" actId="478"/>
          <ac:spMkLst>
            <pc:docMk/>
            <pc:sldMk cId="1920192866" sldId="263"/>
            <ac:spMk id="91" creationId="{1C743EFB-E11A-4F28-8097-CDF5B7476332}"/>
          </ac:spMkLst>
        </pc:spChg>
        <pc:grpChg chg="del">
          <ac:chgData name="CAPGRAS Etienne" userId="d192c435-7b24-43ba-902f-abc1a1ef4e89" providerId="ADAL" clId="{E6B822D2-4450-41C4-84B2-C5DCC02156BC}" dt="2019-08-05T14:28:31.135" v="2704" actId="165"/>
          <ac:grpSpMkLst>
            <pc:docMk/>
            <pc:sldMk cId="1920192866" sldId="263"/>
            <ac:grpSpMk id="3" creationId="{44568737-635A-4EC7-BF66-93B93FDB6B0B}"/>
          </ac:grpSpMkLst>
        </pc:grpChg>
        <pc:picChg chg="mod">
          <ac:chgData name="CAPGRAS Etienne" userId="d192c435-7b24-43ba-902f-abc1a1ef4e89" providerId="ADAL" clId="{E6B822D2-4450-41C4-84B2-C5DCC02156BC}" dt="2019-08-05T14:42:54.898" v="2980" actId="14100"/>
          <ac:picMkLst>
            <pc:docMk/>
            <pc:sldMk cId="1920192866" sldId="263"/>
            <ac:picMk id="12" creationId="{95730BEF-9C5B-4D85-B998-CFE0A474B823}"/>
          </ac:picMkLst>
        </pc:picChg>
        <pc:picChg chg="mod">
          <ac:chgData name="CAPGRAS Etienne" userId="d192c435-7b24-43ba-902f-abc1a1ef4e89" providerId="ADAL" clId="{E6B822D2-4450-41C4-84B2-C5DCC02156BC}" dt="2019-08-05T15:33:40.274" v="3510" actId="1036"/>
          <ac:picMkLst>
            <pc:docMk/>
            <pc:sldMk cId="1920192866" sldId="263"/>
            <ac:picMk id="17" creationId="{9F569789-7350-45F0-8445-E971447D665B}"/>
          </ac:picMkLst>
        </pc:picChg>
        <pc:picChg chg="mod">
          <ac:chgData name="CAPGRAS Etienne" userId="d192c435-7b24-43ba-902f-abc1a1ef4e89" providerId="ADAL" clId="{E6B822D2-4450-41C4-84B2-C5DCC02156BC}" dt="2019-08-05T14:50:20.271" v="3002" actId="14100"/>
          <ac:picMkLst>
            <pc:docMk/>
            <pc:sldMk cId="1920192866" sldId="263"/>
            <ac:picMk id="20" creationId="{19DB5688-F9E6-4F3F-A5F8-746D0AC72D05}"/>
          </ac:picMkLst>
        </pc:picChg>
      </pc:sldChg>
      <pc:sldChg chg="addSp delSp modSp">
        <pc:chgData name="CAPGRAS Etienne" userId="d192c435-7b24-43ba-902f-abc1a1ef4e89" providerId="ADAL" clId="{E6B822D2-4450-41C4-84B2-C5DCC02156BC}" dt="2019-08-07T07:08:57.426" v="4564" actId="14100"/>
        <pc:sldMkLst>
          <pc:docMk/>
          <pc:sldMk cId="1845814147" sldId="265"/>
        </pc:sldMkLst>
        <pc:spChg chg="add del mod ord">
          <ac:chgData name="CAPGRAS Etienne" userId="d192c435-7b24-43ba-902f-abc1a1ef4e89" providerId="ADAL" clId="{E6B822D2-4450-41C4-84B2-C5DCC02156BC}" dt="2019-08-05T06:28:47.311" v="444"/>
          <ac:spMkLst>
            <pc:docMk/>
            <pc:sldMk cId="1845814147" sldId="265"/>
            <ac:spMk id="2" creationId="{2B7AF469-C681-4E4C-A898-6F12C569454D}"/>
          </ac:spMkLst>
        </pc:spChg>
        <pc:spChg chg="mod">
          <ac:chgData name="CAPGRAS Etienne" userId="d192c435-7b24-43ba-902f-abc1a1ef4e89" providerId="ADAL" clId="{E6B822D2-4450-41C4-84B2-C5DCC02156BC}" dt="2019-08-05T06:12:37.826" v="314" actId="113"/>
          <ac:spMkLst>
            <pc:docMk/>
            <pc:sldMk cId="1845814147" sldId="265"/>
            <ac:spMk id="4" creationId="{49E913B6-FFAC-449F-86BA-DB8F711801C0}"/>
          </ac:spMkLst>
        </pc:spChg>
        <pc:spChg chg="del mod">
          <ac:chgData name="CAPGRAS Etienne" userId="d192c435-7b24-43ba-902f-abc1a1ef4e89" providerId="ADAL" clId="{E6B822D2-4450-41C4-84B2-C5DCC02156BC}" dt="2019-08-05T06:16:42.215" v="344" actId="478"/>
          <ac:spMkLst>
            <pc:docMk/>
            <pc:sldMk cId="1845814147" sldId="265"/>
            <ac:spMk id="7" creationId="{55CFCE33-AE43-4016-A6E8-18F743A21BF8}"/>
          </ac:spMkLst>
        </pc:spChg>
        <pc:spChg chg="add del mod">
          <ac:chgData name="CAPGRAS Etienne" userId="d192c435-7b24-43ba-902f-abc1a1ef4e89" providerId="ADAL" clId="{E6B822D2-4450-41C4-84B2-C5DCC02156BC}" dt="2019-08-05T06:08:56.004" v="279" actId="478"/>
          <ac:spMkLst>
            <pc:docMk/>
            <pc:sldMk cId="1845814147" sldId="265"/>
            <ac:spMk id="9" creationId="{2B473CF8-0BF5-432F-B696-946C0F689A83}"/>
          </ac:spMkLst>
        </pc:spChg>
        <pc:spChg chg="mod">
          <ac:chgData name="CAPGRAS Etienne" userId="d192c435-7b24-43ba-902f-abc1a1ef4e89" providerId="ADAL" clId="{E6B822D2-4450-41C4-84B2-C5DCC02156BC}" dt="2019-08-07T07:04:13.915" v="4526" actId="208"/>
          <ac:spMkLst>
            <pc:docMk/>
            <pc:sldMk cId="1845814147" sldId="265"/>
            <ac:spMk id="9" creationId="{AF2B317A-E066-43EA-998F-A4F81A4F3AEB}"/>
          </ac:spMkLst>
        </pc:spChg>
        <pc:spChg chg="add del mod">
          <ac:chgData name="CAPGRAS Etienne" userId="d192c435-7b24-43ba-902f-abc1a1ef4e89" providerId="ADAL" clId="{E6B822D2-4450-41C4-84B2-C5DCC02156BC}" dt="2019-08-05T06:15:31.814" v="329"/>
          <ac:spMkLst>
            <pc:docMk/>
            <pc:sldMk cId="1845814147" sldId="265"/>
            <ac:spMk id="11" creationId="{3C27E7C3-6A2C-4114-8FD6-393E2FCA7147}"/>
          </ac:spMkLst>
        </pc:spChg>
        <pc:spChg chg="mod">
          <ac:chgData name="CAPGRAS Etienne" userId="d192c435-7b24-43ba-902f-abc1a1ef4e89" providerId="ADAL" clId="{E6B822D2-4450-41C4-84B2-C5DCC02156BC}" dt="2019-08-05T06:28:25.071" v="442" actId="3064"/>
          <ac:spMkLst>
            <pc:docMk/>
            <pc:sldMk cId="1845814147" sldId="265"/>
            <ac:spMk id="12" creationId="{A574AD3D-E82A-4607-B146-798EBB1AF962}"/>
          </ac:spMkLst>
        </pc:spChg>
        <pc:spChg chg="add mod">
          <ac:chgData name="CAPGRAS Etienne" userId="d192c435-7b24-43ba-902f-abc1a1ef4e89" providerId="ADAL" clId="{E6B822D2-4450-41C4-84B2-C5DCC02156BC}" dt="2019-08-05T06:28:25.071" v="442" actId="3064"/>
          <ac:spMkLst>
            <pc:docMk/>
            <pc:sldMk cId="1845814147" sldId="265"/>
            <ac:spMk id="13" creationId="{267EF753-1CBE-40AF-9FD5-0DA1F1546BD6}"/>
          </ac:spMkLst>
        </pc:spChg>
        <pc:spChg chg="mod">
          <ac:chgData name="CAPGRAS Etienne" userId="d192c435-7b24-43ba-902f-abc1a1ef4e89" providerId="ADAL" clId="{E6B822D2-4450-41C4-84B2-C5DCC02156BC}" dt="2019-08-05T20:53:59.219" v="3682" actId="164"/>
          <ac:spMkLst>
            <pc:docMk/>
            <pc:sldMk cId="1845814147" sldId="265"/>
            <ac:spMk id="17" creationId="{3F4B782B-A0E6-4E97-8D06-543BEBC8DE2E}"/>
          </ac:spMkLst>
        </pc:spChg>
        <pc:spChg chg="mod">
          <ac:chgData name="CAPGRAS Etienne" userId="d192c435-7b24-43ba-902f-abc1a1ef4e89" providerId="ADAL" clId="{E6B822D2-4450-41C4-84B2-C5DCC02156BC}" dt="2019-08-05T20:53:59.219" v="3682" actId="164"/>
          <ac:spMkLst>
            <pc:docMk/>
            <pc:sldMk cId="1845814147" sldId="265"/>
            <ac:spMk id="64" creationId="{6495215D-3A74-4712-A797-E69BD4C5E4C4}"/>
          </ac:spMkLst>
        </pc:spChg>
        <pc:spChg chg="mod">
          <ac:chgData name="CAPGRAS Etienne" userId="d192c435-7b24-43ba-902f-abc1a1ef4e89" providerId="ADAL" clId="{E6B822D2-4450-41C4-84B2-C5DCC02156BC}" dt="2019-08-05T20:53:59.219" v="3682" actId="164"/>
          <ac:spMkLst>
            <pc:docMk/>
            <pc:sldMk cId="1845814147" sldId="265"/>
            <ac:spMk id="65" creationId="{98EA4567-02B6-466E-9209-1F68C2E599B9}"/>
          </ac:spMkLst>
        </pc:spChg>
        <pc:spChg chg="mod">
          <ac:chgData name="CAPGRAS Etienne" userId="d192c435-7b24-43ba-902f-abc1a1ef4e89" providerId="ADAL" clId="{E6B822D2-4450-41C4-84B2-C5DCC02156BC}" dt="2019-08-05T20:53:59.219" v="3682" actId="164"/>
          <ac:spMkLst>
            <pc:docMk/>
            <pc:sldMk cId="1845814147" sldId="265"/>
            <ac:spMk id="66" creationId="{E2102B85-5968-471B-9118-E4F0B14287BF}"/>
          </ac:spMkLst>
        </pc:spChg>
        <pc:spChg chg="mod">
          <ac:chgData name="CAPGRAS Etienne" userId="d192c435-7b24-43ba-902f-abc1a1ef4e89" providerId="ADAL" clId="{E6B822D2-4450-41C4-84B2-C5DCC02156BC}" dt="2019-08-05T20:53:59.219" v="3682" actId="164"/>
          <ac:spMkLst>
            <pc:docMk/>
            <pc:sldMk cId="1845814147" sldId="265"/>
            <ac:spMk id="67" creationId="{9800119E-CFC9-4098-BE2D-60ABBEB0C4E5}"/>
          </ac:spMkLst>
        </pc:spChg>
        <pc:spChg chg="mod">
          <ac:chgData name="CAPGRAS Etienne" userId="d192c435-7b24-43ba-902f-abc1a1ef4e89" providerId="ADAL" clId="{E6B822D2-4450-41C4-84B2-C5DCC02156BC}" dt="2019-08-05T20:53:59.219" v="3682" actId="164"/>
          <ac:spMkLst>
            <pc:docMk/>
            <pc:sldMk cId="1845814147" sldId="265"/>
            <ac:spMk id="68" creationId="{452D7A4E-9431-4C9D-9081-34AC619A0E41}"/>
          </ac:spMkLst>
        </pc:spChg>
        <pc:spChg chg="del">
          <ac:chgData name="CAPGRAS Etienne" userId="d192c435-7b24-43ba-902f-abc1a1ef4e89" providerId="ADAL" clId="{E6B822D2-4450-41C4-84B2-C5DCC02156BC}" dt="2019-08-05T20:34:59.715" v="3563" actId="478"/>
          <ac:spMkLst>
            <pc:docMk/>
            <pc:sldMk cId="1845814147" sldId="265"/>
            <ac:spMk id="69" creationId="{781FC6CF-CAD9-41C1-A04F-086EC3783FC2}"/>
          </ac:spMkLst>
        </pc:spChg>
        <pc:spChg chg="mod">
          <ac:chgData name="CAPGRAS Etienne" userId="d192c435-7b24-43ba-902f-abc1a1ef4e89" providerId="ADAL" clId="{E6B822D2-4450-41C4-84B2-C5DCC02156BC}" dt="2019-08-05T20:53:59.219" v="3682" actId="164"/>
          <ac:spMkLst>
            <pc:docMk/>
            <pc:sldMk cId="1845814147" sldId="265"/>
            <ac:spMk id="70" creationId="{48A82AC3-6899-49BF-90F6-1A3F5AC86E3D}"/>
          </ac:spMkLst>
        </pc:spChg>
        <pc:spChg chg="mod">
          <ac:chgData name="CAPGRAS Etienne" userId="d192c435-7b24-43ba-902f-abc1a1ef4e89" providerId="ADAL" clId="{E6B822D2-4450-41C4-84B2-C5DCC02156BC}" dt="2019-08-05T20:53:59.219" v="3682" actId="164"/>
          <ac:spMkLst>
            <pc:docMk/>
            <pc:sldMk cId="1845814147" sldId="265"/>
            <ac:spMk id="71" creationId="{23E07133-80D4-41B9-88FA-369D3337377C}"/>
          </ac:spMkLst>
        </pc:spChg>
        <pc:spChg chg="mod">
          <ac:chgData name="CAPGRAS Etienne" userId="d192c435-7b24-43ba-902f-abc1a1ef4e89" providerId="ADAL" clId="{E6B822D2-4450-41C4-84B2-C5DCC02156BC}" dt="2019-08-05T20:53:59.219" v="3682" actId="164"/>
          <ac:spMkLst>
            <pc:docMk/>
            <pc:sldMk cId="1845814147" sldId="265"/>
            <ac:spMk id="72" creationId="{D4AAE661-DD05-4DD6-B69F-5DC20EC8057D}"/>
          </ac:spMkLst>
        </pc:spChg>
        <pc:spChg chg="del topLvl">
          <ac:chgData name="CAPGRAS Etienne" userId="d192c435-7b24-43ba-902f-abc1a1ef4e89" providerId="ADAL" clId="{E6B822D2-4450-41C4-84B2-C5DCC02156BC}" dt="2019-08-05T20:34:54.185" v="3562" actId="478"/>
          <ac:spMkLst>
            <pc:docMk/>
            <pc:sldMk cId="1845814147" sldId="265"/>
            <ac:spMk id="76" creationId="{159470FF-86FF-4653-877D-0E86358DFB3B}"/>
          </ac:spMkLst>
        </pc:spChg>
        <pc:spChg chg="mod">
          <ac:chgData name="CAPGRAS Etienne" userId="d192c435-7b24-43ba-902f-abc1a1ef4e89" providerId="ADAL" clId="{E6B822D2-4450-41C4-84B2-C5DCC02156BC}" dt="2019-08-05T20:53:59.219" v="3682" actId="164"/>
          <ac:spMkLst>
            <pc:docMk/>
            <pc:sldMk cId="1845814147" sldId="265"/>
            <ac:spMk id="92" creationId="{5136E77B-B7C2-4421-A06F-57D3187DEDAF}"/>
          </ac:spMkLst>
        </pc:spChg>
        <pc:spChg chg="mod">
          <ac:chgData name="CAPGRAS Etienne" userId="d192c435-7b24-43ba-902f-abc1a1ef4e89" providerId="ADAL" clId="{E6B822D2-4450-41C4-84B2-C5DCC02156BC}" dt="2019-08-05T20:53:59.219" v="3682" actId="164"/>
          <ac:spMkLst>
            <pc:docMk/>
            <pc:sldMk cId="1845814147" sldId="265"/>
            <ac:spMk id="93" creationId="{C2DF152F-7DCA-48BB-8793-B598DF27B5EB}"/>
          </ac:spMkLst>
        </pc:spChg>
        <pc:spChg chg="mod">
          <ac:chgData name="CAPGRAS Etienne" userId="d192c435-7b24-43ba-902f-abc1a1ef4e89" providerId="ADAL" clId="{E6B822D2-4450-41C4-84B2-C5DCC02156BC}" dt="2019-08-05T20:53:59.219" v="3682" actId="164"/>
          <ac:spMkLst>
            <pc:docMk/>
            <pc:sldMk cId="1845814147" sldId="265"/>
            <ac:spMk id="94" creationId="{478111BD-46E5-4C07-945D-1CDBB20DA9F0}"/>
          </ac:spMkLst>
        </pc:spChg>
        <pc:spChg chg="mod">
          <ac:chgData name="CAPGRAS Etienne" userId="d192c435-7b24-43ba-902f-abc1a1ef4e89" providerId="ADAL" clId="{E6B822D2-4450-41C4-84B2-C5DCC02156BC}" dt="2019-08-05T20:53:59.219" v="3682" actId="164"/>
          <ac:spMkLst>
            <pc:docMk/>
            <pc:sldMk cId="1845814147" sldId="265"/>
            <ac:spMk id="95" creationId="{66626E19-3FE2-4507-8145-0E6D5860BF03}"/>
          </ac:spMkLst>
        </pc:spChg>
        <pc:spChg chg="mod">
          <ac:chgData name="CAPGRAS Etienne" userId="d192c435-7b24-43ba-902f-abc1a1ef4e89" providerId="ADAL" clId="{E6B822D2-4450-41C4-84B2-C5DCC02156BC}" dt="2019-08-05T20:53:59.219" v="3682" actId="164"/>
          <ac:spMkLst>
            <pc:docMk/>
            <pc:sldMk cId="1845814147" sldId="265"/>
            <ac:spMk id="97" creationId="{FC8573E5-E3A9-4A60-91FA-EAD3BD8FC97C}"/>
          </ac:spMkLst>
        </pc:spChg>
        <pc:spChg chg="mod">
          <ac:chgData name="CAPGRAS Etienne" userId="d192c435-7b24-43ba-902f-abc1a1ef4e89" providerId="ADAL" clId="{E6B822D2-4450-41C4-84B2-C5DCC02156BC}" dt="2019-08-05T20:53:59.219" v="3682" actId="164"/>
          <ac:spMkLst>
            <pc:docMk/>
            <pc:sldMk cId="1845814147" sldId="265"/>
            <ac:spMk id="98" creationId="{DCC2EF65-244D-4790-A1C8-0504308D89E6}"/>
          </ac:spMkLst>
        </pc:spChg>
        <pc:spChg chg="mod">
          <ac:chgData name="CAPGRAS Etienne" userId="d192c435-7b24-43ba-902f-abc1a1ef4e89" providerId="ADAL" clId="{E6B822D2-4450-41C4-84B2-C5DCC02156BC}" dt="2019-08-05T20:53:59.219" v="3682" actId="164"/>
          <ac:spMkLst>
            <pc:docMk/>
            <pc:sldMk cId="1845814147" sldId="265"/>
            <ac:spMk id="99" creationId="{8A5AA707-AF32-40A4-83C8-FF8DA4AA2F2B}"/>
          </ac:spMkLst>
        </pc:spChg>
        <pc:spChg chg="mod">
          <ac:chgData name="CAPGRAS Etienne" userId="d192c435-7b24-43ba-902f-abc1a1ef4e89" providerId="ADAL" clId="{E6B822D2-4450-41C4-84B2-C5DCC02156BC}" dt="2019-08-05T20:53:59.219" v="3682" actId="164"/>
          <ac:spMkLst>
            <pc:docMk/>
            <pc:sldMk cId="1845814147" sldId="265"/>
            <ac:spMk id="100" creationId="{26C4C3D2-4014-4402-A00A-A53089769E0B}"/>
          </ac:spMkLst>
        </pc:spChg>
        <pc:spChg chg="mod">
          <ac:chgData name="CAPGRAS Etienne" userId="d192c435-7b24-43ba-902f-abc1a1ef4e89" providerId="ADAL" clId="{E6B822D2-4450-41C4-84B2-C5DCC02156BC}" dt="2019-08-05T20:53:59.219" v="3682" actId="164"/>
          <ac:spMkLst>
            <pc:docMk/>
            <pc:sldMk cId="1845814147" sldId="265"/>
            <ac:spMk id="101" creationId="{BDA5721B-E17C-4507-8D98-0666DD4F5EC9}"/>
          </ac:spMkLst>
        </pc:spChg>
        <pc:spChg chg="mod">
          <ac:chgData name="CAPGRAS Etienne" userId="d192c435-7b24-43ba-902f-abc1a1ef4e89" providerId="ADAL" clId="{E6B822D2-4450-41C4-84B2-C5DCC02156BC}" dt="2019-08-05T20:53:59.219" v="3682" actId="164"/>
          <ac:spMkLst>
            <pc:docMk/>
            <pc:sldMk cId="1845814147" sldId="265"/>
            <ac:spMk id="102" creationId="{E6250344-61C1-4F4D-B9D8-28FA01381ACB}"/>
          </ac:spMkLst>
        </pc:spChg>
        <pc:spChg chg="mod">
          <ac:chgData name="CAPGRAS Etienne" userId="d192c435-7b24-43ba-902f-abc1a1ef4e89" providerId="ADAL" clId="{E6B822D2-4450-41C4-84B2-C5DCC02156BC}" dt="2019-08-05T20:53:59.219" v="3682" actId="164"/>
          <ac:spMkLst>
            <pc:docMk/>
            <pc:sldMk cId="1845814147" sldId="265"/>
            <ac:spMk id="103" creationId="{C4EFDA02-D122-4693-B018-33F0F829280C}"/>
          </ac:spMkLst>
        </pc:spChg>
        <pc:spChg chg="mod">
          <ac:chgData name="CAPGRAS Etienne" userId="d192c435-7b24-43ba-902f-abc1a1ef4e89" providerId="ADAL" clId="{E6B822D2-4450-41C4-84B2-C5DCC02156BC}" dt="2019-08-05T20:53:59.219" v="3682" actId="164"/>
          <ac:spMkLst>
            <pc:docMk/>
            <pc:sldMk cId="1845814147" sldId="265"/>
            <ac:spMk id="104" creationId="{5D510D74-6CD5-4A51-9ADE-B6CB9E46D9C6}"/>
          </ac:spMkLst>
        </pc:spChg>
        <pc:spChg chg="mod">
          <ac:chgData name="CAPGRAS Etienne" userId="d192c435-7b24-43ba-902f-abc1a1ef4e89" providerId="ADAL" clId="{E6B822D2-4450-41C4-84B2-C5DCC02156BC}" dt="2019-08-05T20:53:59.219" v="3682" actId="164"/>
          <ac:spMkLst>
            <pc:docMk/>
            <pc:sldMk cId="1845814147" sldId="265"/>
            <ac:spMk id="105" creationId="{8F406261-BD62-4C0C-A2D5-2732D71D2A8F}"/>
          </ac:spMkLst>
        </pc:spChg>
        <pc:spChg chg="mod">
          <ac:chgData name="CAPGRAS Etienne" userId="d192c435-7b24-43ba-902f-abc1a1ef4e89" providerId="ADAL" clId="{E6B822D2-4450-41C4-84B2-C5DCC02156BC}" dt="2019-08-05T20:53:59.219" v="3682" actId="164"/>
          <ac:spMkLst>
            <pc:docMk/>
            <pc:sldMk cId="1845814147" sldId="265"/>
            <ac:spMk id="106" creationId="{18783F94-3B23-4516-A5A1-6D8C8A6EBC45}"/>
          </ac:spMkLst>
        </pc:spChg>
        <pc:spChg chg="mod">
          <ac:chgData name="CAPGRAS Etienne" userId="d192c435-7b24-43ba-902f-abc1a1ef4e89" providerId="ADAL" clId="{E6B822D2-4450-41C4-84B2-C5DCC02156BC}" dt="2019-08-05T20:53:59.219" v="3682" actId="164"/>
          <ac:spMkLst>
            <pc:docMk/>
            <pc:sldMk cId="1845814147" sldId="265"/>
            <ac:spMk id="107" creationId="{8D8B42F0-0A24-469C-AE22-1886BD54D20E}"/>
          </ac:spMkLst>
        </pc:spChg>
        <pc:spChg chg="mod">
          <ac:chgData name="CAPGRAS Etienne" userId="d192c435-7b24-43ba-902f-abc1a1ef4e89" providerId="ADAL" clId="{E6B822D2-4450-41C4-84B2-C5DCC02156BC}" dt="2019-08-05T20:53:59.219" v="3682" actId="164"/>
          <ac:spMkLst>
            <pc:docMk/>
            <pc:sldMk cId="1845814147" sldId="265"/>
            <ac:spMk id="109" creationId="{F1045C73-87F1-4610-817F-D183F869218D}"/>
          </ac:spMkLst>
        </pc:spChg>
        <pc:spChg chg="mod">
          <ac:chgData name="CAPGRAS Etienne" userId="d192c435-7b24-43ba-902f-abc1a1ef4e89" providerId="ADAL" clId="{E6B822D2-4450-41C4-84B2-C5DCC02156BC}" dt="2019-08-05T20:53:59.219" v="3682" actId="164"/>
          <ac:spMkLst>
            <pc:docMk/>
            <pc:sldMk cId="1845814147" sldId="265"/>
            <ac:spMk id="110" creationId="{DDDF573B-A718-4AC1-80A7-F3F6C5ECB964}"/>
          </ac:spMkLst>
        </pc:spChg>
        <pc:spChg chg="mod">
          <ac:chgData name="CAPGRAS Etienne" userId="d192c435-7b24-43ba-902f-abc1a1ef4e89" providerId="ADAL" clId="{E6B822D2-4450-41C4-84B2-C5DCC02156BC}" dt="2019-08-05T20:53:59.219" v="3682" actId="164"/>
          <ac:spMkLst>
            <pc:docMk/>
            <pc:sldMk cId="1845814147" sldId="265"/>
            <ac:spMk id="111" creationId="{AE4B41D0-DC53-477A-91E5-E5A36F5B1916}"/>
          </ac:spMkLst>
        </pc:spChg>
        <pc:spChg chg="mod">
          <ac:chgData name="CAPGRAS Etienne" userId="d192c435-7b24-43ba-902f-abc1a1ef4e89" providerId="ADAL" clId="{E6B822D2-4450-41C4-84B2-C5DCC02156BC}" dt="2019-08-05T20:53:59.219" v="3682" actId="164"/>
          <ac:spMkLst>
            <pc:docMk/>
            <pc:sldMk cId="1845814147" sldId="265"/>
            <ac:spMk id="112" creationId="{C635DCE9-57ED-4778-90DF-5A8E085DA730}"/>
          </ac:spMkLst>
        </pc:spChg>
        <pc:spChg chg="mod">
          <ac:chgData name="CAPGRAS Etienne" userId="d192c435-7b24-43ba-902f-abc1a1ef4e89" providerId="ADAL" clId="{E6B822D2-4450-41C4-84B2-C5DCC02156BC}" dt="2019-08-05T20:53:59.219" v="3682" actId="164"/>
          <ac:spMkLst>
            <pc:docMk/>
            <pc:sldMk cId="1845814147" sldId="265"/>
            <ac:spMk id="113" creationId="{CE3D0CF2-F06D-4F2E-8FE3-88DD7CD47848}"/>
          </ac:spMkLst>
        </pc:spChg>
        <pc:spChg chg="mod">
          <ac:chgData name="CAPGRAS Etienne" userId="d192c435-7b24-43ba-902f-abc1a1ef4e89" providerId="ADAL" clId="{E6B822D2-4450-41C4-84B2-C5DCC02156BC}" dt="2019-08-05T20:53:59.219" v="3682" actId="164"/>
          <ac:spMkLst>
            <pc:docMk/>
            <pc:sldMk cId="1845814147" sldId="265"/>
            <ac:spMk id="114" creationId="{58D7CAEC-CAC8-4857-9499-B3BD5F8E42C7}"/>
          </ac:spMkLst>
        </pc:spChg>
        <pc:spChg chg="mod">
          <ac:chgData name="CAPGRAS Etienne" userId="d192c435-7b24-43ba-902f-abc1a1ef4e89" providerId="ADAL" clId="{E6B822D2-4450-41C4-84B2-C5DCC02156BC}" dt="2019-08-05T20:53:59.219" v="3682" actId="164"/>
          <ac:spMkLst>
            <pc:docMk/>
            <pc:sldMk cId="1845814147" sldId="265"/>
            <ac:spMk id="115" creationId="{2EBA1BA0-7F1E-44D7-9A6B-EEF6664F38CD}"/>
          </ac:spMkLst>
        </pc:spChg>
        <pc:spChg chg="mod">
          <ac:chgData name="CAPGRAS Etienne" userId="d192c435-7b24-43ba-902f-abc1a1ef4e89" providerId="ADAL" clId="{E6B822D2-4450-41C4-84B2-C5DCC02156BC}" dt="2019-08-05T20:53:59.219" v="3682" actId="164"/>
          <ac:spMkLst>
            <pc:docMk/>
            <pc:sldMk cId="1845814147" sldId="265"/>
            <ac:spMk id="116" creationId="{67E6F1F1-BCF6-4C45-AF47-29D47E5A71F1}"/>
          </ac:spMkLst>
        </pc:spChg>
        <pc:spChg chg="mod">
          <ac:chgData name="CAPGRAS Etienne" userId="d192c435-7b24-43ba-902f-abc1a1ef4e89" providerId="ADAL" clId="{E6B822D2-4450-41C4-84B2-C5DCC02156BC}" dt="2019-08-05T20:53:59.219" v="3682" actId="164"/>
          <ac:spMkLst>
            <pc:docMk/>
            <pc:sldMk cId="1845814147" sldId="265"/>
            <ac:spMk id="117" creationId="{C7D327FB-645A-4711-8529-A99E6776EBE0}"/>
          </ac:spMkLst>
        </pc:spChg>
        <pc:spChg chg="mod">
          <ac:chgData name="CAPGRAS Etienne" userId="d192c435-7b24-43ba-902f-abc1a1ef4e89" providerId="ADAL" clId="{E6B822D2-4450-41C4-84B2-C5DCC02156BC}" dt="2019-08-05T20:53:59.219" v="3682" actId="164"/>
          <ac:spMkLst>
            <pc:docMk/>
            <pc:sldMk cId="1845814147" sldId="265"/>
            <ac:spMk id="118" creationId="{BD36BC5F-1C5D-4D1B-A606-EE13F90943A6}"/>
          </ac:spMkLst>
        </pc:spChg>
        <pc:spChg chg="mod">
          <ac:chgData name="CAPGRAS Etienne" userId="d192c435-7b24-43ba-902f-abc1a1ef4e89" providerId="ADAL" clId="{E6B822D2-4450-41C4-84B2-C5DCC02156BC}" dt="2019-08-05T20:53:59.219" v="3682" actId="164"/>
          <ac:spMkLst>
            <pc:docMk/>
            <pc:sldMk cId="1845814147" sldId="265"/>
            <ac:spMk id="119" creationId="{2AB95EDF-FC15-4FA5-B3DB-55F449667B46}"/>
          </ac:spMkLst>
        </pc:spChg>
        <pc:spChg chg="mod">
          <ac:chgData name="CAPGRAS Etienne" userId="d192c435-7b24-43ba-902f-abc1a1ef4e89" providerId="ADAL" clId="{E6B822D2-4450-41C4-84B2-C5DCC02156BC}" dt="2019-08-05T20:53:59.219" v="3682" actId="164"/>
          <ac:spMkLst>
            <pc:docMk/>
            <pc:sldMk cId="1845814147" sldId="265"/>
            <ac:spMk id="120" creationId="{8B08ED0E-0FD0-48A0-8830-152EAFE8FA7E}"/>
          </ac:spMkLst>
        </pc:spChg>
        <pc:spChg chg="mod">
          <ac:chgData name="CAPGRAS Etienne" userId="d192c435-7b24-43ba-902f-abc1a1ef4e89" providerId="ADAL" clId="{E6B822D2-4450-41C4-84B2-C5DCC02156BC}" dt="2019-08-05T20:53:59.219" v="3682" actId="164"/>
          <ac:spMkLst>
            <pc:docMk/>
            <pc:sldMk cId="1845814147" sldId="265"/>
            <ac:spMk id="121" creationId="{CEA498BD-D772-4D93-B1A9-9F0B1C7FB2EB}"/>
          </ac:spMkLst>
        </pc:spChg>
        <pc:spChg chg="mod">
          <ac:chgData name="CAPGRAS Etienne" userId="d192c435-7b24-43ba-902f-abc1a1ef4e89" providerId="ADAL" clId="{E6B822D2-4450-41C4-84B2-C5DCC02156BC}" dt="2019-08-05T20:53:59.219" v="3682" actId="164"/>
          <ac:spMkLst>
            <pc:docMk/>
            <pc:sldMk cId="1845814147" sldId="265"/>
            <ac:spMk id="122" creationId="{220C54C4-E419-4099-9CE8-FD8748EB108C}"/>
          </ac:spMkLst>
        </pc:spChg>
        <pc:spChg chg="mod">
          <ac:chgData name="CAPGRAS Etienne" userId="d192c435-7b24-43ba-902f-abc1a1ef4e89" providerId="ADAL" clId="{E6B822D2-4450-41C4-84B2-C5DCC02156BC}" dt="2019-08-05T20:53:59.219" v="3682" actId="164"/>
          <ac:spMkLst>
            <pc:docMk/>
            <pc:sldMk cId="1845814147" sldId="265"/>
            <ac:spMk id="123" creationId="{34010BBF-4C5A-4A0C-9DC9-C9A97473F3F5}"/>
          </ac:spMkLst>
        </pc:spChg>
        <pc:spChg chg="mod">
          <ac:chgData name="CAPGRAS Etienne" userId="d192c435-7b24-43ba-902f-abc1a1ef4e89" providerId="ADAL" clId="{E6B822D2-4450-41C4-84B2-C5DCC02156BC}" dt="2019-08-05T20:53:59.219" v="3682" actId="164"/>
          <ac:spMkLst>
            <pc:docMk/>
            <pc:sldMk cId="1845814147" sldId="265"/>
            <ac:spMk id="124" creationId="{A0EEC549-9AE4-4298-BFB7-46C792EC02C5}"/>
          </ac:spMkLst>
        </pc:spChg>
        <pc:spChg chg="mod">
          <ac:chgData name="CAPGRAS Etienne" userId="d192c435-7b24-43ba-902f-abc1a1ef4e89" providerId="ADAL" clId="{E6B822D2-4450-41C4-84B2-C5DCC02156BC}" dt="2019-08-05T20:53:59.219" v="3682" actId="164"/>
          <ac:spMkLst>
            <pc:docMk/>
            <pc:sldMk cId="1845814147" sldId="265"/>
            <ac:spMk id="125" creationId="{891C6440-7A96-485E-8A4B-11B746BDC1C7}"/>
          </ac:spMkLst>
        </pc:spChg>
        <pc:spChg chg="mod">
          <ac:chgData name="CAPGRAS Etienne" userId="d192c435-7b24-43ba-902f-abc1a1ef4e89" providerId="ADAL" clId="{E6B822D2-4450-41C4-84B2-C5DCC02156BC}" dt="2019-08-05T20:53:59.219" v="3682" actId="164"/>
          <ac:spMkLst>
            <pc:docMk/>
            <pc:sldMk cId="1845814147" sldId="265"/>
            <ac:spMk id="126" creationId="{E6A2FE8C-10D6-494B-B69F-4E0BED82378B}"/>
          </ac:spMkLst>
        </pc:spChg>
        <pc:spChg chg="mod">
          <ac:chgData name="CAPGRAS Etienne" userId="d192c435-7b24-43ba-902f-abc1a1ef4e89" providerId="ADAL" clId="{E6B822D2-4450-41C4-84B2-C5DCC02156BC}" dt="2019-08-05T20:53:59.219" v="3682" actId="164"/>
          <ac:spMkLst>
            <pc:docMk/>
            <pc:sldMk cId="1845814147" sldId="265"/>
            <ac:spMk id="138" creationId="{98C4E277-4957-401B-9A23-9193764ABC0F}"/>
          </ac:spMkLst>
        </pc:spChg>
        <pc:spChg chg="mod">
          <ac:chgData name="CAPGRAS Etienne" userId="d192c435-7b24-43ba-902f-abc1a1ef4e89" providerId="ADAL" clId="{E6B822D2-4450-41C4-84B2-C5DCC02156BC}" dt="2019-08-05T20:53:59.219" v="3682" actId="164"/>
          <ac:spMkLst>
            <pc:docMk/>
            <pc:sldMk cId="1845814147" sldId="265"/>
            <ac:spMk id="139" creationId="{ED96FBB5-6C64-42C1-AF9B-9661D67AABC5}"/>
          </ac:spMkLst>
        </pc:spChg>
        <pc:spChg chg="mod">
          <ac:chgData name="CAPGRAS Etienne" userId="d192c435-7b24-43ba-902f-abc1a1ef4e89" providerId="ADAL" clId="{E6B822D2-4450-41C4-84B2-C5DCC02156BC}" dt="2019-08-05T20:53:59.219" v="3682" actId="164"/>
          <ac:spMkLst>
            <pc:docMk/>
            <pc:sldMk cId="1845814147" sldId="265"/>
            <ac:spMk id="140" creationId="{145807F0-5810-4224-AB74-D8D451A6C7C1}"/>
          </ac:spMkLst>
        </pc:spChg>
        <pc:spChg chg="mod">
          <ac:chgData name="CAPGRAS Etienne" userId="d192c435-7b24-43ba-902f-abc1a1ef4e89" providerId="ADAL" clId="{E6B822D2-4450-41C4-84B2-C5DCC02156BC}" dt="2019-08-05T20:53:59.219" v="3682" actId="164"/>
          <ac:spMkLst>
            <pc:docMk/>
            <pc:sldMk cId="1845814147" sldId="265"/>
            <ac:spMk id="141" creationId="{33CE8DC7-C0EC-4B5A-8735-221F992ADAB7}"/>
          </ac:spMkLst>
        </pc:spChg>
        <pc:spChg chg="mod">
          <ac:chgData name="CAPGRAS Etienne" userId="d192c435-7b24-43ba-902f-abc1a1ef4e89" providerId="ADAL" clId="{E6B822D2-4450-41C4-84B2-C5DCC02156BC}" dt="2019-08-05T20:53:59.219" v="3682" actId="164"/>
          <ac:spMkLst>
            <pc:docMk/>
            <pc:sldMk cId="1845814147" sldId="265"/>
            <ac:spMk id="142" creationId="{ED61CBA7-DEFF-48A8-B613-9427CF48A72D}"/>
          </ac:spMkLst>
        </pc:spChg>
        <pc:spChg chg="mod">
          <ac:chgData name="CAPGRAS Etienne" userId="d192c435-7b24-43ba-902f-abc1a1ef4e89" providerId="ADAL" clId="{E6B822D2-4450-41C4-84B2-C5DCC02156BC}" dt="2019-08-05T20:53:59.219" v="3682" actId="164"/>
          <ac:spMkLst>
            <pc:docMk/>
            <pc:sldMk cId="1845814147" sldId="265"/>
            <ac:spMk id="143" creationId="{195A9397-74F9-41F9-9801-634FCB6AF7D8}"/>
          </ac:spMkLst>
        </pc:spChg>
        <pc:spChg chg="mod">
          <ac:chgData name="CAPGRAS Etienne" userId="d192c435-7b24-43ba-902f-abc1a1ef4e89" providerId="ADAL" clId="{E6B822D2-4450-41C4-84B2-C5DCC02156BC}" dt="2019-08-05T20:53:59.219" v="3682" actId="164"/>
          <ac:spMkLst>
            <pc:docMk/>
            <pc:sldMk cId="1845814147" sldId="265"/>
            <ac:spMk id="144" creationId="{40BC4766-4766-4503-8C04-CFAE13817324}"/>
          </ac:spMkLst>
        </pc:spChg>
        <pc:spChg chg="mod">
          <ac:chgData name="CAPGRAS Etienne" userId="d192c435-7b24-43ba-902f-abc1a1ef4e89" providerId="ADAL" clId="{E6B822D2-4450-41C4-84B2-C5DCC02156BC}" dt="2019-08-05T20:53:59.219" v="3682" actId="164"/>
          <ac:spMkLst>
            <pc:docMk/>
            <pc:sldMk cId="1845814147" sldId="265"/>
            <ac:spMk id="145" creationId="{5845CD37-5465-4987-BFCF-C7A7F4F323CC}"/>
          </ac:spMkLst>
        </pc:spChg>
        <pc:spChg chg="mod">
          <ac:chgData name="CAPGRAS Etienne" userId="d192c435-7b24-43ba-902f-abc1a1ef4e89" providerId="ADAL" clId="{E6B822D2-4450-41C4-84B2-C5DCC02156BC}" dt="2019-08-05T20:53:59.219" v="3682" actId="164"/>
          <ac:spMkLst>
            <pc:docMk/>
            <pc:sldMk cId="1845814147" sldId="265"/>
            <ac:spMk id="146" creationId="{B98B7826-FE01-4248-8047-F199F9AB2870}"/>
          </ac:spMkLst>
        </pc:spChg>
        <pc:spChg chg="mod">
          <ac:chgData name="CAPGRAS Etienne" userId="d192c435-7b24-43ba-902f-abc1a1ef4e89" providerId="ADAL" clId="{E6B822D2-4450-41C4-84B2-C5DCC02156BC}" dt="2019-08-05T20:53:59.219" v="3682" actId="164"/>
          <ac:spMkLst>
            <pc:docMk/>
            <pc:sldMk cId="1845814147" sldId="265"/>
            <ac:spMk id="149" creationId="{ECDEDFA0-C16E-4EAA-A42E-93486E62C1D2}"/>
          </ac:spMkLst>
        </pc:spChg>
        <pc:spChg chg="mod">
          <ac:chgData name="CAPGRAS Etienne" userId="d192c435-7b24-43ba-902f-abc1a1ef4e89" providerId="ADAL" clId="{E6B822D2-4450-41C4-84B2-C5DCC02156BC}" dt="2019-08-05T20:53:59.219" v="3682" actId="164"/>
          <ac:spMkLst>
            <pc:docMk/>
            <pc:sldMk cId="1845814147" sldId="265"/>
            <ac:spMk id="151" creationId="{2B238CAC-39B0-4DFC-9681-9D11BF3546D3}"/>
          </ac:spMkLst>
        </pc:spChg>
        <pc:spChg chg="mod">
          <ac:chgData name="CAPGRAS Etienne" userId="d192c435-7b24-43ba-902f-abc1a1ef4e89" providerId="ADAL" clId="{E6B822D2-4450-41C4-84B2-C5DCC02156BC}" dt="2019-08-05T20:53:59.219" v="3682" actId="164"/>
          <ac:spMkLst>
            <pc:docMk/>
            <pc:sldMk cId="1845814147" sldId="265"/>
            <ac:spMk id="152" creationId="{932BB80D-A6FA-4913-AD02-F08664F0B834}"/>
          </ac:spMkLst>
        </pc:spChg>
        <pc:spChg chg="mod">
          <ac:chgData name="CAPGRAS Etienne" userId="d192c435-7b24-43ba-902f-abc1a1ef4e89" providerId="ADAL" clId="{E6B822D2-4450-41C4-84B2-C5DCC02156BC}" dt="2019-08-05T20:53:59.219" v="3682" actId="164"/>
          <ac:spMkLst>
            <pc:docMk/>
            <pc:sldMk cId="1845814147" sldId="265"/>
            <ac:spMk id="153" creationId="{6FEED7A2-2E44-4A0A-8F51-FE74752CDF4B}"/>
          </ac:spMkLst>
        </pc:spChg>
        <pc:spChg chg="mod">
          <ac:chgData name="CAPGRAS Etienne" userId="d192c435-7b24-43ba-902f-abc1a1ef4e89" providerId="ADAL" clId="{E6B822D2-4450-41C4-84B2-C5DCC02156BC}" dt="2019-08-05T20:53:59.219" v="3682" actId="164"/>
          <ac:spMkLst>
            <pc:docMk/>
            <pc:sldMk cId="1845814147" sldId="265"/>
            <ac:spMk id="154" creationId="{D0E8226A-EB22-495B-8E29-B7386FE933D0}"/>
          </ac:spMkLst>
        </pc:spChg>
        <pc:spChg chg="mod">
          <ac:chgData name="CAPGRAS Etienne" userId="d192c435-7b24-43ba-902f-abc1a1ef4e89" providerId="ADAL" clId="{E6B822D2-4450-41C4-84B2-C5DCC02156BC}" dt="2019-08-05T20:53:59.219" v="3682" actId="164"/>
          <ac:spMkLst>
            <pc:docMk/>
            <pc:sldMk cId="1845814147" sldId="265"/>
            <ac:spMk id="155" creationId="{5B16913B-37D1-47D2-AD87-CCE1F73DE431}"/>
          </ac:spMkLst>
        </pc:spChg>
        <pc:spChg chg="mod">
          <ac:chgData name="CAPGRAS Etienne" userId="d192c435-7b24-43ba-902f-abc1a1ef4e89" providerId="ADAL" clId="{E6B822D2-4450-41C4-84B2-C5DCC02156BC}" dt="2019-08-05T20:53:59.219" v="3682" actId="164"/>
          <ac:spMkLst>
            <pc:docMk/>
            <pc:sldMk cId="1845814147" sldId="265"/>
            <ac:spMk id="156" creationId="{8212BAE7-B6D0-4341-A9E3-C21FBF1FCA2F}"/>
          </ac:spMkLst>
        </pc:spChg>
        <pc:spChg chg="mod">
          <ac:chgData name="CAPGRAS Etienne" userId="d192c435-7b24-43ba-902f-abc1a1ef4e89" providerId="ADAL" clId="{E6B822D2-4450-41C4-84B2-C5DCC02156BC}" dt="2019-08-05T20:53:59.219" v="3682" actId="164"/>
          <ac:spMkLst>
            <pc:docMk/>
            <pc:sldMk cId="1845814147" sldId="265"/>
            <ac:spMk id="157" creationId="{E1ACE3D1-2249-4225-9467-1B647100E23C}"/>
          </ac:spMkLst>
        </pc:spChg>
        <pc:spChg chg="mod">
          <ac:chgData name="CAPGRAS Etienne" userId="d192c435-7b24-43ba-902f-abc1a1ef4e89" providerId="ADAL" clId="{E6B822D2-4450-41C4-84B2-C5DCC02156BC}" dt="2019-08-05T20:53:59.219" v="3682" actId="164"/>
          <ac:spMkLst>
            <pc:docMk/>
            <pc:sldMk cId="1845814147" sldId="265"/>
            <ac:spMk id="158" creationId="{7262876F-6B5B-4514-B1EF-B5ECBCDFBA4C}"/>
          </ac:spMkLst>
        </pc:spChg>
        <pc:spChg chg="mod">
          <ac:chgData name="CAPGRAS Etienne" userId="d192c435-7b24-43ba-902f-abc1a1ef4e89" providerId="ADAL" clId="{E6B822D2-4450-41C4-84B2-C5DCC02156BC}" dt="2019-08-05T20:53:59.219" v="3682" actId="164"/>
          <ac:spMkLst>
            <pc:docMk/>
            <pc:sldMk cId="1845814147" sldId="265"/>
            <ac:spMk id="159" creationId="{D864FF7B-CD85-44B0-A3DE-817197331C9D}"/>
          </ac:spMkLst>
        </pc:spChg>
        <pc:spChg chg="mod">
          <ac:chgData name="CAPGRAS Etienne" userId="d192c435-7b24-43ba-902f-abc1a1ef4e89" providerId="ADAL" clId="{E6B822D2-4450-41C4-84B2-C5DCC02156BC}" dt="2019-08-05T20:53:59.219" v="3682" actId="164"/>
          <ac:spMkLst>
            <pc:docMk/>
            <pc:sldMk cId="1845814147" sldId="265"/>
            <ac:spMk id="160" creationId="{C1355459-C86C-45E4-BC94-3976788B38CB}"/>
          </ac:spMkLst>
        </pc:spChg>
        <pc:spChg chg="mod">
          <ac:chgData name="CAPGRAS Etienne" userId="d192c435-7b24-43ba-902f-abc1a1ef4e89" providerId="ADAL" clId="{E6B822D2-4450-41C4-84B2-C5DCC02156BC}" dt="2019-08-05T20:53:59.219" v="3682" actId="164"/>
          <ac:spMkLst>
            <pc:docMk/>
            <pc:sldMk cId="1845814147" sldId="265"/>
            <ac:spMk id="161" creationId="{F55E16A1-974E-4DF1-9F6E-0A8E94C4FEB7}"/>
          </ac:spMkLst>
        </pc:spChg>
        <pc:spChg chg="mod">
          <ac:chgData name="CAPGRAS Etienne" userId="d192c435-7b24-43ba-902f-abc1a1ef4e89" providerId="ADAL" clId="{E6B822D2-4450-41C4-84B2-C5DCC02156BC}" dt="2019-08-05T20:53:59.219" v="3682" actId="164"/>
          <ac:spMkLst>
            <pc:docMk/>
            <pc:sldMk cId="1845814147" sldId="265"/>
            <ac:spMk id="170" creationId="{12F558FA-7031-44D2-B442-9DDCC089B069}"/>
          </ac:spMkLst>
        </pc:spChg>
        <pc:spChg chg="mod">
          <ac:chgData name="CAPGRAS Etienne" userId="d192c435-7b24-43ba-902f-abc1a1ef4e89" providerId="ADAL" clId="{E6B822D2-4450-41C4-84B2-C5DCC02156BC}" dt="2019-08-05T20:53:59.219" v="3682" actId="164"/>
          <ac:spMkLst>
            <pc:docMk/>
            <pc:sldMk cId="1845814147" sldId="265"/>
            <ac:spMk id="171" creationId="{622192AC-5EEA-471F-AA47-6D32F742D82E}"/>
          </ac:spMkLst>
        </pc:spChg>
        <pc:spChg chg="mod">
          <ac:chgData name="CAPGRAS Etienne" userId="d192c435-7b24-43ba-902f-abc1a1ef4e89" providerId="ADAL" clId="{E6B822D2-4450-41C4-84B2-C5DCC02156BC}" dt="2019-08-05T20:53:59.219" v="3682" actId="164"/>
          <ac:spMkLst>
            <pc:docMk/>
            <pc:sldMk cId="1845814147" sldId="265"/>
            <ac:spMk id="172" creationId="{72B6B40B-7A38-4C4D-BE1A-70A802FC6AF8}"/>
          </ac:spMkLst>
        </pc:spChg>
        <pc:spChg chg="mod">
          <ac:chgData name="CAPGRAS Etienne" userId="d192c435-7b24-43ba-902f-abc1a1ef4e89" providerId="ADAL" clId="{E6B822D2-4450-41C4-84B2-C5DCC02156BC}" dt="2019-08-05T20:53:59.219" v="3682" actId="164"/>
          <ac:spMkLst>
            <pc:docMk/>
            <pc:sldMk cId="1845814147" sldId="265"/>
            <ac:spMk id="173" creationId="{3D8184E6-7EBD-40D6-B0DB-E250DD9E6AAD}"/>
          </ac:spMkLst>
        </pc:spChg>
        <pc:spChg chg="mod">
          <ac:chgData name="CAPGRAS Etienne" userId="d192c435-7b24-43ba-902f-abc1a1ef4e89" providerId="ADAL" clId="{E6B822D2-4450-41C4-84B2-C5DCC02156BC}" dt="2019-08-05T20:53:59.219" v="3682" actId="164"/>
          <ac:spMkLst>
            <pc:docMk/>
            <pc:sldMk cId="1845814147" sldId="265"/>
            <ac:spMk id="174" creationId="{258450B9-218D-426F-BCCB-7CA776F0DC3D}"/>
          </ac:spMkLst>
        </pc:spChg>
        <pc:spChg chg="mod">
          <ac:chgData name="CAPGRAS Etienne" userId="d192c435-7b24-43ba-902f-abc1a1ef4e89" providerId="ADAL" clId="{E6B822D2-4450-41C4-84B2-C5DCC02156BC}" dt="2019-08-05T20:53:59.219" v="3682" actId="164"/>
          <ac:spMkLst>
            <pc:docMk/>
            <pc:sldMk cId="1845814147" sldId="265"/>
            <ac:spMk id="176" creationId="{9CF7248D-7176-4C45-ADFF-FC324BA208F6}"/>
          </ac:spMkLst>
        </pc:spChg>
        <pc:spChg chg="mod">
          <ac:chgData name="CAPGRAS Etienne" userId="d192c435-7b24-43ba-902f-abc1a1ef4e89" providerId="ADAL" clId="{E6B822D2-4450-41C4-84B2-C5DCC02156BC}" dt="2019-08-05T20:53:59.219" v="3682" actId="164"/>
          <ac:spMkLst>
            <pc:docMk/>
            <pc:sldMk cId="1845814147" sldId="265"/>
            <ac:spMk id="177" creationId="{46DAD42E-303A-4001-A411-FF9EC3C24035}"/>
          </ac:spMkLst>
        </pc:spChg>
        <pc:spChg chg="mod">
          <ac:chgData name="CAPGRAS Etienne" userId="d192c435-7b24-43ba-902f-abc1a1ef4e89" providerId="ADAL" clId="{E6B822D2-4450-41C4-84B2-C5DCC02156BC}" dt="2019-08-05T20:53:59.219" v="3682" actId="164"/>
          <ac:spMkLst>
            <pc:docMk/>
            <pc:sldMk cId="1845814147" sldId="265"/>
            <ac:spMk id="179" creationId="{35BEFAE4-AF2A-450E-805B-0A477A243065}"/>
          </ac:spMkLst>
        </pc:spChg>
        <pc:spChg chg="mod">
          <ac:chgData name="CAPGRAS Etienne" userId="d192c435-7b24-43ba-902f-abc1a1ef4e89" providerId="ADAL" clId="{E6B822D2-4450-41C4-84B2-C5DCC02156BC}" dt="2019-08-05T20:53:59.219" v="3682" actId="164"/>
          <ac:spMkLst>
            <pc:docMk/>
            <pc:sldMk cId="1845814147" sldId="265"/>
            <ac:spMk id="180" creationId="{26BACDB2-805D-41FC-A11D-A5B5B7662F50}"/>
          </ac:spMkLst>
        </pc:spChg>
        <pc:spChg chg="mod">
          <ac:chgData name="CAPGRAS Etienne" userId="d192c435-7b24-43ba-902f-abc1a1ef4e89" providerId="ADAL" clId="{E6B822D2-4450-41C4-84B2-C5DCC02156BC}" dt="2019-08-05T20:53:59.219" v="3682" actId="164"/>
          <ac:spMkLst>
            <pc:docMk/>
            <pc:sldMk cId="1845814147" sldId="265"/>
            <ac:spMk id="184" creationId="{8A54E3AD-FBCB-4516-9E01-3A61D5962C6A}"/>
          </ac:spMkLst>
        </pc:spChg>
        <pc:spChg chg="mod">
          <ac:chgData name="CAPGRAS Etienne" userId="d192c435-7b24-43ba-902f-abc1a1ef4e89" providerId="ADAL" clId="{E6B822D2-4450-41C4-84B2-C5DCC02156BC}" dt="2019-08-05T20:53:59.219" v="3682" actId="164"/>
          <ac:spMkLst>
            <pc:docMk/>
            <pc:sldMk cId="1845814147" sldId="265"/>
            <ac:spMk id="185" creationId="{858B1AF9-F87E-480D-AE93-6F254CE8849F}"/>
          </ac:spMkLst>
        </pc:spChg>
        <pc:spChg chg="mod">
          <ac:chgData name="CAPGRAS Etienne" userId="d192c435-7b24-43ba-902f-abc1a1ef4e89" providerId="ADAL" clId="{E6B822D2-4450-41C4-84B2-C5DCC02156BC}" dt="2019-08-05T20:53:59.219" v="3682" actId="164"/>
          <ac:spMkLst>
            <pc:docMk/>
            <pc:sldMk cId="1845814147" sldId="265"/>
            <ac:spMk id="186" creationId="{940D678C-59F3-457F-A647-D3D333C4E14B}"/>
          </ac:spMkLst>
        </pc:spChg>
        <pc:spChg chg="mod">
          <ac:chgData name="CAPGRAS Etienne" userId="d192c435-7b24-43ba-902f-abc1a1ef4e89" providerId="ADAL" clId="{E6B822D2-4450-41C4-84B2-C5DCC02156BC}" dt="2019-08-05T20:53:59.219" v="3682" actId="164"/>
          <ac:spMkLst>
            <pc:docMk/>
            <pc:sldMk cId="1845814147" sldId="265"/>
            <ac:spMk id="187" creationId="{ED601DCE-67B7-4C37-9C23-0F770C2D8013}"/>
          </ac:spMkLst>
        </pc:spChg>
        <pc:spChg chg="mod">
          <ac:chgData name="CAPGRAS Etienne" userId="d192c435-7b24-43ba-902f-abc1a1ef4e89" providerId="ADAL" clId="{E6B822D2-4450-41C4-84B2-C5DCC02156BC}" dt="2019-08-05T20:53:59.219" v="3682" actId="164"/>
          <ac:spMkLst>
            <pc:docMk/>
            <pc:sldMk cId="1845814147" sldId="265"/>
            <ac:spMk id="188" creationId="{7BDE4DBF-2A20-4BFB-A7FC-369413A86BA6}"/>
          </ac:spMkLst>
        </pc:spChg>
        <pc:spChg chg="mod">
          <ac:chgData name="CAPGRAS Etienne" userId="d192c435-7b24-43ba-902f-abc1a1ef4e89" providerId="ADAL" clId="{E6B822D2-4450-41C4-84B2-C5DCC02156BC}" dt="2019-08-05T20:53:59.219" v="3682" actId="164"/>
          <ac:spMkLst>
            <pc:docMk/>
            <pc:sldMk cId="1845814147" sldId="265"/>
            <ac:spMk id="190" creationId="{1AC67800-CAAB-4F24-B1C9-1679B7745E72}"/>
          </ac:spMkLst>
        </pc:spChg>
        <pc:spChg chg="mod">
          <ac:chgData name="CAPGRAS Etienne" userId="d192c435-7b24-43ba-902f-abc1a1ef4e89" providerId="ADAL" clId="{E6B822D2-4450-41C4-84B2-C5DCC02156BC}" dt="2019-08-05T20:53:59.219" v="3682" actId="164"/>
          <ac:spMkLst>
            <pc:docMk/>
            <pc:sldMk cId="1845814147" sldId="265"/>
            <ac:spMk id="191" creationId="{4E4FA053-B058-45C2-90B3-8C4E0716E20C}"/>
          </ac:spMkLst>
        </pc:spChg>
        <pc:grpChg chg="add del mod">
          <ac:chgData name="CAPGRAS Etienne" userId="d192c435-7b24-43ba-902f-abc1a1ef4e89" providerId="ADAL" clId="{E6B822D2-4450-41C4-84B2-C5DCC02156BC}" dt="2019-08-05T20:54:03.316" v="3684" actId="478"/>
          <ac:grpSpMkLst>
            <pc:docMk/>
            <pc:sldMk cId="1845814147" sldId="265"/>
            <ac:grpSpMk id="2" creationId="{B83FE477-6D6D-4503-A82F-64F8035DB81B}"/>
          </ac:grpSpMkLst>
        </pc:grpChg>
        <pc:grpChg chg="add del mod">
          <ac:chgData name="CAPGRAS Etienne" userId="d192c435-7b24-43ba-902f-abc1a1ef4e89" providerId="ADAL" clId="{E6B822D2-4450-41C4-84B2-C5DCC02156BC}" dt="2019-08-07T07:07:46.470" v="4557" actId="165"/>
          <ac:grpSpMkLst>
            <pc:docMk/>
            <pc:sldMk cId="1845814147" sldId="265"/>
            <ac:grpSpMk id="6" creationId="{3E5561C7-434E-4FC6-8BB8-82781286C67A}"/>
          </ac:grpSpMkLst>
        </pc:grpChg>
        <pc:grpChg chg="mod">
          <ac:chgData name="CAPGRAS Etienne" userId="d192c435-7b24-43ba-902f-abc1a1ef4e89" providerId="ADAL" clId="{E6B822D2-4450-41C4-84B2-C5DCC02156BC}" dt="2019-08-05T20:53:59.219" v="3682" actId="164"/>
          <ac:grpSpMkLst>
            <pc:docMk/>
            <pc:sldMk cId="1845814147" sldId="265"/>
            <ac:grpSpMk id="18" creationId="{E7D9538A-ACBC-4D56-8F3E-DB0EEE5F9CE8}"/>
          </ac:grpSpMkLst>
        </pc:grpChg>
        <pc:grpChg chg="del">
          <ac:chgData name="CAPGRAS Etienne" userId="d192c435-7b24-43ba-902f-abc1a1ef4e89" providerId="ADAL" clId="{E6B822D2-4450-41C4-84B2-C5DCC02156BC}" dt="2019-08-05T20:34:54.185" v="3562" actId="478"/>
          <ac:grpSpMkLst>
            <pc:docMk/>
            <pc:sldMk cId="1845814147" sldId="265"/>
            <ac:grpSpMk id="75" creationId="{7801CFD3-D6EE-40D1-B60C-961252C26D3C}"/>
          </ac:grpSpMkLst>
        </pc:grpChg>
        <pc:grpChg chg="mod topLvl">
          <ac:chgData name="CAPGRAS Etienne" userId="d192c435-7b24-43ba-902f-abc1a1ef4e89" providerId="ADAL" clId="{E6B822D2-4450-41C4-84B2-C5DCC02156BC}" dt="2019-08-05T20:53:59.219" v="3682" actId="164"/>
          <ac:grpSpMkLst>
            <pc:docMk/>
            <pc:sldMk cId="1845814147" sldId="265"/>
            <ac:grpSpMk id="77" creationId="{BB548841-473B-4503-8C65-399CD5B807C6}"/>
          </ac:grpSpMkLst>
        </pc:grpChg>
        <pc:grpChg chg="mod">
          <ac:chgData name="CAPGRAS Etienne" userId="d192c435-7b24-43ba-902f-abc1a1ef4e89" providerId="ADAL" clId="{E6B822D2-4450-41C4-84B2-C5DCC02156BC}" dt="2019-08-05T20:53:59.219" v="3682" actId="164"/>
          <ac:grpSpMkLst>
            <pc:docMk/>
            <pc:sldMk cId="1845814147" sldId="265"/>
            <ac:grpSpMk id="166" creationId="{9C3F84D2-7DF9-4D2F-B481-0CAA52F1EB54}"/>
          </ac:grpSpMkLst>
        </pc:grpChg>
        <pc:grpChg chg="mod">
          <ac:chgData name="CAPGRAS Etienne" userId="d192c435-7b24-43ba-902f-abc1a1ef4e89" providerId="ADAL" clId="{E6B822D2-4450-41C4-84B2-C5DCC02156BC}" dt="2019-08-05T20:53:59.219" v="3682" actId="164"/>
          <ac:grpSpMkLst>
            <pc:docMk/>
            <pc:sldMk cId="1845814147" sldId="265"/>
            <ac:grpSpMk id="181" creationId="{763BACC6-19DF-4927-A335-5EDC59E1BD4B}"/>
          </ac:grpSpMkLst>
        </pc:grpChg>
        <pc:picChg chg="mod">
          <ac:chgData name="CAPGRAS Etienne" userId="d192c435-7b24-43ba-902f-abc1a1ef4e89" providerId="ADAL" clId="{E6B822D2-4450-41C4-84B2-C5DCC02156BC}" dt="2019-08-05T06:14:09.356" v="318"/>
          <ac:picMkLst>
            <pc:docMk/>
            <pc:sldMk cId="1845814147" sldId="265"/>
            <ac:picMk id="3" creationId="{EE4CCC18-CB8A-430A-948B-46467D5EB4AB}"/>
          </ac:picMkLst>
        </pc:picChg>
        <pc:picChg chg="add mod topLvl modCrop">
          <ac:chgData name="CAPGRAS Etienne" userId="d192c435-7b24-43ba-902f-abc1a1ef4e89" providerId="ADAL" clId="{E6B822D2-4450-41C4-84B2-C5DCC02156BC}" dt="2019-08-07T07:07:46.470" v="4557" actId="165"/>
          <ac:picMkLst>
            <pc:docMk/>
            <pc:sldMk cId="1845814147" sldId="265"/>
            <ac:picMk id="4" creationId="{01073342-0B38-46C4-9114-5FDD49EFF88D}"/>
          </ac:picMkLst>
        </pc:picChg>
        <pc:picChg chg="add del mod modCrop">
          <ac:chgData name="CAPGRAS Etienne" userId="d192c435-7b24-43ba-902f-abc1a1ef4e89" providerId="ADAL" clId="{E6B822D2-4450-41C4-84B2-C5DCC02156BC}" dt="2019-08-05T06:24:41.754" v="379" actId="732"/>
          <ac:picMkLst>
            <pc:docMk/>
            <pc:sldMk cId="1845814147" sldId="265"/>
            <ac:picMk id="8" creationId="{B9327D08-1224-470D-BB87-3CA403663757}"/>
          </ac:picMkLst>
        </pc:picChg>
        <pc:picChg chg="mod ord">
          <ac:chgData name="CAPGRAS Etienne" userId="d192c435-7b24-43ba-902f-abc1a1ef4e89" providerId="ADAL" clId="{E6B822D2-4450-41C4-84B2-C5DCC02156BC}" dt="2019-08-05T06:28:36.571" v="443" actId="14100"/>
          <ac:picMkLst>
            <pc:docMk/>
            <pc:sldMk cId="1845814147" sldId="265"/>
            <ac:picMk id="10" creationId="{847C637D-962F-40C9-ACB7-F7DE8569EE80}"/>
          </ac:picMkLst>
        </pc:picChg>
        <pc:picChg chg="mod topLvl modCrop">
          <ac:chgData name="CAPGRAS Etienne" userId="d192c435-7b24-43ba-902f-abc1a1ef4e89" providerId="ADAL" clId="{E6B822D2-4450-41C4-84B2-C5DCC02156BC}" dt="2019-08-07T07:08:57.426" v="4564" actId="14100"/>
          <ac:picMkLst>
            <pc:docMk/>
            <pc:sldMk cId="1845814147" sldId="265"/>
            <ac:picMk id="11" creationId="{061EDC5E-1B14-4378-A90B-40C95B31FF6F}"/>
          </ac:picMkLst>
        </pc:picChg>
        <pc:picChg chg="mod topLvl">
          <ac:chgData name="CAPGRAS Etienne" userId="d192c435-7b24-43ba-902f-abc1a1ef4e89" providerId="ADAL" clId="{E6B822D2-4450-41C4-84B2-C5DCC02156BC}" dt="2019-08-07T07:07:46.470" v="4557" actId="165"/>
          <ac:picMkLst>
            <pc:docMk/>
            <pc:sldMk cId="1845814147" sldId="265"/>
            <ac:picMk id="14" creationId="{CC1A12C5-3664-461A-90D2-050B11F55D4A}"/>
          </ac:picMkLst>
        </pc:picChg>
        <pc:picChg chg="add del">
          <ac:chgData name="CAPGRAS Etienne" userId="d192c435-7b24-43ba-902f-abc1a1ef4e89" providerId="ADAL" clId="{E6B822D2-4450-41C4-84B2-C5DCC02156BC}" dt="2019-08-07T07:01:42.589" v="4508" actId="478"/>
          <ac:picMkLst>
            <pc:docMk/>
            <pc:sldMk cId="1845814147" sldId="265"/>
            <ac:picMk id="15" creationId="{84DF27F6-3DB3-4B4B-AFE8-7DB481E72898}"/>
          </ac:picMkLst>
        </pc:picChg>
        <pc:picChg chg="mod">
          <ac:chgData name="CAPGRAS Etienne" userId="d192c435-7b24-43ba-902f-abc1a1ef4e89" providerId="ADAL" clId="{E6B822D2-4450-41C4-84B2-C5DCC02156BC}" dt="2019-08-05T20:53:59.219" v="3682" actId="164"/>
          <ac:picMkLst>
            <pc:docMk/>
            <pc:sldMk cId="1845814147" sldId="265"/>
            <ac:picMk id="73" creationId="{1322301B-FB55-4B96-A5F8-DA68E7F21482}"/>
          </ac:picMkLst>
        </pc:picChg>
        <pc:picChg chg="mod">
          <ac:chgData name="CAPGRAS Etienne" userId="d192c435-7b24-43ba-902f-abc1a1ef4e89" providerId="ADAL" clId="{E6B822D2-4450-41C4-84B2-C5DCC02156BC}" dt="2019-08-05T20:53:59.219" v="3682" actId="164"/>
          <ac:picMkLst>
            <pc:docMk/>
            <pc:sldMk cId="1845814147" sldId="265"/>
            <ac:picMk id="74" creationId="{B2AA2B2E-F1FE-4760-A2E9-5751867E0A6B}"/>
          </ac:picMkLst>
        </pc:picChg>
        <pc:picChg chg="mod">
          <ac:chgData name="CAPGRAS Etienne" userId="d192c435-7b24-43ba-902f-abc1a1ef4e89" providerId="ADAL" clId="{E6B822D2-4450-41C4-84B2-C5DCC02156BC}" dt="2019-08-05T20:53:59.219" v="3682" actId="164"/>
          <ac:picMkLst>
            <pc:docMk/>
            <pc:sldMk cId="1845814147" sldId="265"/>
            <ac:picMk id="127" creationId="{70F9A9B1-8B38-47AC-ADE5-2C17DEF0F923}"/>
          </ac:picMkLst>
        </pc:picChg>
        <pc:picChg chg="mod">
          <ac:chgData name="CAPGRAS Etienne" userId="d192c435-7b24-43ba-902f-abc1a1ef4e89" providerId="ADAL" clId="{E6B822D2-4450-41C4-84B2-C5DCC02156BC}" dt="2019-08-05T20:53:59.219" v="3682" actId="164"/>
          <ac:picMkLst>
            <pc:docMk/>
            <pc:sldMk cId="1845814147" sldId="265"/>
            <ac:picMk id="128" creationId="{9F5ECE86-1256-4B95-81A5-90E1E522BC85}"/>
          </ac:picMkLst>
        </pc:picChg>
        <pc:picChg chg="mod">
          <ac:chgData name="CAPGRAS Etienne" userId="d192c435-7b24-43ba-902f-abc1a1ef4e89" providerId="ADAL" clId="{E6B822D2-4450-41C4-84B2-C5DCC02156BC}" dt="2019-08-05T20:53:59.219" v="3682" actId="164"/>
          <ac:picMkLst>
            <pc:docMk/>
            <pc:sldMk cId="1845814147" sldId="265"/>
            <ac:picMk id="129" creationId="{36CECC1B-9CC1-4470-9EC3-3E70B75EE561}"/>
          </ac:picMkLst>
        </pc:picChg>
        <pc:picChg chg="mod">
          <ac:chgData name="CAPGRAS Etienne" userId="d192c435-7b24-43ba-902f-abc1a1ef4e89" providerId="ADAL" clId="{E6B822D2-4450-41C4-84B2-C5DCC02156BC}" dt="2019-08-05T20:53:59.219" v="3682" actId="164"/>
          <ac:picMkLst>
            <pc:docMk/>
            <pc:sldMk cId="1845814147" sldId="265"/>
            <ac:picMk id="130" creationId="{30CA1738-60D4-4783-8A19-5889E9DFFC19}"/>
          </ac:picMkLst>
        </pc:picChg>
        <pc:picChg chg="mod">
          <ac:chgData name="CAPGRAS Etienne" userId="d192c435-7b24-43ba-902f-abc1a1ef4e89" providerId="ADAL" clId="{E6B822D2-4450-41C4-84B2-C5DCC02156BC}" dt="2019-08-05T20:53:59.219" v="3682" actId="164"/>
          <ac:picMkLst>
            <pc:docMk/>
            <pc:sldMk cId="1845814147" sldId="265"/>
            <ac:picMk id="131" creationId="{CE265CEB-D7E3-48A2-880E-B20BD0EA8E9E}"/>
          </ac:picMkLst>
        </pc:picChg>
        <pc:picChg chg="mod">
          <ac:chgData name="CAPGRAS Etienne" userId="d192c435-7b24-43ba-902f-abc1a1ef4e89" providerId="ADAL" clId="{E6B822D2-4450-41C4-84B2-C5DCC02156BC}" dt="2019-08-05T20:53:59.219" v="3682" actId="164"/>
          <ac:picMkLst>
            <pc:docMk/>
            <pc:sldMk cId="1845814147" sldId="265"/>
            <ac:picMk id="132" creationId="{59AA316E-A10F-460F-871F-A46786772DF0}"/>
          </ac:picMkLst>
        </pc:picChg>
        <pc:picChg chg="mod">
          <ac:chgData name="CAPGRAS Etienne" userId="d192c435-7b24-43ba-902f-abc1a1ef4e89" providerId="ADAL" clId="{E6B822D2-4450-41C4-84B2-C5DCC02156BC}" dt="2019-08-05T20:53:59.219" v="3682" actId="164"/>
          <ac:picMkLst>
            <pc:docMk/>
            <pc:sldMk cId="1845814147" sldId="265"/>
            <ac:picMk id="133" creationId="{BD408DA4-3ACE-479E-9ED7-E85E4C01073C}"/>
          </ac:picMkLst>
        </pc:picChg>
        <pc:picChg chg="mod">
          <ac:chgData name="CAPGRAS Etienne" userId="d192c435-7b24-43ba-902f-abc1a1ef4e89" providerId="ADAL" clId="{E6B822D2-4450-41C4-84B2-C5DCC02156BC}" dt="2019-08-05T20:53:59.219" v="3682" actId="164"/>
          <ac:picMkLst>
            <pc:docMk/>
            <pc:sldMk cId="1845814147" sldId="265"/>
            <ac:picMk id="134" creationId="{F12BD734-839A-4531-9AC8-707C19DC6A2C}"/>
          </ac:picMkLst>
        </pc:picChg>
        <pc:picChg chg="mod">
          <ac:chgData name="CAPGRAS Etienne" userId="d192c435-7b24-43ba-902f-abc1a1ef4e89" providerId="ADAL" clId="{E6B822D2-4450-41C4-84B2-C5DCC02156BC}" dt="2019-08-05T20:53:59.219" v="3682" actId="164"/>
          <ac:picMkLst>
            <pc:docMk/>
            <pc:sldMk cId="1845814147" sldId="265"/>
            <ac:picMk id="135" creationId="{97B1F854-EB27-4769-AD28-0EE052158C87}"/>
          </ac:picMkLst>
        </pc:picChg>
        <pc:picChg chg="mod">
          <ac:chgData name="CAPGRAS Etienne" userId="d192c435-7b24-43ba-902f-abc1a1ef4e89" providerId="ADAL" clId="{E6B822D2-4450-41C4-84B2-C5DCC02156BC}" dt="2019-08-05T20:53:59.219" v="3682" actId="164"/>
          <ac:picMkLst>
            <pc:docMk/>
            <pc:sldMk cId="1845814147" sldId="265"/>
            <ac:picMk id="136" creationId="{836A0E15-CA15-4E7F-8291-25FD3DC37FDD}"/>
          </ac:picMkLst>
        </pc:picChg>
        <pc:picChg chg="mod">
          <ac:chgData name="CAPGRAS Etienne" userId="d192c435-7b24-43ba-902f-abc1a1ef4e89" providerId="ADAL" clId="{E6B822D2-4450-41C4-84B2-C5DCC02156BC}" dt="2019-08-05T20:53:59.219" v="3682" actId="164"/>
          <ac:picMkLst>
            <pc:docMk/>
            <pc:sldMk cId="1845814147" sldId="265"/>
            <ac:picMk id="147" creationId="{E7AF8AA8-C0A9-4313-9857-B73BCBBD2A3A}"/>
          </ac:picMkLst>
        </pc:picChg>
        <pc:picChg chg="mod">
          <ac:chgData name="CAPGRAS Etienne" userId="d192c435-7b24-43ba-902f-abc1a1ef4e89" providerId="ADAL" clId="{E6B822D2-4450-41C4-84B2-C5DCC02156BC}" dt="2019-08-05T20:53:59.219" v="3682" actId="164"/>
          <ac:picMkLst>
            <pc:docMk/>
            <pc:sldMk cId="1845814147" sldId="265"/>
            <ac:picMk id="148" creationId="{8021E70D-3863-4A86-8265-A1F3F7ED53DA}"/>
          </ac:picMkLst>
        </pc:picChg>
        <pc:picChg chg="mod">
          <ac:chgData name="CAPGRAS Etienne" userId="d192c435-7b24-43ba-902f-abc1a1ef4e89" providerId="ADAL" clId="{E6B822D2-4450-41C4-84B2-C5DCC02156BC}" dt="2019-08-05T20:53:59.219" v="3682" actId="164"/>
          <ac:picMkLst>
            <pc:docMk/>
            <pc:sldMk cId="1845814147" sldId="265"/>
            <ac:picMk id="162" creationId="{1BA4260C-6072-4A31-9227-F4E4F10238EF}"/>
          </ac:picMkLst>
        </pc:picChg>
        <pc:picChg chg="mod">
          <ac:chgData name="CAPGRAS Etienne" userId="d192c435-7b24-43ba-902f-abc1a1ef4e89" providerId="ADAL" clId="{E6B822D2-4450-41C4-84B2-C5DCC02156BC}" dt="2019-08-05T20:53:59.219" v="3682" actId="164"/>
          <ac:picMkLst>
            <pc:docMk/>
            <pc:sldMk cId="1845814147" sldId="265"/>
            <ac:picMk id="163" creationId="{F601FEA2-E6B9-4FBA-BC70-89F7CD6F342B}"/>
          </ac:picMkLst>
        </pc:picChg>
        <pc:picChg chg="mod">
          <ac:chgData name="CAPGRAS Etienne" userId="d192c435-7b24-43ba-902f-abc1a1ef4e89" providerId="ADAL" clId="{E6B822D2-4450-41C4-84B2-C5DCC02156BC}" dt="2019-08-05T20:53:59.219" v="3682" actId="164"/>
          <ac:picMkLst>
            <pc:docMk/>
            <pc:sldMk cId="1845814147" sldId="265"/>
            <ac:picMk id="164" creationId="{4CCE4018-9FE4-4455-99CB-35C23E1CE19F}"/>
          </ac:picMkLst>
        </pc:picChg>
        <pc:picChg chg="mod">
          <ac:chgData name="CAPGRAS Etienne" userId="d192c435-7b24-43ba-902f-abc1a1ef4e89" providerId="ADAL" clId="{E6B822D2-4450-41C4-84B2-C5DCC02156BC}" dt="2019-08-05T20:53:59.219" v="3682" actId="164"/>
          <ac:picMkLst>
            <pc:docMk/>
            <pc:sldMk cId="1845814147" sldId="265"/>
            <ac:picMk id="165" creationId="{897E8689-3918-4C4A-BF62-210AAC2F19FF}"/>
          </ac:picMkLst>
        </pc:picChg>
        <pc:picChg chg="mod">
          <ac:chgData name="CAPGRAS Etienne" userId="d192c435-7b24-43ba-902f-abc1a1ef4e89" providerId="ADAL" clId="{E6B822D2-4450-41C4-84B2-C5DCC02156BC}" dt="2019-08-05T20:53:59.219" v="3682" actId="164"/>
          <ac:picMkLst>
            <pc:docMk/>
            <pc:sldMk cId="1845814147" sldId="265"/>
            <ac:picMk id="178" creationId="{89C6A59F-C1D6-4A14-9966-8FFF71A56006}"/>
          </ac:picMkLst>
        </pc:picChg>
        <pc:picChg chg="mod">
          <ac:chgData name="CAPGRAS Etienne" userId="d192c435-7b24-43ba-902f-abc1a1ef4e89" providerId="ADAL" clId="{E6B822D2-4450-41C4-84B2-C5DCC02156BC}" dt="2019-08-05T20:53:59.219" v="3682" actId="164"/>
          <ac:picMkLst>
            <pc:docMk/>
            <pc:sldMk cId="1845814147" sldId="265"/>
            <ac:picMk id="192" creationId="{1E1C6482-B811-4DEE-8AC0-6987ED431E29}"/>
          </ac:picMkLst>
        </pc:picChg>
        <pc:cxnChg chg="mod">
          <ac:chgData name="CAPGRAS Etienne" userId="d192c435-7b24-43ba-902f-abc1a1ef4e89" providerId="ADAL" clId="{E6B822D2-4450-41C4-84B2-C5DCC02156BC}" dt="2019-08-05T20:54:03.316" v="3684" actId="478"/>
          <ac:cxnSpMkLst>
            <pc:docMk/>
            <pc:sldMk cId="1845814147" sldId="265"/>
            <ac:cxnSpMk id="63" creationId="{C56D64AD-E63D-4483-954A-AA8901AFA9BE}"/>
          </ac:cxnSpMkLst>
        </pc:cxnChg>
        <pc:cxnChg chg="mod">
          <ac:chgData name="CAPGRAS Etienne" userId="d192c435-7b24-43ba-902f-abc1a1ef4e89" providerId="ADAL" clId="{E6B822D2-4450-41C4-84B2-C5DCC02156BC}" dt="2019-08-05T20:53:59.219" v="3682" actId="164"/>
          <ac:cxnSpMkLst>
            <pc:docMk/>
            <pc:sldMk cId="1845814147" sldId="265"/>
            <ac:cxnSpMk id="96" creationId="{62739861-157B-432D-964F-C8B1CB9346DB}"/>
          </ac:cxnSpMkLst>
        </pc:cxnChg>
        <pc:cxnChg chg="mod">
          <ac:chgData name="CAPGRAS Etienne" userId="d192c435-7b24-43ba-902f-abc1a1ef4e89" providerId="ADAL" clId="{E6B822D2-4450-41C4-84B2-C5DCC02156BC}" dt="2019-08-05T20:53:59.219" v="3682" actId="164"/>
          <ac:cxnSpMkLst>
            <pc:docMk/>
            <pc:sldMk cId="1845814147" sldId="265"/>
            <ac:cxnSpMk id="108" creationId="{E15F4D58-9F76-4FFD-8F07-11CA9D40A909}"/>
          </ac:cxnSpMkLst>
        </pc:cxnChg>
        <pc:cxnChg chg="mod">
          <ac:chgData name="CAPGRAS Etienne" userId="d192c435-7b24-43ba-902f-abc1a1ef4e89" providerId="ADAL" clId="{E6B822D2-4450-41C4-84B2-C5DCC02156BC}" dt="2019-08-05T20:54:03.316" v="3684" actId="478"/>
          <ac:cxnSpMkLst>
            <pc:docMk/>
            <pc:sldMk cId="1845814147" sldId="265"/>
            <ac:cxnSpMk id="137" creationId="{C0C3DD7D-7EF8-4353-A367-3DBA8D029677}"/>
          </ac:cxnSpMkLst>
        </pc:cxnChg>
        <pc:cxnChg chg="mod">
          <ac:chgData name="CAPGRAS Etienne" userId="d192c435-7b24-43ba-902f-abc1a1ef4e89" providerId="ADAL" clId="{E6B822D2-4450-41C4-84B2-C5DCC02156BC}" dt="2019-08-05T20:54:03.316" v="3684" actId="478"/>
          <ac:cxnSpMkLst>
            <pc:docMk/>
            <pc:sldMk cId="1845814147" sldId="265"/>
            <ac:cxnSpMk id="150" creationId="{FEECFE99-A76E-47F2-B006-3E30C18853AE}"/>
          </ac:cxnSpMkLst>
        </pc:cxnChg>
        <pc:cxnChg chg="mod">
          <ac:chgData name="CAPGRAS Etienne" userId="d192c435-7b24-43ba-902f-abc1a1ef4e89" providerId="ADAL" clId="{E6B822D2-4450-41C4-84B2-C5DCC02156BC}" dt="2019-08-05T20:53:59.219" v="3682" actId="164"/>
          <ac:cxnSpMkLst>
            <pc:docMk/>
            <pc:sldMk cId="1845814147" sldId="265"/>
            <ac:cxnSpMk id="175" creationId="{5D905356-2022-482C-8CBE-07D19623E5B5}"/>
          </ac:cxnSpMkLst>
        </pc:cxnChg>
        <pc:cxnChg chg="mod">
          <ac:chgData name="CAPGRAS Etienne" userId="d192c435-7b24-43ba-902f-abc1a1ef4e89" providerId="ADAL" clId="{E6B822D2-4450-41C4-84B2-C5DCC02156BC}" dt="2019-08-05T20:54:03.316" v="3684" actId="478"/>
          <ac:cxnSpMkLst>
            <pc:docMk/>
            <pc:sldMk cId="1845814147" sldId="265"/>
            <ac:cxnSpMk id="182" creationId="{C18C5E80-24EB-4420-A5C7-999C94E5E675}"/>
          </ac:cxnSpMkLst>
        </pc:cxnChg>
        <pc:cxnChg chg="mod">
          <ac:chgData name="CAPGRAS Etienne" userId="d192c435-7b24-43ba-902f-abc1a1ef4e89" providerId="ADAL" clId="{E6B822D2-4450-41C4-84B2-C5DCC02156BC}" dt="2019-08-05T20:53:59.219" v="3682" actId="164"/>
          <ac:cxnSpMkLst>
            <pc:docMk/>
            <pc:sldMk cId="1845814147" sldId="265"/>
            <ac:cxnSpMk id="189" creationId="{E627D2B9-85C5-4D30-89B0-81C93F2E4AD7}"/>
          </ac:cxnSpMkLst>
        </pc:cxnChg>
      </pc:sldChg>
      <pc:sldChg chg="addSp delSp modSp">
        <pc:chgData name="CAPGRAS Etienne" userId="d192c435-7b24-43ba-902f-abc1a1ef4e89" providerId="ADAL" clId="{E6B822D2-4450-41C4-84B2-C5DCC02156BC}" dt="2019-08-05T14:00:55.758" v="2110" actId="207"/>
        <pc:sldMkLst>
          <pc:docMk/>
          <pc:sldMk cId="2215271539" sldId="266"/>
        </pc:sldMkLst>
        <pc:spChg chg="del">
          <ac:chgData name="CAPGRAS Etienne" userId="d192c435-7b24-43ba-902f-abc1a1ef4e89" providerId="ADAL" clId="{E6B822D2-4450-41C4-84B2-C5DCC02156BC}" dt="2019-08-05T09:44:18.190" v="1352" actId="478"/>
          <ac:spMkLst>
            <pc:docMk/>
            <pc:sldMk cId="2215271539" sldId="266"/>
            <ac:spMk id="2" creationId="{CB962BCF-AE6B-43C7-B12A-21A082488820}"/>
          </ac:spMkLst>
        </pc:spChg>
        <pc:spChg chg="add del">
          <ac:chgData name="CAPGRAS Etienne" userId="d192c435-7b24-43ba-902f-abc1a1ef4e89" providerId="ADAL" clId="{E6B822D2-4450-41C4-84B2-C5DCC02156BC}" dt="2019-08-05T09:27:02.632" v="1119"/>
          <ac:spMkLst>
            <pc:docMk/>
            <pc:sldMk cId="2215271539" sldId="266"/>
            <ac:spMk id="3" creationId="{ABCDFCDE-9229-452A-BEAF-AA0C1D8842AF}"/>
          </ac:spMkLst>
        </pc:spChg>
        <pc:spChg chg="del">
          <ac:chgData name="CAPGRAS Etienne" userId="d192c435-7b24-43ba-902f-abc1a1ef4e89" providerId="ADAL" clId="{E6B822D2-4450-41C4-84B2-C5DCC02156BC}" dt="2019-08-05T09:48:22.027" v="1501" actId="478"/>
          <ac:spMkLst>
            <pc:docMk/>
            <pc:sldMk cId="2215271539" sldId="266"/>
            <ac:spMk id="6" creationId="{26B24F88-CC80-4CF0-8FEE-3AC9692FD11B}"/>
          </ac:spMkLst>
        </pc:spChg>
        <pc:spChg chg="mod topLvl">
          <ac:chgData name="CAPGRAS Etienne" userId="d192c435-7b24-43ba-902f-abc1a1ef4e89" providerId="ADAL" clId="{E6B822D2-4450-41C4-84B2-C5DCC02156BC}" dt="2019-08-05T08:48:12.439" v="770" actId="165"/>
          <ac:spMkLst>
            <pc:docMk/>
            <pc:sldMk cId="2215271539" sldId="266"/>
            <ac:spMk id="7" creationId="{11AF9883-A7EC-41FE-ABBB-D4A737F6C823}"/>
          </ac:spMkLst>
        </pc:spChg>
        <pc:spChg chg="mod topLvl">
          <ac:chgData name="CAPGRAS Etienne" userId="d192c435-7b24-43ba-902f-abc1a1ef4e89" providerId="ADAL" clId="{E6B822D2-4450-41C4-84B2-C5DCC02156BC}" dt="2019-08-05T08:48:12.439" v="770" actId="165"/>
          <ac:spMkLst>
            <pc:docMk/>
            <pc:sldMk cId="2215271539" sldId="266"/>
            <ac:spMk id="8" creationId="{7B6C9FE1-3F39-4C65-8F38-F34CE63B0F1F}"/>
          </ac:spMkLst>
        </pc:spChg>
        <pc:spChg chg="mod topLvl">
          <ac:chgData name="CAPGRAS Etienne" userId="d192c435-7b24-43ba-902f-abc1a1ef4e89" providerId="ADAL" clId="{E6B822D2-4450-41C4-84B2-C5DCC02156BC}" dt="2019-08-05T08:48:12.439" v="770" actId="165"/>
          <ac:spMkLst>
            <pc:docMk/>
            <pc:sldMk cId="2215271539" sldId="266"/>
            <ac:spMk id="9" creationId="{0513CE96-E4F4-45A9-B209-81120CAA41F9}"/>
          </ac:spMkLst>
        </pc:spChg>
        <pc:spChg chg="mod topLvl">
          <ac:chgData name="CAPGRAS Etienne" userId="d192c435-7b24-43ba-902f-abc1a1ef4e89" providerId="ADAL" clId="{E6B822D2-4450-41C4-84B2-C5DCC02156BC}" dt="2019-08-05T08:48:12.439" v="770" actId="165"/>
          <ac:spMkLst>
            <pc:docMk/>
            <pc:sldMk cId="2215271539" sldId="266"/>
            <ac:spMk id="13" creationId="{FE0701D2-D810-4C85-ADE6-B37299CDE33F}"/>
          </ac:spMkLst>
        </pc:spChg>
        <pc:spChg chg="mod topLvl">
          <ac:chgData name="CAPGRAS Etienne" userId="d192c435-7b24-43ba-902f-abc1a1ef4e89" providerId="ADAL" clId="{E6B822D2-4450-41C4-84B2-C5DCC02156BC}" dt="2019-08-05T08:48:12.439" v="770" actId="165"/>
          <ac:spMkLst>
            <pc:docMk/>
            <pc:sldMk cId="2215271539" sldId="266"/>
            <ac:spMk id="14" creationId="{5E5B6659-62B2-49B4-BB59-99960112EEB4}"/>
          </ac:spMkLst>
        </pc:spChg>
        <pc:spChg chg="mod topLvl">
          <ac:chgData name="CAPGRAS Etienne" userId="d192c435-7b24-43ba-902f-abc1a1ef4e89" providerId="ADAL" clId="{E6B822D2-4450-41C4-84B2-C5DCC02156BC}" dt="2019-08-05T08:48:12.439" v="770" actId="165"/>
          <ac:spMkLst>
            <pc:docMk/>
            <pc:sldMk cId="2215271539" sldId="266"/>
            <ac:spMk id="15" creationId="{D7AC925B-3E19-4C60-BFFD-4C2B9D79B216}"/>
          </ac:spMkLst>
        </pc:spChg>
        <pc:spChg chg="mod topLvl">
          <ac:chgData name="CAPGRAS Etienne" userId="d192c435-7b24-43ba-902f-abc1a1ef4e89" providerId="ADAL" clId="{E6B822D2-4450-41C4-84B2-C5DCC02156BC}" dt="2019-08-05T08:48:12.439" v="770" actId="165"/>
          <ac:spMkLst>
            <pc:docMk/>
            <pc:sldMk cId="2215271539" sldId="266"/>
            <ac:spMk id="17" creationId="{4059F31E-38DA-40FB-9541-32BB77BD4554}"/>
          </ac:spMkLst>
        </pc:spChg>
        <pc:spChg chg="del">
          <ac:chgData name="CAPGRAS Etienne" userId="d192c435-7b24-43ba-902f-abc1a1ef4e89" providerId="ADAL" clId="{E6B822D2-4450-41C4-84B2-C5DCC02156BC}" dt="2019-08-05T13:58:09.149" v="2090" actId="478"/>
          <ac:spMkLst>
            <pc:docMk/>
            <pc:sldMk cId="2215271539" sldId="266"/>
            <ac:spMk id="19" creationId="{F2D656E3-0928-4FCF-9AE2-016FD8349E75}"/>
          </ac:spMkLst>
        </pc:spChg>
        <pc:spChg chg="add">
          <ac:chgData name="CAPGRAS Etienne" userId="d192c435-7b24-43ba-902f-abc1a1ef4e89" providerId="ADAL" clId="{E6B822D2-4450-41C4-84B2-C5DCC02156BC}" dt="2019-08-05T14:00:44.083" v="2109"/>
          <ac:spMkLst>
            <pc:docMk/>
            <pc:sldMk cId="2215271539" sldId="266"/>
            <ac:spMk id="25" creationId="{C17172D5-CBF9-4428-81BE-34487AADF21E}"/>
          </ac:spMkLst>
        </pc:spChg>
        <pc:spChg chg="add">
          <ac:chgData name="CAPGRAS Etienne" userId="d192c435-7b24-43ba-902f-abc1a1ef4e89" providerId="ADAL" clId="{E6B822D2-4450-41C4-84B2-C5DCC02156BC}" dt="2019-08-05T14:00:44.083" v="2109"/>
          <ac:spMkLst>
            <pc:docMk/>
            <pc:sldMk cId="2215271539" sldId="266"/>
            <ac:spMk id="26" creationId="{C640D2FA-3EE6-4545-BAEB-779AAA21D5D4}"/>
          </ac:spMkLst>
        </pc:spChg>
        <pc:spChg chg="mod topLvl">
          <ac:chgData name="CAPGRAS Etienne" userId="d192c435-7b24-43ba-902f-abc1a1ef4e89" providerId="ADAL" clId="{E6B822D2-4450-41C4-84B2-C5DCC02156BC}" dt="2019-08-05T08:48:12.439" v="770" actId="165"/>
          <ac:spMkLst>
            <pc:docMk/>
            <pc:sldMk cId="2215271539" sldId="266"/>
            <ac:spMk id="27" creationId="{E6C9F94A-291D-4767-8411-94BC157B9DDE}"/>
          </ac:spMkLst>
        </pc:spChg>
        <pc:spChg chg="add">
          <ac:chgData name="CAPGRAS Etienne" userId="d192c435-7b24-43ba-902f-abc1a1ef4e89" providerId="ADAL" clId="{E6B822D2-4450-41C4-84B2-C5DCC02156BC}" dt="2019-08-05T14:00:44.083" v="2109"/>
          <ac:spMkLst>
            <pc:docMk/>
            <pc:sldMk cId="2215271539" sldId="266"/>
            <ac:spMk id="28" creationId="{D3D89485-157F-4F13-B008-CACB4394812B}"/>
          </ac:spMkLst>
        </pc:spChg>
        <pc:spChg chg="add">
          <ac:chgData name="CAPGRAS Etienne" userId="d192c435-7b24-43ba-902f-abc1a1ef4e89" providerId="ADAL" clId="{E6B822D2-4450-41C4-84B2-C5DCC02156BC}" dt="2019-08-05T14:00:44.083" v="2109"/>
          <ac:spMkLst>
            <pc:docMk/>
            <pc:sldMk cId="2215271539" sldId="266"/>
            <ac:spMk id="29" creationId="{6E0765CD-470B-477E-A5BA-6AAD8FB58C90}"/>
          </ac:spMkLst>
        </pc:spChg>
        <pc:spChg chg="add">
          <ac:chgData name="CAPGRAS Etienne" userId="d192c435-7b24-43ba-902f-abc1a1ef4e89" providerId="ADAL" clId="{E6B822D2-4450-41C4-84B2-C5DCC02156BC}" dt="2019-08-05T14:00:44.083" v="2109"/>
          <ac:spMkLst>
            <pc:docMk/>
            <pc:sldMk cId="2215271539" sldId="266"/>
            <ac:spMk id="30" creationId="{907A5B78-15C9-47EB-BABD-5EA17435533D}"/>
          </ac:spMkLst>
        </pc:spChg>
        <pc:spChg chg="add del ord">
          <ac:chgData name="CAPGRAS Etienne" userId="d192c435-7b24-43ba-902f-abc1a1ef4e89" providerId="ADAL" clId="{E6B822D2-4450-41C4-84B2-C5DCC02156BC}" dt="2019-08-05T13:58:09.149" v="2090" actId="478"/>
          <ac:spMkLst>
            <pc:docMk/>
            <pc:sldMk cId="2215271539" sldId="266"/>
            <ac:spMk id="31" creationId="{78FB9B11-F246-4D17-A821-070BEF5F21C5}"/>
          </ac:spMkLst>
        </pc:spChg>
        <pc:spChg chg="add del">
          <ac:chgData name="CAPGRAS Etienne" userId="d192c435-7b24-43ba-902f-abc1a1ef4e89" providerId="ADAL" clId="{E6B822D2-4450-41C4-84B2-C5DCC02156BC}" dt="2019-08-05T13:58:09.149" v="2090" actId="478"/>
          <ac:spMkLst>
            <pc:docMk/>
            <pc:sldMk cId="2215271539" sldId="266"/>
            <ac:spMk id="32" creationId="{20E9D906-D73F-42F7-9841-D701BA27ADE2}"/>
          </ac:spMkLst>
        </pc:spChg>
        <pc:spChg chg="mod topLvl">
          <ac:chgData name="CAPGRAS Etienne" userId="d192c435-7b24-43ba-902f-abc1a1ef4e89" providerId="ADAL" clId="{E6B822D2-4450-41C4-84B2-C5DCC02156BC}" dt="2019-08-05T08:48:12.439" v="770" actId="165"/>
          <ac:spMkLst>
            <pc:docMk/>
            <pc:sldMk cId="2215271539" sldId="266"/>
            <ac:spMk id="34" creationId="{492F5848-8C11-4D36-849F-B6F3E9D471D6}"/>
          </ac:spMkLst>
        </pc:spChg>
        <pc:spChg chg="mod">
          <ac:chgData name="CAPGRAS Etienne" userId="d192c435-7b24-43ba-902f-abc1a1ef4e89" providerId="ADAL" clId="{E6B822D2-4450-41C4-84B2-C5DCC02156BC}" dt="2019-08-05T09:34:54.870" v="1170" actId="14100"/>
          <ac:spMkLst>
            <pc:docMk/>
            <pc:sldMk cId="2215271539" sldId="266"/>
            <ac:spMk id="36" creationId="{0B9FEA08-7855-4FE1-9756-8327C3A15A28}"/>
          </ac:spMkLst>
        </pc:spChg>
        <pc:spChg chg="add del mod">
          <ac:chgData name="CAPGRAS Etienne" userId="d192c435-7b24-43ba-902f-abc1a1ef4e89" providerId="ADAL" clId="{E6B822D2-4450-41C4-84B2-C5DCC02156BC}" dt="2019-08-05T13:58:09.149" v="2090" actId="478"/>
          <ac:spMkLst>
            <pc:docMk/>
            <pc:sldMk cId="2215271539" sldId="266"/>
            <ac:spMk id="37" creationId="{184FEE0D-355D-4FD6-9570-9C1590A1F9AC}"/>
          </ac:spMkLst>
        </pc:spChg>
        <pc:spChg chg="add">
          <ac:chgData name="CAPGRAS Etienne" userId="d192c435-7b24-43ba-902f-abc1a1ef4e89" providerId="ADAL" clId="{E6B822D2-4450-41C4-84B2-C5DCC02156BC}" dt="2019-08-05T14:00:44.083" v="2109"/>
          <ac:spMkLst>
            <pc:docMk/>
            <pc:sldMk cId="2215271539" sldId="266"/>
            <ac:spMk id="38" creationId="{A4FA4C1A-6562-4066-8B04-9016A0A1D7F5}"/>
          </ac:spMkLst>
        </pc:spChg>
        <pc:spChg chg="add del">
          <ac:chgData name="CAPGRAS Etienne" userId="d192c435-7b24-43ba-902f-abc1a1ef4e89" providerId="ADAL" clId="{E6B822D2-4450-41C4-84B2-C5DCC02156BC}" dt="2019-08-05T09:35:49.206" v="1175"/>
          <ac:spMkLst>
            <pc:docMk/>
            <pc:sldMk cId="2215271539" sldId="266"/>
            <ac:spMk id="38" creationId="{AC1E1050-4359-49FB-AD77-3AB7722F91A2}"/>
          </ac:spMkLst>
        </pc:spChg>
        <pc:spChg chg="add del mod">
          <ac:chgData name="CAPGRAS Etienne" userId="d192c435-7b24-43ba-902f-abc1a1ef4e89" providerId="ADAL" clId="{E6B822D2-4450-41C4-84B2-C5DCC02156BC}" dt="2019-08-05T13:58:09.149" v="2090" actId="478"/>
          <ac:spMkLst>
            <pc:docMk/>
            <pc:sldMk cId="2215271539" sldId="266"/>
            <ac:spMk id="39" creationId="{FF6B19BA-D6C8-4935-A924-7EAC5D3F7B85}"/>
          </ac:spMkLst>
        </pc:spChg>
        <pc:spChg chg="add del mod">
          <ac:chgData name="CAPGRAS Etienne" userId="d192c435-7b24-43ba-902f-abc1a1ef4e89" providerId="ADAL" clId="{E6B822D2-4450-41C4-84B2-C5DCC02156BC}" dt="2019-08-05T13:58:09.149" v="2090" actId="478"/>
          <ac:spMkLst>
            <pc:docMk/>
            <pc:sldMk cId="2215271539" sldId="266"/>
            <ac:spMk id="40" creationId="{4E72110E-2670-458F-BE98-3006EA5834FE}"/>
          </ac:spMkLst>
        </pc:spChg>
        <pc:spChg chg="add">
          <ac:chgData name="CAPGRAS Etienne" userId="d192c435-7b24-43ba-902f-abc1a1ef4e89" providerId="ADAL" clId="{E6B822D2-4450-41C4-84B2-C5DCC02156BC}" dt="2019-08-05T14:00:44.083" v="2109"/>
          <ac:spMkLst>
            <pc:docMk/>
            <pc:sldMk cId="2215271539" sldId="266"/>
            <ac:spMk id="41" creationId="{DEE37E8C-9604-4670-A6D8-5912820C1533}"/>
          </ac:spMkLst>
        </pc:spChg>
        <pc:spChg chg="mod topLvl">
          <ac:chgData name="CAPGRAS Etienne" userId="d192c435-7b24-43ba-902f-abc1a1ef4e89" providerId="ADAL" clId="{E6B822D2-4450-41C4-84B2-C5DCC02156BC}" dt="2019-08-05T08:48:12.439" v="770" actId="165"/>
          <ac:spMkLst>
            <pc:docMk/>
            <pc:sldMk cId="2215271539" sldId="266"/>
            <ac:spMk id="42" creationId="{E02D5D57-71C6-4A53-9BCD-25B46E2F303D}"/>
          </ac:spMkLst>
        </pc:spChg>
        <pc:spChg chg="add">
          <ac:chgData name="CAPGRAS Etienne" userId="d192c435-7b24-43ba-902f-abc1a1ef4e89" providerId="ADAL" clId="{E6B822D2-4450-41C4-84B2-C5DCC02156BC}" dt="2019-08-05T14:00:44.083" v="2109"/>
          <ac:spMkLst>
            <pc:docMk/>
            <pc:sldMk cId="2215271539" sldId="266"/>
            <ac:spMk id="43" creationId="{4A33D8DE-4613-4CBD-A5DD-69D1A7F724AF}"/>
          </ac:spMkLst>
        </pc:spChg>
        <pc:spChg chg="add">
          <ac:chgData name="CAPGRAS Etienne" userId="d192c435-7b24-43ba-902f-abc1a1ef4e89" providerId="ADAL" clId="{E6B822D2-4450-41C4-84B2-C5DCC02156BC}" dt="2019-08-05T14:00:44.083" v="2109"/>
          <ac:spMkLst>
            <pc:docMk/>
            <pc:sldMk cId="2215271539" sldId="266"/>
            <ac:spMk id="47" creationId="{2AFF7A6F-5390-447B-BA75-C4E77972F05E}"/>
          </ac:spMkLst>
        </pc:spChg>
        <pc:spChg chg="add">
          <ac:chgData name="CAPGRAS Etienne" userId="d192c435-7b24-43ba-902f-abc1a1ef4e89" providerId="ADAL" clId="{E6B822D2-4450-41C4-84B2-C5DCC02156BC}" dt="2019-08-05T14:00:44.083" v="2109"/>
          <ac:spMkLst>
            <pc:docMk/>
            <pc:sldMk cId="2215271539" sldId="266"/>
            <ac:spMk id="48" creationId="{53B541B4-7915-48D6-962F-6175D558C87C}"/>
          </ac:spMkLst>
        </pc:spChg>
        <pc:spChg chg="del mod">
          <ac:chgData name="CAPGRAS Etienne" userId="d192c435-7b24-43ba-902f-abc1a1ef4e89" providerId="ADAL" clId="{E6B822D2-4450-41C4-84B2-C5DCC02156BC}" dt="2019-08-05T13:58:09.149" v="2090" actId="478"/>
          <ac:spMkLst>
            <pc:docMk/>
            <pc:sldMk cId="2215271539" sldId="266"/>
            <ac:spMk id="49" creationId="{CAD73FA9-5CE7-4D19-8B83-036FA36D7865}"/>
          </ac:spMkLst>
        </pc:spChg>
        <pc:spChg chg="del mod">
          <ac:chgData name="CAPGRAS Etienne" userId="d192c435-7b24-43ba-902f-abc1a1ef4e89" providerId="ADAL" clId="{E6B822D2-4450-41C4-84B2-C5DCC02156BC}" dt="2019-08-05T13:58:09.149" v="2090" actId="478"/>
          <ac:spMkLst>
            <pc:docMk/>
            <pc:sldMk cId="2215271539" sldId="266"/>
            <ac:spMk id="50" creationId="{6BBA9F11-3ED7-46BF-A2EB-E0CB5C62FF48}"/>
          </ac:spMkLst>
        </pc:spChg>
        <pc:spChg chg="add">
          <ac:chgData name="CAPGRAS Etienne" userId="d192c435-7b24-43ba-902f-abc1a1ef4e89" providerId="ADAL" clId="{E6B822D2-4450-41C4-84B2-C5DCC02156BC}" dt="2019-08-05T14:00:44.083" v="2109"/>
          <ac:spMkLst>
            <pc:docMk/>
            <pc:sldMk cId="2215271539" sldId="266"/>
            <ac:spMk id="51" creationId="{961C835A-94C2-4B6A-8C2B-6FB14644D64B}"/>
          </ac:spMkLst>
        </pc:spChg>
        <pc:spChg chg="mod">
          <ac:chgData name="CAPGRAS Etienne" userId="d192c435-7b24-43ba-902f-abc1a1ef4e89" providerId="ADAL" clId="{E6B822D2-4450-41C4-84B2-C5DCC02156BC}" dt="2019-08-05T14:00:55.758" v="2110" actId="207"/>
          <ac:spMkLst>
            <pc:docMk/>
            <pc:sldMk cId="2215271539" sldId="266"/>
            <ac:spMk id="53" creationId="{1AF569DA-BCF2-4C17-BC3D-40734B5CF0F5}"/>
          </ac:spMkLst>
        </pc:spChg>
        <pc:spChg chg="del mod">
          <ac:chgData name="CAPGRAS Etienne" userId="d192c435-7b24-43ba-902f-abc1a1ef4e89" providerId="ADAL" clId="{E6B822D2-4450-41C4-84B2-C5DCC02156BC}" dt="2019-08-05T09:38:34.794" v="1202" actId="478"/>
          <ac:spMkLst>
            <pc:docMk/>
            <pc:sldMk cId="2215271539" sldId="266"/>
            <ac:spMk id="56" creationId="{96CCE628-3C32-41A3-B2AF-71CACD5E975D}"/>
          </ac:spMkLst>
        </pc:spChg>
        <pc:spChg chg="del">
          <ac:chgData name="CAPGRAS Etienne" userId="d192c435-7b24-43ba-902f-abc1a1ef4e89" providerId="ADAL" clId="{E6B822D2-4450-41C4-84B2-C5DCC02156BC}" dt="2019-08-05T09:34:28.122" v="1168" actId="478"/>
          <ac:spMkLst>
            <pc:docMk/>
            <pc:sldMk cId="2215271539" sldId="266"/>
            <ac:spMk id="57" creationId="{11D77C95-2FAB-4684-93DD-43DAE06481B6}"/>
          </ac:spMkLst>
        </pc:spChg>
        <pc:spChg chg="add">
          <ac:chgData name="CAPGRAS Etienne" userId="d192c435-7b24-43ba-902f-abc1a1ef4e89" providerId="ADAL" clId="{E6B822D2-4450-41C4-84B2-C5DCC02156BC}" dt="2019-08-05T14:00:44.083" v="2109"/>
          <ac:spMkLst>
            <pc:docMk/>
            <pc:sldMk cId="2215271539" sldId="266"/>
            <ac:spMk id="57" creationId="{B4E8E143-6522-48EB-B9FB-D5E845210623}"/>
          </ac:spMkLst>
        </pc:spChg>
        <pc:spChg chg="add">
          <ac:chgData name="CAPGRAS Etienne" userId="d192c435-7b24-43ba-902f-abc1a1ef4e89" providerId="ADAL" clId="{E6B822D2-4450-41C4-84B2-C5DCC02156BC}" dt="2019-08-05T14:00:44.083" v="2109"/>
          <ac:spMkLst>
            <pc:docMk/>
            <pc:sldMk cId="2215271539" sldId="266"/>
            <ac:spMk id="58" creationId="{F2BA01FB-A988-47E6-8499-8A0E296C15FA}"/>
          </ac:spMkLst>
        </pc:spChg>
        <pc:spChg chg="del">
          <ac:chgData name="CAPGRAS Etienne" userId="d192c435-7b24-43ba-902f-abc1a1ef4e89" providerId="ADAL" clId="{E6B822D2-4450-41C4-84B2-C5DCC02156BC}" dt="2019-08-05T09:34:28.122" v="1168" actId="478"/>
          <ac:spMkLst>
            <pc:docMk/>
            <pc:sldMk cId="2215271539" sldId="266"/>
            <ac:spMk id="59" creationId="{7F4B7FC3-8A9F-4DB9-912A-05F70D6B2499}"/>
          </ac:spMkLst>
        </pc:spChg>
        <pc:spChg chg="del mod topLvl">
          <ac:chgData name="CAPGRAS Etienne" userId="d192c435-7b24-43ba-902f-abc1a1ef4e89" providerId="ADAL" clId="{E6B822D2-4450-41C4-84B2-C5DCC02156BC}" dt="2019-08-05T09:37:10.931" v="1182" actId="478"/>
          <ac:spMkLst>
            <pc:docMk/>
            <pc:sldMk cId="2215271539" sldId="266"/>
            <ac:spMk id="61" creationId="{0D1C1918-1AAA-41D7-9124-24B9247E46D1}"/>
          </ac:spMkLst>
        </pc:spChg>
        <pc:spChg chg="mod topLvl">
          <ac:chgData name="CAPGRAS Etienne" userId="d192c435-7b24-43ba-902f-abc1a1ef4e89" providerId="ADAL" clId="{E6B822D2-4450-41C4-84B2-C5DCC02156BC}" dt="2019-08-05T09:42:07.310" v="1345" actId="114"/>
          <ac:spMkLst>
            <pc:docMk/>
            <pc:sldMk cId="2215271539" sldId="266"/>
            <ac:spMk id="62" creationId="{15C07A56-27F5-4FED-9EC8-8F92A3A7C29A}"/>
          </ac:spMkLst>
        </pc:spChg>
        <pc:spChg chg="del">
          <ac:chgData name="CAPGRAS Etienne" userId="d192c435-7b24-43ba-902f-abc1a1ef4e89" providerId="ADAL" clId="{E6B822D2-4450-41C4-84B2-C5DCC02156BC}" dt="2019-08-05T09:34:28.122" v="1168" actId="478"/>
          <ac:spMkLst>
            <pc:docMk/>
            <pc:sldMk cId="2215271539" sldId="266"/>
            <ac:spMk id="63" creationId="{270CCAFF-5C23-47C5-AAB6-26AA04BCCFF0}"/>
          </ac:spMkLst>
        </pc:spChg>
        <pc:spChg chg="add">
          <ac:chgData name="CAPGRAS Etienne" userId="d192c435-7b24-43ba-902f-abc1a1ef4e89" providerId="ADAL" clId="{E6B822D2-4450-41C4-84B2-C5DCC02156BC}" dt="2019-08-05T14:00:44.083" v="2109"/>
          <ac:spMkLst>
            <pc:docMk/>
            <pc:sldMk cId="2215271539" sldId="266"/>
            <ac:spMk id="64" creationId="{199B2B1D-EB6B-4FB1-AC0B-B243566500BA}"/>
          </ac:spMkLst>
        </pc:spChg>
        <pc:spChg chg="del">
          <ac:chgData name="CAPGRAS Etienne" userId="d192c435-7b24-43ba-902f-abc1a1ef4e89" providerId="ADAL" clId="{E6B822D2-4450-41C4-84B2-C5DCC02156BC}" dt="2019-08-05T09:34:28.122" v="1168" actId="478"/>
          <ac:spMkLst>
            <pc:docMk/>
            <pc:sldMk cId="2215271539" sldId="266"/>
            <ac:spMk id="69" creationId="{D1F0E5D0-6AC0-488E-BA10-CE90B61B2AFE}"/>
          </ac:spMkLst>
        </pc:spChg>
        <pc:spChg chg="del">
          <ac:chgData name="CAPGRAS Etienne" userId="d192c435-7b24-43ba-902f-abc1a1ef4e89" providerId="ADAL" clId="{E6B822D2-4450-41C4-84B2-C5DCC02156BC}" dt="2019-08-05T09:42:47.654" v="1348" actId="478"/>
          <ac:spMkLst>
            <pc:docMk/>
            <pc:sldMk cId="2215271539" sldId="266"/>
            <ac:spMk id="72" creationId="{B571C42E-F878-4A97-88C1-0BE20B2FCB98}"/>
          </ac:spMkLst>
        </pc:spChg>
        <pc:grpChg chg="add del mod">
          <ac:chgData name="CAPGRAS Etienne" userId="d192c435-7b24-43ba-902f-abc1a1ef4e89" providerId="ADAL" clId="{E6B822D2-4450-41C4-84B2-C5DCC02156BC}" dt="2019-08-05T13:58:09.149" v="2090" actId="478"/>
          <ac:grpSpMkLst>
            <pc:docMk/>
            <pc:sldMk cId="2215271539" sldId="266"/>
            <ac:grpSpMk id="4" creationId="{6BE88516-95B6-43BD-8264-D9C5A88597A7}"/>
          </ac:grpSpMkLst>
        </pc:grpChg>
        <pc:grpChg chg="add del">
          <ac:chgData name="CAPGRAS Etienne" userId="d192c435-7b24-43ba-902f-abc1a1ef4e89" providerId="ADAL" clId="{E6B822D2-4450-41C4-84B2-C5DCC02156BC}" dt="2019-08-05T13:58:09.149" v="2090" actId="478"/>
          <ac:grpSpMkLst>
            <pc:docMk/>
            <pc:sldMk cId="2215271539" sldId="266"/>
            <ac:grpSpMk id="33" creationId="{2984FD80-2FB6-4472-A5E3-1441E5B57523}"/>
          </ac:grpSpMkLst>
        </pc:grpChg>
        <pc:grpChg chg="add">
          <ac:chgData name="CAPGRAS Etienne" userId="d192c435-7b24-43ba-902f-abc1a1ef4e89" providerId="ADAL" clId="{E6B822D2-4450-41C4-84B2-C5DCC02156BC}" dt="2019-08-05T14:00:44.083" v="2109"/>
          <ac:grpSpMkLst>
            <pc:docMk/>
            <pc:sldMk cId="2215271539" sldId="266"/>
            <ac:grpSpMk id="44" creationId="{30EF5A93-CB9A-4B96-9246-5EF52B21C696}"/>
          </ac:grpSpMkLst>
        </pc:grpChg>
        <pc:grpChg chg="add">
          <ac:chgData name="CAPGRAS Etienne" userId="d192c435-7b24-43ba-902f-abc1a1ef4e89" providerId="ADAL" clId="{E6B822D2-4450-41C4-84B2-C5DCC02156BC}" dt="2019-08-05T14:00:44.083" v="2109"/>
          <ac:grpSpMkLst>
            <pc:docMk/>
            <pc:sldMk cId="2215271539" sldId="266"/>
            <ac:grpSpMk id="52" creationId="{A32295B4-4C54-4737-A7B2-47FF78D70CC3}"/>
          </ac:grpSpMkLst>
        </pc:grpChg>
        <pc:grpChg chg="del">
          <ac:chgData name="CAPGRAS Etienne" userId="d192c435-7b24-43ba-902f-abc1a1ef4e89" providerId="ADAL" clId="{E6B822D2-4450-41C4-84B2-C5DCC02156BC}" dt="2019-08-05T09:35:53.752" v="1176" actId="478"/>
          <ac:grpSpMkLst>
            <pc:docMk/>
            <pc:sldMk cId="2215271539" sldId="266"/>
            <ac:grpSpMk id="52" creationId="{C1D5DF52-E2D4-429A-B4D6-A00631F42C5E}"/>
          </ac:grpSpMkLst>
        </pc:grpChg>
        <pc:grpChg chg="add">
          <ac:chgData name="CAPGRAS Etienne" userId="d192c435-7b24-43ba-902f-abc1a1ef4e89" providerId="ADAL" clId="{E6B822D2-4450-41C4-84B2-C5DCC02156BC}" dt="2019-08-05T14:00:44.083" v="2109"/>
          <ac:grpSpMkLst>
            <pc:docMk/>
            <pc:sldMk cId="2215271539" sldId="266"/>
            <ac:grpSpMk id="59" creationId="{B490710F-0582-41FD-8B01-D756EFAA4CC5}"/>
          </ac:grpSpMkLst>
        </pc:grpChg>
        <pc:cxnChg chg="del">
          <ac:chgData name="CAPGRAS Etienne" userId="d192c435-7b24-43ba-902f-abc1a1ef4e89" providerId="ADAL" clId="{E6B822D2-4450-41C4-84B2-C5DCC02156BC}" dt="2019-08-05T09:56:44.396" v="1736" actId="478"/>
          <ac:cxnSpMkLst>
            <pc:docMk/>
            <pc:sldMk cId="2215271539" sldId="266"/>
            <ac:cxnSpMk id="70" creationId="{BE041F81-CDBB-4788-9695-E32B4CB1FC2C}"/>
          </ac:cxnSpMkLst>
        </pc:cxnChg>
      </pc:sldChg>
      <pc:sldChg chg="addSp delSp modSp">
        <pc:chgData name="CAPGRAS Etienne" userId="d192c435-7b24-43ba-902f-abc1a1ef4e89" providerId="ADAL" clId="{E6B822D2-4450-41C4-84B2-C5DCC02156BC}" dt="2019-08-05T20:39:23.465" v="3594" actId="255"/>
        <pc:sldMkLst>
          <pc:docMk/>
          <pc:sldMk cId="1662042892" sldId="267"/>
        </pc:sldMkLst>
        <pc:spChg chg="mod">
          <ac:chgData name="CAPGRAS Etienne" userId="d192c435-7b24-43ba-902f-abc1a1ef4e89" providerId="ADAL" clId="{E6B822D2-4450-41C4-84B2-C5DCC02156BC}" dt="2019-08-05T14:41:56.841" v="2956" actId="255"/>
          <ac:spMkLst>
            <pc:docMk/>
            <pc:sldMk cId="1662042892" sldId="267"/>
            <ac:spMk id="2" creationId="{9376DCB0-15A2-4E38-B300-B715F499E1C0}"/>
          </ac:spMkLst>
        </pc:spChg>
        <pc:spChg chg="del mod">
          <ac:chgData name="CAPGRAS Etienne" userId="d192c435-7b24-43ba-902f-abc1a1ef4e89" providerId="ADAL" clId="{E6B822D2-4450-41C4-84B2-C5DCC02156BC}" dt="2019-08-05T14:33:57.179" v="2868" actId="478"/>
          <ac:spMkLst>
            <pc:docMk/>
            <pc:sldMk cId="1662042892" sldId="267"/>
            <ac:spMk id="3" creationId="{84763A2E-531F-4467-B702-2F4AAD362828}"/>
          </ac:spMkLst>
        </pc:spChg>
        <pc:spChg chg="del">
          <ac:chgData name="CAPGRAS Etienne" userId="d192c435-7b24-43ba-902f-abc1a1ef4e89" providerId="ADAL" clId="{E6B822D2-4450-41C4-84B2-C5DCC02156BC}" dt="2019-08-05T14:33:55.384" v="2867" actId="478"/>
          <ac:spMkLst>
            <pc:docMk/>
            <pc:sldMk cId="1662042892" sldId="267"/>
            <ac:spMk id="4" creationId="{E53EA237-E5F7-4B40-9487-0D42619B4F9E}"/>
          </ac:spMkLst>
        </pc:spChg>
        <pc:spChg chg="del">
          <ac:chgData name="CAPGRAS Etienne" userId="d192c435-7b24-43ba-902f-abc1a1ef4e89" providerId="ADAL" clId="{E6B822D2-4450-41C4-84B2-C5DCC02156BC}" dt="2019-08-05T14:34:03.280" v="2871" actId="478"/>
          <ac:spMkLst>
            <pc:docMk/>
            <pc:sldMk cId="1662042892" sldId="267"/>
            <ac:spMk id="7" creationId="{7BC22E47-B0D8-4EED-B985-788DD8107399}"/>
          </ac:spMkLst>
        </pc:spChg>
        <pc:spChg chg="del">
          <ac:chgData name="CAPGRAS Etienne" userId="d192c435-7b24-43ba-902f-abc1a1ef4e89" providerId="ADAL" clId="{E6B822D2-4450-41C4-84B2-C5DCC02156BC}" dt="2019-08-05T14:36:05.472" v="2885" actId="478"/>
          <ac:spMkLst>
            <pc:docMk/>
            <pc:sldMk cId="1662042892" sldId="267"/>
            <ac:spMk id="18" creationId="{B80CC591-03BB-4670-BF01-DC22F463F9B4}"/>
          </ac:spMkLst>
        </pc:spChg>
        <pc:spChg chg="mod">
          <ac:chgData name="CAPGRAS Etienne" userId="d192c435-7b24-43ba-902f-abc1a1ef4e89" providerId="ADAL" clId="{E6B822D2-4450-41C4-84B2-C5DCC02156BC}" dt="2019-08-05T14:42:18.981" v="2971" actId="1035"/>
          <ac:spMkLst>
            <pc:docMk/>
            <pc:sldMk cId="1662042892" sldId="267"/>
            <ac:spMk id="26" creationId="{AFC89C89-C4CE-4BA6-8439-5B5BB3210239}"/>
          </ac:spMkLst>
        </pc:spChg>
        <pc:spChg chg="mod">
          <ac:chgData name="CAPGRAS Etienne" userId="d192c435-7b24-43ba-902f-abc1a1ef4e89" providerId="ADAL" clId="{E6B822D2-4450-41C4-84B2-C5DCC02156BC}" dt="2019-08-05T14:37:32.756" v="2902" actId="1076"/>
          <ac:spMkLst>
            <pc:docMk/>
            <pc:sldMk cId="1662042892" sldId="267"/>
            <ac:spMk id="27" creationId="{A5B40296-824D-4999-A1D7-8A32B2721DFF}"/>
          </ac:spMkLst>
        </pc:spChg>
        <pc:spChg chg="mod">
          <ac:chgData name="CAPGRAS Etienne" userId="d192c435-7b24-43ba-902f-abc1a1ef4e89" providerId="ADAL" clId="{E6B822D2-4450-41C4-84B2-C5DCC02156BC}" dt="2019-08-05T14:33:53.457" v="2866" actId="14100"/>
          <ac:spMkLst>
            <pc:docMk/>
            <pc:sldMk cId="1662042892" sldId="267"/>
            <ac:spMk id="29" creationId="{82216A35-E67C-4579-93B6-AA42B72FBA79}"/>
          </ac:spMkLst>
        </pc:spChg>
        <pc:spChg chg="del">
          <ac:chgData name="CAPGRAS Etienne" userId="d192c435-7b24-43ba-902f-abc1a1ef4e89" providerId="ADAL" clId="{E6B822D2-4450-41C4-84B2-C5DCC02156BC}" dt="2019-08-05T14:36:46.399" v="2891" actId="478"/>
          <ac:spMkLst>
            <pc:docMk/>
            <pc:sldMk cId="1662042892" sldId="267"/>
            <ac:spMk id="30" creationId="{BADFA3AB-6ADE-4B96-B729-AF4002ADFD34}"/>
          </ac:spMkLst>
        </pc:spChg>
        <pc:spChg chg="del mod">
          <ac:chgData name="CAPGRAS Etienne" userId="d192c435-7b24-43ba-902f-abc1a1ef4e89" providerId="ADAL" clId="{E6B822D2-4450-41C4-84B2-C5DCC02156BC}" dt="2019-08-05T15:01:59.115" v="3055" actId="478"/>
          <ac:spMkLst>
            <pc:docMk/>
            <pc:sldMk cId="1662042892" sldId="267"/>
            <ac:spMk id="31" creationId="{C5E6E91C-F8C4-4F0F-A64D-913659FE3F22}"/>
          </ac:spMkLst>
        </pc:spChg>
        <pc:spChg chg="add del ord">
          <ac:chgData name="CAPGRAS Etienne" userId="d192c435-7b24-43ba-902f-abc1a1ef4e89" providerId="ADAL" clId="{E6B822D2-4450-41C4-84B2-C5DCC02156BC}" dt="2019-08-05T15:03:10.974" v="3111" actId="478"/>
          <ac:spMkLst>
            <pc:docMk/>
            <pc:sldMk cId="1662042892" sldId="267"/>
            <ac:spMk id="32" creationId="{A8B6A2B1-66F5-4AE6-BE96-369122C2E4B0}"/>
          </ac:spMkLst>
        </pc:spChg>
        <pc:spChg chg="del mod">
          <ac:chgData name="CAPGRAS Etienne" userId="d192c435-7b24-43ba-902f-abc1a1ef4e89" providerId="ADAL" clId="{E6B822D2-4450-41C4-84B2-C5DCC02156BC}" dt="2019-08-05T15:01:59.115" v="3055" actId="478"/>
          <ac:spMkLst>
            <pc:docMk/>
            <pc:sldMk cId="1662042892" sldId="267"/>
            <ac:spMk id="33" creationId="{9E758D0B-BD80-40AF-9E98-4278B877EE20}"/>
          </ac:spMkLst>
        </pc:spChg>
        <pc:spChg chg="del mod">
          <ac:chgData name="CAPGRAS Etienne" userId="d192c435-7b24-43ba-902f-abc1a1ef4e89" providerId="ADAL" clId="{E6B822D2-4450-41C4-84B2-C5DCC02156BC}" dt="2019-08-05T15:01:59.115" v="3055" actId="478"/>
          <ac:spMkLst>
            <pc:docMk/>
            <pc:sldMk cId="1662042892" sldId="267"/>
            <ac:spMk id="34" creationId="{922D1A81-D757-4495-B07D-5B0D18EF9469}"/>
          </ac:spMkLst>
        </pc:spChg>
        <pc:spChg chg="add mod">
          <ac:chgData name="CAPGRAS Etienne" userId="d192c435-7b24-43ba-902f-abc1a1ef4e89" providerId="ADAL" clId="{E6B822D2-4450-41C4-84B2-C5DCC02156BC}" dt="2019-08-05T15:33:51.104" v="3518" actId="1036"/>
          <ac:spMkLst>
            <pc:docMk/>
            <pc:sldMk cId="1662042892" sldId="267"/>
            <ac:spMk id="36" creationId="{F591471B-0699-48B1-A5B1-11F150F05C62}"/>
          </ac:spMkLst>
        </pc:spChg>
        <pc:spChg chg="add mod">
          <ac:chgData name="CAPGRAS Etienne" userId="d192c435-7b24-43ba-902f-abc1a1ef4e89" providerId="ADAL" clId="{E6B822D2-4450-41C4-84B2-C5DCC02156BC}" dt="2019-08-05T14:38:56.684" v="2923" actId="571"/>
          <ac:spMkLst>
            <pc:docMk/>
            <pc:sldMk cId="1662042892" sldId="267"/>
            <ac:spMk id="37" creationId="{EEC0329A-8C98-432B-9391-6D8D562D4B7D}"/>
          </ac:spMkLst>
        </pc:spChg>
        <pc:spChg chg="del">
          <ac:chgData name="CAPGRAS Etienne" userId="d192c435-7b24-43ba-902f-abc1a1ef4e89" providerId="ADAL" clId="{E6B822D2-4450-41C4-84B2-C5DCC02156BC}" dt="2019-08-05T14:34:01.103" v="2870" actId="478"/>
          <ac:spMkLst>
            <pc:docMk/>
            <pc:sldMk cId="1662042892" sldId="267"/>
            <ac:spMk id="38" creationId="{A0A375F2-7FDC-499F-B714-6F71F9B27BC3}"/>
          </ac:spMkLst>
        </pc:spChg>
        <pc:spChg chg="del">
          <ac:chgData name="CAPGRAS Etienne" userId="d192c435-7b24-43ba-902f-abc1a1ef4e89" providerId="ADAL" clId="{E6B822D2-4450-41C4-84B2-C5DCC02156BC}" dt="2019-08-05T14:33:58.107" v="2869" actId="478"/>
          <ac:spMkLst>
            <pc:docMk/>
            <pc:sldMk cId="1662042892" sldId="267"/>
            <ac:spMk id="39" creationId="{9DC1D7E5-FC04-48FD-B3B9-A1C0D33F22E2}"/>
          </ac:spMkLst>
        </pc:spChg>
        <pc:spChg chg="add mod">
          <ac:chgData name="CAPGRAS Etienne" userId="d192c435-7b24-43ba-902f-abc1a1ef4e89" providerId="ADAL" clId="{E6B822D2-4450-41C4-84B2-C5DCC02156BC}" dt="2019-08-05T14:42:09.908" v="2965" actId="1035"/>
          <ac:spMkLst>
            <pc:docMk/>
            <pc:sldMk cId="1662042892" sldId="267"/>
            <ac:spMk id="40" creationId="{62F8D99A-A20D-44F1-A62E-76F5CEE152CF}"/>
          </ac:spMkLst>
        </pc:spChg>
        <pc:spChg chg="del">
          <ac:chgData name="CAPGRAS Etienne" userId="d192c435-7b24-43ba-902f-abc1a1ef4e89" providerId="ADAL" clId="{E6B822D2-4450-41C4-84B2-C5DCC02156BC}" dt="2019-08-05T14:36:53.804" v="2895" actId="478"/>
          <ac:spMkLst>
            <pc:docMk/>
            <pc:sldMk cId="1662042892" sldId="267"/>
            <ac:spMk id="41" creationId="{596977CC-7128-45CC-BCE9-69FC364DD66C}"/>
          </ac:spMkLst>
        </pc:spChg>
        <pc:spChg chg="del">
          <ac:chgData name="CAPGRAS Etienne" userId="d192c435-7b24-43ba-902f-abc1a1ef4e89" providerId="ADAL" clId="{E6B822D2-4450-41C4-84B2-C5DCC02156BC}" dt="2019-08-05T14:36:52.213" v="2894" actId="478"/>
          <ac:spMkLst>
            <pc:docMk/>
            <pc:sldMk cId="1662042892" sldId="267"/>
            <ac:spMk id="42" creationId="{87CF7A11-23C4-489B-B134-D88A2B567DCF}"/>
          </ac:spMkLst>
        </pc:spChg>
        <pc:spChg chg="del mod">
          <ac:chgData name="CAPGRAS Etienne" userId="d192c435-7b24-43ba-902f-abc1a1ef4e89" providerId="ADAL" clId="{E6B822D2-4450-41C4-84B2-C5DCC02156BC}" dt="2019-08-05T15:02:27.688" v="3099" actId="478"/>
          <ac:spMkLst>
            <pc:docMk/>
            <pc:sldMk cId="1662042892" sldId="267"/>
            <ac:spMk id="43" creationId="{9760B44F-5202-4172-804D-C1E948B62316}"/>
          </ac:spMkLst>
        </pc:spChg>
        <pc:spChg chg="del mod">
          <ac:chgData name="CAPGRAS Etienne" userId="d192c435-7b24-43ba-902f-abc1a1ef4e89" providerId="ADAL" clId="{E6B822D2-4450-41C4-84B2-C5DCC02156BC}" dt="2019-08-05T15:02:27.688" v="3099" actId="478"/>
          <ac:spMkLst>
            <pc:docMk/>
            <pc:sldMk cId="1662042892" sldId="267"/>
            <ac:spMk id="44" creationId="{F58DF07B-EA30-4283-BCD2-244D912E4F91}"/>
          </ac:spMkLst>
        </pc:spChg>
        <pc:spChg chg="del">
          <ac:chgData name="CAPGRAS Etienne" userId="d192c435-7b24-43ba-902f-abc1a1ef4e89" providerId="ADAL" clId="{E6B822D2-4450-41C4-84B2-C5DCC02156BC}" dt="2019-08-05T14:36:50.384" v="2893" actId="478"/>
          <ac:spMkLst>
            <pc:docMk/>
            <pc:sldMk cId="1662042892" sldId="267"/>
            <ac:spMk id="45" creationId="{12FF3877-5009-4CCD-925C-CD1A669C6A32}"/>
          </ac:spMkLst>
        </pc:spChg>
        <pc:spChg chg="del mod">
          <ac:chgData name="CAPGRAS Etienne" userId="d192c435-7b24-43ba-902f-abc1a1ef4e89" providerId="ADAL" clId="{E6B822D2-4450-41C4-84B2-C5DCC02156BC}" dt="2019-08-05T15:02:27.688" v="3099" actId="478"/>
          <ac:spMkLst>
            <pc:docMk/>
            <pc:sldMk cId="1662042892" sldId="267"/>
            <ac:spMk id="46" creationId="{93BBE24E-4A57-46BE-B648-19188E7CFBC4}"/>
          </ac:spMkLst>
        </pc:spChg>
        <pc:spChg chg="del">
          <ac:chgData name="CAPGRAS Etienne" userId="d192c435-7b24-43ba-902f-abc1a1ef4e89" providerId="ADAL" clId="{E6B822D2-4450-41C4-84B2-C5DCC02156BC}" dt="2019-08-05T14:36:56.424" v="2896" actId="478"/>
          <ac:spMkLst>
            <pc:docMk/>
            <pc:sldMk cId="1662042892" sldId="267"/>
            <ac:spMk id="47" creationId="{B62A6F12-5631-47E3-8764-6A4392F6377E}"/>
          </ac:spMkLst>
        </pc:spChg>
        <pc:spChg chg="del">
          <ac:chgData name="CAPGRAS Etienne" userId="d192c435-7b24-43ba-902f-abc1a1ef4e89" providerId="ADAL" clId="{E6B822D2-4450-41C4-84B2-C5DCC02156BC}" dt="2019-08-05T14:36:48.046" v="2892" actId="478"/>
          <ac:spMkLst>
            <pc:docMk/>
            <pc:sldMk cId="1662042892" sldId="267"/>
            <ac:spMk id="48" creationId="{12B9E956-7193-4F71-A6ED-CD5FB044EBF1}"/>
          </ac:spMkLst>
        </pc:spChg>
        <pc:spChg chg="del">
          <ac:chgData name="CAPGRAS Etienne" userId="d192c435-7b24-43ba-902f-abc1a1ef4e89" providerId="ADAL" clId="{E6B822D2-4450-41C4-84B2-C5DCC02156BC}" dt="2019-08-05T14:38:47.937" v="2922" actId="478"/>
          <ac:spMkLst>
            <pc:docMk/>
            <pc:sldMk cId="1662042892" sldId="267"/>
            <ac:spMk id="49" creationId="{294D85D1-1D06-4692-B6D3-DACD61F7D176}"/>
          </ac:spMkLst>
        </pc:spChg>
        <pc:spChg chg="add mod">
          <ac:chgData name="CAPGRAS Etienne" userId="d192c435-7b24-43ba-902f-abc1a1ef4e89" providerId="ADAL" clId="{E6B822D2-4450-41C4-84B2-C5DCC02156BC}" dt="2019-08-05T20:38:56.608" v="3582" actId="20577"/>
          <ac:spMkLst>
            <pc:docMk/>
            <pc:sldMk cId="1662042892" sldId="267"/>
            <ac:spMk id="51" creationId="{7F04DC71-C55A-4574-9713-6C3F232C6D0D}"/>
          </ac:spMkLst>
        </pc:spChg>
        <pc:spChg chg="add mod">
          <ac:chgData name="CAPGRAS Etienne" userId="d192c435-7b24-43ba-902f-abc1a1ef4e89" providerId="ADAL" clId="{E6B822D2-4450-41C4-84B2-C5DCC02156BC}" dt="2019-08-05T15:33:51.104" v="3518" actId="1036"/>
          <ac:spMkLst>
            <pc:docMk/>
            <pc:sldMk cId="1662042892" sldId="267"/>
            <ac:spMk id="52" creationId="{477DA5AE-356F-425D-895C-1E69B11B9BB6}"/>
          </ac:spMkLst>
        </pc:spChg>
        <pc:spChg chg="add mod">
          <ac:chgData name="CAPGRAS Etienne" userId="d192c435-7b24-43ba-902f-abc1a1ef4e89" providerId="ADAL" clId="{E6B822D2-4450-41C4-84B2-C5DCC02156BC}" dt="2019-08-05T15:33:51.104" v="3518" actId="1036"/>
          <ac:spMkLst>
            <pc:docMk/>
            <pc:sldMk cId="1662042892" sldId="267"/>
            <ac:spMk id="53" creationId="{A958CAA4-4638-47A2-8350-19A2ACB64B4F}"/>
          </ac:spMkLst>
        </pc:spChg>
        <pc:spChg chg="add mod">
          <ac:chgData name="CAPGRAS Etienne" userId="d192c435-7b24-43ba-902f-abc1a1ef4e89" providerId="ADAL" clId="{E6B822D2-4450-41C4-84B2-C5DCC02156BC}" dt="2019-08-05T15:33:51.104" v="3518" actId="1036"/>
          <ac:spMkLst>
            <pc:docMk/>
            <pc:sldMk cId="1662042892" sldId="267"/>
            <ac:spMk id="54" creationId="{9E74D2BD-2C9F-465E-AD59-1D9D94A4F8FC}"/>
          </ac:spMkLst>
        </pc:spChg>
        <pc:spChg chg="add mod">
          <ac:chgData name="CAPGRAS Etienne" userId="d192c435-7b24-43ba-902f-abc1a1ef4e89" providerId="ADAL" clId="{E6B822D2-4450-41C4-84B2-C5DCC02156BC}" dt="2019-08-05T15:03:24.739" v="3123" actId="1038"/>
          <ac:spMkLst>
            <pc:docMk/>
            <pc:sldMk cId="1662042892" sldId="267"/>
            <ac:spMk id="55" creationId="{6F1BE4DB-E122-4B82-8870-EE01D162705B}"/>
          </ac:spMkLst>
        </pc:spChg>
        <pc:spChg chg="add mod">
          <ac:chgData name="CAPGRAS Etienne" userId="d192c435-7b24-43ba-902f-abc1a1ef4e89" providerId="ADAL" clId="{E6B822D2-4450-41C4-84B2-C5DCC02156BC}" dt="2019-08-05T15:03:35.251" v="3140" actId="1038"/>
          <ac:spMkLst>
            <pc:docMk/>
            <pc:sldMk cId="1662042892" sldId="267"/>
            <ac:spMk id="59" creationId="{55F54976-DC83-4781-9F31-70E2A6EB3F20}"/>
          </ac:spMkLst>
        </pc:spChg>
        <pc:spChg chg="add mod">
          <ac:chgData name="CAPGRAS Etienne" userId="d192c435-7b24-43ba-902f-abc1a1ef4e89" providerId="ADAL" clId="{E6B822D2-4450-41C4-84B2-C5DCC02156BC}" dt="2019-08-05T15:03:28.610" v="3126" actId="1038"/>
          <ac:spMkLst>
            <pc:docMk/>
            <pc:sldMk cId="1662042892" sldId="267"/>
            <ac:spMk id="60" creationId="{81B4CAE0-B6D9-4378-978F-3D1AE87144BD}"/>
          </ac:spMkLst>
        </pc:spChg>
        <pc:spChg chg="mod">
          <ac:chgData name="CAPGRAS Etienne" userId="d192c435-7b24-43ba-902f-abc1a1ef4e89" providerId="ADAL" clId="{E6B822D2-4450-41C4-84B2-C5DCC02156BC}" dt="2019-08-05T20:39:23.465" v="3594" actId="255"/>
          <ac:spMkLst>
            <pc:docMk/>
            <pc:sldMk cId="1662042892" sldId="267"/>
            <ac:spMk id="65" creationId="{15786C23-E229-45D9-ADDA-467AFDABC8F3}"/>
          </ac:spMkLst>
        </pc:spChg>
        <pc:grpChg chg="add mod">
          <ac:chgData name="CAPGRAS Etienne" userId="d192c435-7b24-43ba-902f-abc1a1ef4e89" providerId="ADAL" clId="{E6B822D2-4450-41C4-84B2-C5DCC02156BC}" dt="2019-08-05T14:39:45.940" v="2926" actId="1076"/>
          <ac:grpSpMkLst>
            <pc:docMk/>
            <pc:sldMk cId="1662042892" sldId="267"/>
            <ac:grpSpMk id="5" creationId="{E624198E-581A-415A-BCE0-52E7DF13ADD9}"/>
          </ac:grpSpMkLst>
        </pc:grpChg>
        <pc:picChg chg="add del mod">
          <ac:chgData name="CAPGRAS Etienne" userId="d192c435-7b24-43ba-902f-abc1a1ef4e89" providerId="ADAL" clId="{E6B822D2-4450-41C4-84B2-C5DCC02156BC}" dt="2019-08-05T14:35:34.467" v="2884" actId="478"/>
          <ac:picMkLst>
            <pc:docMk/>
            <pc:sldMk cId="1662042892" sldId="267"/>
            <ac:picMk id="35" creationId="{F977F84F-910A-4FF1-9CF8-994937DE967D}"/>
          </ac:picMkLst>
        </pc:picChg>
        <pc:picChg chg="mod">
          <ac:chgData name="CAPGRAS Etienne" userId="d192c435-7b24-43ba-902f-abc1a1ef4e89" providerId="ADAL" clId="{E6B822D2-4450-41C4-84B2-C5DCC02156BC}" dt="2019-08-05T20:39:03.060" v="3591" actId="1036"/>
          <ac:picMkLst>
            <pc:docMk/>
            <pc:sldMk cId="1662042892" sldId="267"/>
            <ac:picMk id="50" creationId="{4499DC65-2408-4F62-99B9-8E656630160A}"/>
          </ac:picMkLst>
        </pc:picChg>
        <pc:picChg chg="mod">
          <ac:chgData name="CAPGRAS Etienne" userId="d192c435-7b24-43ba-902f-abc1a1ef4e89" providerId="ADAL" clId="{E6B822D2-4450-41C4-84B2-C5DCC02156BC}" dt="2019-08-05T14:42:18.981" v="2971" actId="1035"/>
          <ac:picMkLst>
            <pc:docMk/>
            <pc:sldMk cId="1662042892" sldId="267"/>
            <ac:picMk id="56" creationId="{5A86F72B-C919-49D5-A498-6DC582A64752}"/>
          </ac:picMkLst>
        </pc:picChg>
        <pc:picChg chg="mod">
          <ac:chgData name="CAPGRAS Etienne" userId="d192c435-7b24-43ba-902f-abc1a1ef4e89" providerId="ADAL" clId="{E6B822D2-4450-41C4-84B2-C5DCC02156BC}" dt="2019-08-05T14:34:51.170" v="2880" actId="1037"/>
          <ac:picMkLst>
            <pc:docMk/>
            <pc:sldMk cId="1662042892" sldId="267"/>
            <ac:picMk id="57" creationId="{D1918149-1264-4DCF-A656-98557122E436}"/>
          </ac:picMkLst>
        </pc:picChg>
        <pc:picChg chg="mod">
          <ac:chgData name="CAPGRAS Etienne" userId="d192c435-7b24-43ba-902f-abc1a1ef4e89" providerId="ADAL" clId="{E6B822D2-4450-41C4-84B2-C5DCC02156BC}" dt="2019-08-05T14:42:18.981" v="2971" actId="1035"/>
          <ac:picMkLst>
            <pc:docMk/>
            <pc:sldMk cId="1662042892" sldId="267"/>
            <ac:picMk id="58" creationId="{2A0F3CF0-69B6-4D43-A5BA-C667359E2EF3}"/>
          </ac:picMkLst>
        </pc:picChg>
        <pc:picChg chg="mod">
          <ac:chgData name="CAPGRAS Etienne" userId="d192c435-7b24-43ba-902f-abc1a1ef4e89" providerId="ADAL" clId="{E6B822D2-4450-41C4-84B2-C5DCC02156BC}" dt="2019-08-05T14:42:32.818" v="2978" actId="1036"/>
          <ac:picMkLst>
            <pc:docMk/>
            <pc:sldMk cId="1662042892" sldId="267"/>
            <ac:picMk id="62" creationId="{EF125C7B-018A-41CD-A458-94C0F23AFB50}"/>
          </ac:picMkLst>
        </pc:picChg>
        <pc:picChg chg="mod">
          <ac:chgData name="CAPGRAS Etienne" userId="d192c435-7b24-43ba-902f-abc1a1ef4e89" providerId="ADAL" clId="{E6B822D2-4450-41C4-84B2-C5DCC02156BC}" dt="2019-08-05T14:39:25.929" v="2924" actId="164"/>
          <ac:picMkLst>
            <pc:docMk/>
            <pc:sldMk cId="1662042892" sldId="267"/>
            <ac:picMk id="64" creationId="{6F393987-BF09-4373-9801-63643B522C30}"/>
          </ac:picMkLst>
        </pc:picChg>
      </pc:sldChg>
      <pc:sldChg chg="addSp delSp modSp">
        <pc:chgData name="CAPGRAS Etienne" userId="d192c435-7b24-43ba-902f-abc1a1ef4e89" providerId="ADAL" clId="{E6B822D2-4450-41C4-84B2-C5DCC02156BC}" dt="2019-08-05T15:21:55.864" v="3434" actId="14100"/>
        <pc:sldMkLst>
          <pc:docMk/>
          <pc:sldMk cId="533884788" sldId="270"/>
        </pc:sldMkLst>
        <pc:spChg chg="add del mod">
          <ac:chgData name="CAPGRAS Etienne" userId="d192c435-7b24-43ba-902f-abc1a1ef4e89" providerId="ADAL" clId="{E6B822D2-4450-41C4-84B2-C5DCC02156BC}" dt="2019-08-05T15:21:52.366" v="3433" actId="478"/>
          <ac:spMkLst>
            <pc:docMk/>
            <pc:sldMk cId="533884788" sldId="270"/>
            <ac:spMk id="6" creationId="{A084890C-56FD-4029-A6AF-23C94C29B46D}"/>
          </ac:spMkLst>
        </pc:spChg>
        <pc:spChg chg="mod">
          <ac:chgData name="CAPGRAS Etienne" userId="d192c435-7b24-43ba-902f-abc1a1ef4e89" providerId="ADAL" clId="{E6B822D2-4450-41C4-84B2-C5DCC02156BC}" dt="2019-08-05T15:12:43.031" v="3299" actId="1076"/>
          <ac:spMkLst>
            <pc:docMk/>
            <pc:sldMk cId="533884788" sldId="270"/>
            <ac:spMk id="7" creationId="{11AF9883-A7EC-41FE-ABBB-D4A737F6C823}"/>
          </ac:spMkLst>
        </pc:spChg>
        <pc:spChg chg="mod">
          <ac:chgData name="CAPGRAS Etienne" userId="d192c435-7b24-43ba-902f-abc1a1ef4e89" providerId="ADAL" clId="{E6B822D2-4450-41C4-84B2-C5DCC02156BC}" dt="2019-08-05T15:15:12.163" v="3354" actId="1076"/>
          <ac:spMkLst>
            <pc:docMk/>
            <pc:sldMk cId="533884788" sldId="270"/>
            <ac:spMk id="19" creationId="{F2D656E3-0928-4FCF-9AE2-016FD8349E75}"/>
          </ac:spMkLst>
        </pc:spChg>
        <pc:spChg chg="add mod">
          <ac:chgData name="CAPGRAS Etienne" userId="d192c435-7b24-43ba-902f-abc1a1ef4e89" providerId="ADAL" clId="{E6B822D2-4450-41C4-84B2-C5DCC02156BC}" dt="2019-08-05T15:08:00.807" v="3172" actId="20577"/>
          <ac:spMkLst>
            <pc:docMk/>
            <pc:sldMk cId="533884788" sldId="270"/>
            <ac:spMk id="28" creationId="{2F9097C9-C80D-40F8-BD26-8A510E7862CF}"/>
          </ac:spMkLst>
        </pc:spChg>
        <pc:spChg chg="add del mod">
          <ac:chgData name="CAPGRAS Etienne" userId="d192c435-7b24-43ba-902f-abc1a1ef4e89" providerId="ADAL" clId="{E6B822D2-4450-41C4-84B2-C5DCC02156BC}" dt="2019-08-05T15:06:38.073" v="3169" actId="478"/>
          <ac:spMkLst>
            <pc:docMk/>
            <pc:sldMk cId="533884788" sldId="270"/>
            <ac:spMk id="29" creationId="{746AE400-A2C0-409F-AF1C-45B76110D647}"/>
          </ac:spMkLst>
        </pc:spChg>
        <pc:spChg chg="add">
          <ac:chgData name="CAPGRAS Etienne" userId="d192c435-7b24-43ba-902f-abc1a1ef4e89" providerId="ADAL" clId="{E6B822D2-4450-41C4-84B2-C5DCC02156BC}" dt="2019-08-05T15:09:46.990" v="3181"/>
          <ac:spMkLst>
            <pc:docMk/>
            <pc:sldMk cId="533884788" sldId="270"/>
            <ac:spMk id="30" creationId="{22D1820D-B5CA-4A23-88FB-2F72E3E30B10}"/>
          </ac:spMkLst>
        </pc:spChg>
        <pc:spChg chg="mod">
          <ac:chgData name="CAPGRAS Etienne" userId="d192c435-7b24-43ba-902f-abc1a1ef4e89" providerId="ADAL" clId="{E6B822D2-4450-41C4-84B2-C5DCC02156BC}" dt="2019-08-05T15:17:31.920" v="3387" actId="14100"/>
          <ac:spMkLst>
            <pc:docMk/>
            <pc:sldMk cId="533884788" sldId="270"/>
            <ac:spMk id="33" creationId="{D6A3156E-7CC5-4C9E-929D-F2F2DAAAC09D}"/>
          </ac:spMkLst>
        </pc:spChg>
        <pc:spChg chg="mod">
          <ac:chgData name="CAPGRAS Etienne" userId="d192c435-7b24-43ba-902f-abc1a1ef4e89" providerId="ADAL" clId="{E6B822D2-4450-41C4-84B2-C5DCC02156BC}" dt="2019-08-05T15:10:09.692" v="3184" actId="14100"/>
          <ac:spMkLst>
            <pc:docMk/>
            <pc:sldMk cId="533884788" sldId="270"/>
            <ac:spMk id="35" creationId="{0E602008-560A-49B0-8364-28DD16F3039C}"/>
          </ac:spMkLst>
        </pc:spChg>
        <pc:spChg chg="add mod">
          <ac:chgData name="CAPGRAS Etienne" userId="d192c435-7b24-43ba-902f-abc1a1ef4e89" providerId="ADAL" clId="{E6B822D2-4450-41C4-84B2-C5DCC02156BC}" dt="2019-08-05T15:10:01.864" v="3183" actId="20577"/>
          <ac:spMkLst>
            <pc:docMk/>
            <pc:sldMk cId="533884788" sldId="270"/>
            <ac:spMk id="36" creationId="{0C18F36F-B132-4659-81B2-87E82EDADDA6}"/>
          </ac:spMkLst>
        </pc:spChg>
        <pc:spChg chg="add mod">
          <ac:chgData name="CAPGRAS Etienne" userId="d192c435-7b24-43ba-902f-abc1a1ef4e89" providerId="ADAL" clId="{E6B822D2-4450-41C4-84B2-C5DCC02156BC}" dt="2019-08-05T15:16:59.324" v="3385" actId="14100"/>
          <ac:spMkLst>
            <pc:docMk/>
            <pc:sldMk cId="533884788" sldId="270"/>
            <ac:spMk id="37" creationId="{89A22A74-243A-463C-97A3-80A305D22B02}"/>
          </ac:spMkLst>
        </pc:spChg>
        <pc:spChg chg="add mod">
          <ac:chgData name="CAPGRAS Etienne" userId="d192c435-7b24-43ba-902f-abc1a1ef4e89" providerId="ADAL" clId="{E6B822D2-4450-41C4-84B2-C5DCC02156BC}" dt="2019-08-05T15:13:39.237" v="3304" actId="571"/>
          <ac:spMkLst>
            <pc:docMk/>
            <pc:sldMk cId="533884788" sldId="270"/>
            <ac:spMk id="38" creationId="{6588F253-2E1C-4CC6-8BF5-E243DC260EEC}"/>
          </ac:spMkLst>
        </pc:spChg>
        <pc:spChg chg="mod">
          <ac:chgData name="CAPGRAS Etienne" userId="d192c435-7b24-43ba-902f-abc1a1ef4e89" providerId="ADAL" clId="{E6B822D2-4450-41C4-84B2-C5DCC02156BC}" dt="2019-08-05T15:17:39.508" v="3388" actId="14100"/>
          <ac:spMkLst>
            <pc:docMk/>
            <pc:sldMk cId="533884788" sldId="270"/>
            <ac:spMk id="40" creationId="{57890185-A926-4467-BAE8-D4A3E3DBE3B2}"/>
          </ac:spMkLst>
        </pc:spChg>
        <pc:spChg chg="del">
          <ac:chgData name="CAPGRAS Etienne" userId="d192c435-7b24-43ba-902f-abc1a1ef4e89" providerId="ADAL" clId="{E6B822D2-4450-41C4-84B2-C5DCC02156BC}" dt="2019-08-05T15:09:45.975" v="3180" actId="478"/>
          <ac:spMkLst>
            <pc:docMk/>
            <pc:sldMk cId="533884788" sldId="270"/>
            <ac:spMk id="52" creationId="{1D6E72CB-B3F1-4359-AFC0-AA2B2F694AB1}"/>
          </ac:spMkLst>
        </pc:spChg>
        <pc:spChg chg="del">
          <ac:chgData name="CAPGRAS Etienne" userId="d192c435-7b24-43ba-902f-abc1a1ef4e89" providerId="ADAL" clId="{E6B822D2-4450-41C4-84B2-C5DCC02156BC}" dt="2019-08-05T15:09:45.975" v="3180" actId="478"/>
          <ac:spMkLst>
            <pc:docMk/>
            <pc:sldMk cId="533884788" sldId="270"/>
            <ac:spMk id="53" creationId="{743B50B6-1CCB-4C63-A1B7-E35C9070246B}"/>
          </ac:spMkLst>
        </pc:spChg>
        <pc:spChg chg="del">
          <ac:chgData name="CAPGRAS Etienne" userId="d192c435-7b24-43ba-902f-abc1a1ef4e89" providerId="ADAL" clId="{E6B822D2-4450-41C4-84B2-C5DCC02156BC}" dt="2019-08-05T15:09:45.975" v="3180" actId="478"/>
          <ac:spMkLst>
            <pc:docMk/>
            <pc:sldMk cId="533884788" sldId="270"/>
            <ac:spMk id="54" creationId="{5F53346C-C359-419E-8749-BFDC929D4C46}"/>
          </ac:spMkLst>
        </pc:spChg>
        <pc:spChg chg="del">
          <ac:chgData name="CAPGRAS Etienne" userId="d192c435-7b24-43ba-902f-abc1a1ef4e89" providerId="ADAL" clId="{E6B822D2-4450-41C4-84B2-C5DCC02156BC}" dt="2019-08-05T15:11:59.328" v="3293" actId="478"/>
          <ac:spMkLst>
            <pc:docMk/>
            <pc:sldMk cId="533884788" sldId="270"/>
            <ac:spMk id="55" creationId="{CDC20863-013A-41DD-8F27-B096D426565D}"/>
          </ac:spMkLst>
        </pc:spChg>
        <pc:spChg chg="mod">
          <ac:chgData name="CAPGRAS Etienne" userId="d192c435-7b24-43ba-902f-abc1a1ef4e89" providerId="ADAL" clId="{E6B822D2-4450-41C4-84B2-C5DCC02156BC}" dt="2019-08-05T15:21:55.864" v="3434" actId="14100"/>
          <ac:spMkLst>
            <pc:docMk/>
            <pc:sldMk cId="533884788" sldId="270"/>
            <ac:spMk id="57" creationId="{C666520A-5086-4387-B9FA-0E41B83F5E26}"/>
          </ac:spMkLst>
        </pc:spChg>
        <pc:spChg chg="add del mod">
          <ac:chgData name="CAPGRAS Etienne" userId="d192c435-7b24-43ba-902f-abc1a1ef4e89" providerId="ADAL" clId="{E6B822D2-4450-41C4-84B2-C5DCC02156BC}" dt="2019-08-05T15:15:02.910" v="3353" actId="478"/>
          <ac:spMkLst>
            <pc:docMk/>
            <pc:sldMk cId="533884788" sldId="270"/>
            <ac:spMk id="58" creationId="{3CAB6E6D-4153-47B2-ACA7-C2C2C1608000}"/>
          </ac:spMkLst>
        </pc:spChg>
        <pc:spChg chg="add del mod">
          <ac:chgData name="CAPGRAS Etienne" userId="d192c435-7b24-43ba-902f-abc1a1ef4e89" providerId="ADAL" clId="{E6B822D2-4450-41C4-84B2-C5DCC02156BC}" dt="2019-08-05T15:15:02.910" v="3353" actId="478"/>
          <ac:spMkLst>
            <pc:docMk/>
            <pc:sldMk cId="533884788" sldId="270"/>
            <ac:spMk id="59" creationId="{C2C9CE01-D445-4FF8-A04C-59701232DC30}"/>
          </ac:spMkLst>
        </pc:spChg>
        <pc:spChg chg="mod">
          <ac:chgData name="CAPGRAS Etienne" userId="d192c435-7b24-43ba-902f-abc1a1ef4e89" providerId="ADAL" clId="{E6B822D2-4450-41C4-84B2-C5DCC02156BC}" dt="2019-08-05T15:18:22.801" v="3401" actId="20577"/>
          <ac:spMkLst>
            <pc:docMk/>
            <pc:sldMk cId="533884788" sldId="270"/>
            <ac:spMk id="62" creationId="{15C07A56-27F5-4FED-9EC8-8F92A3A7C29A}"/>
          </ac:spMkLst>
        </pc:spChg>
        <pc:spChg chg="del">
          <ac:chgData name="CAPGRAS Etienne" userId="d192c435-7b24-43ba-902f-abc1a1ef4e89" providerId="ADAL" clId="{E6B822D2-4450-41C4-84B2-C5DCC02156BC}" dt="2019-08-05T15:09:45.975" v="3180" actId="478"/>
          <ac:spMkLst>
            <pc:docMk/>
            <pc:sldMk cId="533884788" sldId="270"/>
            <ac:spMk id="69" creationId="{D1F0E5D0-6AC0-488E-BA10-CE90B61B2AFE}"/>
          </ac:spMkLst>
        </pc:spChg>
        <pc:spChg chg="del">
          <ac:chgData name="CAPGRAS Etienne" userId="d192c435-7b24-43ba-902f-abc1a1ef4e89" providerId="ADAL" clId="{E6B822D2-4450-41C4-84B2-C5DCC02156BC}" dt="2019-08-05T15:08:27.956" v="3179" actId="478"/>
          <ac:spMkLst>
            <pc:docMk/>
            <pc:sldMk cId="533884788" sldId="270"/>
            <ac:spMk id="72" creationId="{B571C42E-F878-4A97-88C1-0BE20B2FCB98}"/>
          </ac:spMkLst>
        </pc:spChg>
        <pc:grpChg chg="mod">
          <ac:chgData name="CAPGRAS Etienne" userId="d192c435-7b24-43ba-902f-abc1a1ef4e89" providerId="ADAL" clId="{E6B822D2-4450-41C4-84B2-C5DCC02156BC}" dt="2019-08-05T15:13:39.237" v="3304" actId="571"/>
          <ac:grpSpMkLst>
            <pc:docMk/>
            <pc:sldMk cId="533884788" sldId="270"/>
            <ac:grpSpMk id="4" creationId="{6BE88516-95B6-43BD-8264-D9C5A88597A7}"/>
          </ac:grpSpMkLst>
        </pc:grpChg>
        <pc:grpChg chg="add">
          <ac:chgData name="CAPGRAS Etienne" userId="d192c435-7b24-43ba-902f-abc1a1ef4e89" providerId="ADAL" clId="{E6B822D2-4450-41C4-84B2-C5DCC02156BC}" dt="2019-08-05T15:09:46.990" v="3181"/>
          <ac:grpSpMkLst>
            <pc:docMk/>
            <pc:sldMk cId="533884788" sldId="270"/>
            <ac:grpSpMk id="31" creationId="{55D3C1B1-918F-44BB-94D5-28CA733EB62B}"/>
          </ac:grpSpMkLst>
        </pc:grpChg>
        <pc:grpChg chg="del">
          <ac:chgData name="CAPGRAS Etienne" userId="d192c435-7b24-43ba-902f-abc1a1ef4e89" providerId="ADAL" clId="{E6B822D2-4450-41C4-84B2-C5DCC02156BC}" dt="2019-08-05T15:05:21.159" v="3157" actId="478"/>
          <ac:grpSpMkLst>
            <pc:docMk/>
            <pc:sldMk cId="533884788" sldId="270"/>
            <ac:grpSpMk id="49" creationId="{F45F68B1-7585-4AA8-9470-D6A6D3CAF609}"/>
          </ac:grpSpMkLst>
        </pc:grpChg>
      </pc:sldChg>
      <pc:sldChg chg="addSp delSp modSp">
        <pc:chgData name="CAPGRAS Etienne" userId="d192c435-7b24-43ba-902f-abc1a1ef4e89" providerId="ADAL" clId="{E6B822D2-4450-41C4-84B2-C5DCC02156BC}" dt="2019-08-06T06:56:21.610" v="4276" actId="1036"/>
        <pc:sldMkLst>
          <pc:docMk/>
          <pc:sldMk cId="3514255028" sldId="271"/>
        </pc:sldMkLst>
        <pc:spChg chg="mod">
          <ac:chgData name="CAPGRAS Etienne" userId="d192c435-7b24-43ba-902f-abc1a1ef4e89" providerId="ADAL" clId="{E6B822D2-4450-41C4-84B2-C5DCC02156BC}" dt="2019-08-06T06:56:11.434" v="4272" actId="1035"/>
          <ac:spMkLst>
            <pc:docMk/>
            <pc:sldMk cId="3514255028" sldId="271"/>
            <ac:spMk id="4" creationId="{8F7CF190-EBE5-4282-B7F8-6A7D643C83DB}"/>
          </ac:spMkLst>
        </pc:spChg>
        <pc:spChg chg="add del ord">
          <ac:chgData name="CAPGRAS Etienne" userId="d192c435-7b24-43ba-902f-abc1a1ef4e89" providerId="ADAL" clId="{E6B822D2-4450-41C4-84B2-C5DCC02156BC}" dt="2019-08-05T06:36:20.092" v="514"/>
          <ac:spMkLst>
            <pc:docMk/>
            <pc:sldMk cId="3514255028" sldId="271"/>
            <ac:spMk id="5" creationId="{8CF4B308-0766-489D-8587-CBDE68C15E7C}"/>
          </ac:spMkLst>
        </pc:spChg>
        <pc:spChg chg="add del mod">
          <ac:chgData name="CAPGRAS Etienne" userId="d192c435-7b24-43ba-902f-abc1a1ef4e89" providerId="ADAL" clId="{E6B822D2-4450-41C4-84B2-C5DCC02156BC}" dt="2019-08-05T06:31:12.494" v="465" actId="478"/>
          <ac:spMkLst>
            <pc:docMk/>
            <pc:sldMk cId="3514255028" sldId="271"/>
            <ac:spMk id="6" creationId="{9ED90957-A8B1-4F39-BB63-43F5838E2330}"/>
          </ac:spMkLst>
        </pc:spChg>
        <pc:spChg chg="add del mod">
          <ac:chgData name="CAPGRAS Etienne" userId="d192c435-7b24-43ba-902f-abc1a1ef4e89" providerId="ADAL" clId="{E6B822D2-4450-41C4-84B2-C5DCC02156BC}" dt="2019-08-05T06:35:50.472" v="508"/>
          <ac:spMkLst>
            <pc:docMk/>
            <pc:sldMk cId="3514255028" sldId="271"/>
            <ac:spMk id="7" creationId="{7F02E264-74AC-4579-8D82-46BB037BBDE1}"/>
          </ac:spMkLst>
        </pc:spChg>
        <pc:spChg chg="mod ord">
          <ac:chgData name="CAPGRAS Etienne" userId="d192c435-7b24-43ba-902f-abc1a1ef4e89" providerId="ADAL" clId="{E6B822D2-4450-41C4-84B2-C5DCC02156BC}" dt="2019-08-06T06:56:21.610" v="4276" actId="1036"/>
          <ac:spMkLst>
            <pc:docMk/>
            <pc:sldMk cId="3514255028" sldId="271"/>
            <ac:spMk id="8" creationId="{A432E585-697A-45B3-811D-37DF6C6D1E10}"/>
          </ac:spMkLst>
        </pc:spChg>
        <pc:spChg chg="del mod">
          <ac:chgData name="CAPGRAS Etienne" userId="d192c435-7b24-43ba-902f-abc1a1ef4e89" providerId="ADAL" clId="{E6B822D2-4450-41C4-84B2-C5DCC02156BC}" dt="2019-08-05T06:35:52.293" v="509" actId="478"/>
          <ac:spMkLst>
            <pc:docMk/>
            <pc:sldMk cId="3514255028" sldId="271"/>
            <ac:spMk id="9" creationId="{1B6C7DF7-9EF3-4ABC-87CB-5AA97CE87D95}"/>
          </ac:spMkLst>
        </pc:spChg>
        <pc:spChg chg="add mod">
          <ac:chgData name="CAPGRAS Etienne" userId="d192c435-7b24-43ba-902f-abc1a1ef4e89" providerId="ADAL" clId="{E6B822D2-4450-41C4-84B2-C5DCC02156BC}" dt="2019-08-06T06:56:11.434" v="4272" actId="1035"/>
          <ac:spMkLst>
            <pc:docMk/>
            <pc:sldMk cId="3514255028" sldId="271"/>
            <ac:spMk id="10" creationId="{2622E944-5247-4D61-82C8-57E1DBC6114E}"/>
          </ac:spMkLst>
        </pc:spChg>
        <pc:picChg chg="mod">
          <ac:chgData name="CAPGRAS Etienne" userId="d192c435-7b24-43ba-902f-abc1a1ef4e89" providerId="ADAL" clId="{E6B822D2-4450-41C4-84B2-C5DCC02156BC}" dt="2019-08-06T06:56:11.434" v="4272" actId="1035"/>
          <ac:picMkLst>
            <pc:docMk/>
            <pc:sldMk cId="3514255028" sldId="271"/>
            <ac:picMk id="3" creationId="{AC4D88BA-3F54-41A1-9D19-C16FF1C8676D}"/>
          </ac:picMkLst>
        </pc:picChg>
        <pc:picChg chg="mod ord">
          <ac:chgData name="CAPGRAS Etienne" userId="d192c435-7b24-43ba-902f-abc1a1ef4e89" providerId="ADAL" clId="{E6B822D2-4450-41C4-84B2-C5DCC02156BC}" dt="2019-08-06T06:56:21.610" v="4276" actId="1036"/>
          <ac:picMkLst>
            <pc:docMk/>
            <pc:sldMk cId="3514255028" sldId="271"/>
            <ac:picMk id="13" creationId="{66E23AC9-2050-4B58-8952-9AB1562062EA}"/>
          </ac:picMkLst>
        </pc:picChg>
        <pc:cxnChg chg="mod">
          <ac:chgData name="CAPGRAS Etienne" userId="d192c435-7b24-43ba-902f-abc1a1ef4e89" providerId="ADAL" clId="{E6B822D2-4450-41C4-84B2-C5DCC02156BC}" dt="2019-08-06T06:56:11.434" v="4272" actId="1035"/>
          <ac:cxnSpMkLst>
            <pc:docMk/>
            <pc:sldMk cId="3514255028" sldId="271"/>
            <ac:cxnSpMk id="7" creationId="{EF750CEC-1681-4D81-A467-1491B7CFC8B4}"/>
          </ac:cxnSpMkLst>
        </pc:cxnChg>
      </pc:sldChg>
      <pc:sldChg chg="addSp delSp modSp">
        <pc:chgData name="CAPGRAS Etienne" userId="d192c435-7b24-43ba-902f-abc1a1ef4e89" providerId="ADAL" clId="{E6B822D2-4450-41C4-84B2-C5DCC02156BC}" dt="2019-08-05T15:25:24.630" v="3447" actId="255"/>
        <pc:sldMkLst>
          <pc:docMk/>
          <pc:sldMk cId="3887970152" sldId="273"/>
        </pc:sldMkLst>
        <pc:spChg chg="mod">
          <ac:chgData name="CAPGRAS Etienne" userId="d192c435-7b24-43ba-902f-abc1a1ef4e89" providerId="ADAL" clId="{E6B822D2-4450-41C4-84B2-C5DCC02156BC}" dt="2019-08-05T15:22:46.132" v="3443" actId="14100"/>
          <ac:spMkLst>
            <pc:docMk/>
            <pc:sldMk cId="3887970152" sldId="273"/>
            <ac:spMk id="3" creationId="{955565D6-C40D-4100-AE31-0CC7749B5E40}"/>
          </ac:spMkLst>
        </pc:spChg>
        <pc:spChg chg="add del mod">
          <ac:chgData name="CAPGRAS Etienne" userId="d192c435-7b24-43ba-902f-abc1a1ef4e89" providerId="ADAL" clId="{E6B822D2-4450-41C4-84B2-C5DCC02156BC}" dt="2019-08-05T15:25:24.630" v="3447" actId="255"/>
          <ac:spMkLst>
            <pc:docMk/>
            <pc:sldMk cId="3887970152" sldId="273"/>
            <ac:spMk id="5" creationId="{334B43A0-3921-4D59-B469-09A6ECD539E4}"/>
          </ac:spMkLst>
        </pc:spChg>
        <pc:spChg chg="add mod">
          <ac:chgData name="CAPGRAS Etienne" userId="d192c435-7b24-43ba-902f-abc1a1ef4e89" providerId="ADAL" clId="{E6B822D2-4450-41C4-84B2-C5DCC02156BC}" dt="2019-08-05T15:22:15.272" v="3438" actId="14100"/>
          <ac:spMkLst>
            <pc:docMk/>
            <pc:sldMk cId="3887970152" sldId="273"/>
            <ac:spMk id="8" creationId="{16987ADE-A91D-4C61-9B86-35D45CB885BE}"/>
          </ac:spMkLst>
        </pc:spChg>
        <pc:spChg chg="mod">
          <ac:chgData name="CAPGRAS Etienne" userId="d192c435-7b24-43ba-902f-abc1a1ef4e89" providerId="ADAL" clId="{E6B822D2-4450-41C4-84B2-C5DCC02156BC}" dt="2019-08-05T15:22:33.238" v="3441" actId="14100"/>
          <ac:spMkLst>
            <pc:docMk/>
            <pc:sldMk cId="3887970152" sldId="273"/>
            <ac:spMk id="15" creationId="{383AF20A-0A38-4284-A1DC-698BD6217131}"/>
          </ac:spMkLst>
        </pc:spChg>
        <pc:spChg chg="del">
          <ac:chgData name="CAPGRAS Etienne" userId="d192c435-7b24-43ba-902f-abc1a1ef4e89" providerId="ADAL" clId="{E6B822D2-4450-41C4-84B2-C5DCC02156BC}" dt="2019-08-05T15:22:03.232" v="3436" actId="478"/>
          <ac:spMkLst>
            <pc:docMk/>
            <pc:sldMk cId="3887970152" sldId="273"/>
            <ac:spMk id="17" creationId="{6B1AD2E3-1E53-4FAD-AD0F-84BE0257EB46}"/>
          </ac:spMkLst>
        </pc:spChg>
        <pc:spChg chg="add del mod">
          <ac:chgData name="CAPGRAS Etienne" userId="d192c435-7b24-43ba-902f-abc1a1ef4e89" providerId="ADAL" clId="{E6B822D2-4450-41C4-84B2-C5DCC02156BC}" dt="2019-08-05T15:21:49.318" v="3432" actId="478"/>
          <ac:spMkLst>
            <pc:docMk/>
            <pc:sldMk cId="3887970152" sldId="273"/>
            <ac:spMk id="18" creationId="{C586C1E7-90FD-49FF-AB31-667835108679}"/>
          </ac:spMkLst>
        </pc:spChg>
        <pc:spChg chg="add del mod">
          <ac:chgData name="CAPGRAS Etienne" userId="d192c435-7b24-43ba-902f-abc1a1ef4e89" providerId="ADAL" clId="{E6B822D2-4450-41C4-84B2-C5DCC02156BC}" dt="2019-08-05T15:21:49.318" v="3432" actId="478"/>
          <ac:spMkLst>
            <pc:docMk/>
            <pc:sldMk cId="3887970152" sldId="273"/>
            <ac:spMk id="20" creationId="{338A4C28-E5F0-4934-96A7-BC696E6EA996}"/>
          </ac:spMkLst>
        </pc:spChg>
      </pc:sldChg>
      <pc:sldChg chg="addSp delSp modSp">
        <pc:chgData name="CAPGRAS Etienne" userId="d192c435-7b24-43ba-902f-abc1a1ef4e89" providerId="ADAL" clId="{E6B822D2-4450-41C4-84B2-C5DCC02156BC}" dt="2019-08-06T06:50:26.134" v="4227" actId="478"/>
        <pc:sldMkLst>
          <pc:docMk/>
          <pc:sldMk cId="620635671" sldId="283"/>
        </pc:sldMkLst>
        <pc:spChg chg="add del mod">
          <ac:chgData name="CAPGRAS Etienne" userId="d192c435-7b24-43ba-902f-abc1a1ef4e89" providerId="ADAL" clId="{E6B822D2-4450-41C4-84B2-C5DCC02156BC}" dt="2019-08-06T06:36:40.250" v="3978" actId="478"/>
          <ac:spMkLst>
            <pc:docMk/>
            <pc:sldMk cId="620635671" sldId="283"/>
            <ac:spMk id="19" creationId="{A67FC43C-727C-4296-B1EB-B1447B4F2312}"/>
          </ac:spMkLst>
        </pc:spChg>
        <pc:spChg chg="add mod">
          <ac:chgData name="CAPGRAS Etienne" userId="d192c435-7b24-43ba-902f-abc1a1ef4e89" providerId="ADAL" clId="{E6B822D2-4450-41C4-84B2-C5DCC02156BC}" dt="2019-08-06T06:37:29.967" v="4003" actId="242"/>
          <ac:spMkLst>
            <pc:docMk/>
            <pc:sldMk cId="620635671" sldId="283"/>
            <ac:spMk id="20" creationId="{3CCC41F7-4C74-45E3-B94D-AA17260A4EA7}"/>
          </ac:spMkLst>
        </pc:spChg>
        <pc:spChg chg="del">
          <ac:chgData name="CAPGRAS Etienne" userId="d192c435-7b24-43ba-902f-abc1a1ef4e89" providerId="ADAL" clId="{E6B822D2-4450-41C4-84B2-C5DCC02156BC}" dt="2019-08-06T06:50:26.134" v="4227" actId="478"/>
          <ac:spMkLst>
            <pc:docMk/>
            <pc:sldMk cId="620635671" sldId="283"/>
            <ac:spMk id="48" creationId="{76A951A3-AE91-4162-B3F4-A23455B42EDC}"/>
          </ac:spMkLst>
        </pc:spChg>
        <pc:spChg chg="del">
          <ac:chgData name="CAPGRAS Etienne" userId="d192c435-7b24-43ba-902f-abc1a1ef4e89" providerId="ADAL" clId="{E6B822D2-4450-41C4-84B2-C5DCC02156BC}" dt="2019-08-06T06:50:18.921" v="4226" actId="478"/>
          <ac:spMkLst>
            <pc:docMk/>
            <pc:sldMk cId="620635671" sldId="283"/>
            <ac:spMk id="58" creationId="{8D445AE4-848D-4DDA-97A9-FE8A8AA7436E}"/>
          </ac:spMkLst>
        </pc:spChg>
        <pc:spChg chg="del">
          <ac:chgData name="CAPGRAS Etienne" userId="d192c435-7b24-43ba-902f-abc1a1ef4e89" providerId="ADAL" clId="{E6B822D2-4450-41C4-84B2-C5DCC02156BC}" dt="2019-08-05T15:26:51.704" v="3467" actId="478"/>
          <ac:spMkLst>
            <pc:docMk/>
            <pc:sldMk cId="620635671" sldId="283"/>
            <ac:spMk id="59" creationId="{FA86666D-936D-4CB2-9EA5-4B6B8AA01252}"/>
          </ac:spMkLst>
        </pc:spChg>
        <pc:spChg chg="mod">
          <ac:chgData name="CAPGRAS Etienne" userId="d192c435-7b24-43ba-902f-abc1a1ef4e89" providerId="ADAL" clId="{E6B822D2-4450-41C4-84B2-C5DCC02156BC}" dt="2019-08-06T06:23:20.658" v="3729" actId="12789"/>
          <ac:spMkLst>
            <pc:docMk/>
            <pc:sldMk cId="620635671" sldId="283"/>
            <ac:spMk id="60" creationId="{0E51B90B-28EA-4599-9F50-490FBE1E3AF1}"/>
          </ac:spMkLst>
        </pc:spChg>
        <pc:spChg chg="mod">
          <ac:chgData name="CAPGRAS Etienne" userId="d192c435-7b24-43ba-902f-abc1a1ef4e89" providerId="ADAL" clId="{E6B822D2-4450-41C4-84B2-C5DCC02156BC}" dt="2019-08-06T06:23:43.759" v="3733" actId="179"/>
          <ac:spMkLst>
            <pc:docMk/>
            <pc:sldMk cId="620635671" sldId="283"/>
            <ac:spMk id="63" creationId="{66269FCF-9BF1-4032-95FF-F6B832B70E76}"/>
          </ac:spMkLst>
        </pc:spChg>
        <pc:spChg chg="del mod">
          <ac:chgData name="CAPGRAS Etienne" userId="d192c435-7b24-43ba-902f-abc1a1ef4e89" providerId="ADAL" clId="{E6B822D2-4450-41C4-84B2-C5DCC02156BC}" dt="2019-08-06T06:34:40.802" v="3892" actId="478"/>
          <ac:spMkLst>
            <pc:docMk/>
            <pc:sldMk cId="620635671" sldId="283"/>
            <ac:spMk id="73" creationId="{901D7A53-BD0D-40D5-860B-FF0DD91AAAC6}"/>
          </ac:spMkLst>
        </pc:spChg>
        <pc:grpChg chg="mod">
          <ac:chgData name="CAPGRAS Etienne" userId="d192c435-7b24-43ba-902f-abc1a1ef4e89" providerId="ADAL" clId="{E6B822D2-4450-41C4-84B2-C5DCC02156BC}" dt="2019-08-06T06:23:27.876" v="3730" actId="1076"/>
          <ac:grpSpMkLst>
            <pc:docMk/>
            <pc:sldMk cId="620635671" sldId="283"/>
            <ac:grpSpMk id="65" creationId="{F886BCB2-16B6-4900-8460-BDA91CAB9CDC}"/>
          </ac:grpSpMkLst>
        </pc:grpChg>
        <pc:picChg chg="mod">
          <ac:chgData name="CAPGRAS Etienne" userId="d192c435-7b24-43ba-902f-abc1a1ef4e89" providerId="ADAL" clId="{E6B822D2-4450-41C4-84B2-C5DCC02156BC}" dt="2019-08-06T06:23:13.354" v="3728" actId="1076"/>
          <ac:picMkLst>
            <pc:docMk/>
            <pc:sldMk cId="620635671" sldId="283"/>
            <ac:picMk id="61" creationId="{009D808F-46AE-4F42-975D-310FFEAE6FF9}"/>
          </ac:picMkLst>
        </pc:picChg>
        <pc:cxnChg chg="mod">
          <ac:chgData name="CAPGRAS Etienne" userId="d192c435-7b24-43ba-902f-abc1a1ef4e89" providerId="ADAL" clId="{E6B822D2-4450-41C4-84B2-C5DCC02156BC}" dt="2019-08-06T06:23:20.658" v="3729" actId="12789"/>
          <ac:cxnSpMkLst>
            <pc:docMk/>
            <pc:sldMk cId="620635671" sldId="283"/>
            <ac:cxnSpMk id="62" creationId="{E28B07E7-ED3D-469E-8EDE-93EDD4BE67F9}"/>
          </ac:cxnSpMkLst>
        </pc:cxnChg>
        <pc:cxnChg chg="mod">
          <ac:chgData name="CAPGRAS Etienne" userId="d192c435-7b24-43ba-902f-abc1a1ef4e89" providerId="ADAL" clId="{E6B822D2-4450-41C4-84B2-C5DCC02156BC}" dt="2019-08-06T06:23:35.724" v="3731" actId="12789"/>
          <ac:cxnSpMkLst>
            <pc:docMk/>
            <pc:sldMk cId="620635671" sldId="283"/>
            <ac:cxnSpMk id="64" creationId="{4B3BCDA4-E75B-482D-8A53-2BB8F9575AE0}"/>
          </ac:cxnSpMkLst>
        </pc:cxnChg>
      </pc:sldChg>
      <pc:sldChg chg="addSp delSp modSp">
        <pc:chgData name="CAPGRAS Etienne" userId="d192c435-7b24-43ba-902f-abc1a1ef4e89" providerId="ADAL" clId="{E6B822D2-4450-41C4-84B2-C5DCC02156BC}" dt="2019-08-06T06:52:37.997" v="4237" actId="12789"/>
        <pc:sldMkLst>
          <pc:docMk/>
          <pc:sldMk cId="2076079151" sldId="284"/>
        </pc:sldMkLst>
        <pc:spChg chg="del">
          <ac:chgData name="CAPGRAS Etienne" userId="d192c435-7b24-43ba-902f-abc1a1ef4e89" providerId="ADAL" clId="{E6B822D2-4450-41C4-84B2-C5DCC02156BC}" dt="2019-08-06T06:50:07.663" v="4224" actId="478"/>
          <ac:spMkLst>
            <pc:docMk/>
            <pc:sldMk cId="2076079151" sldId="284"/>
            <ac:spMk id="13" creationId="{1E394B5C-54CD-445F-AFE6-B0ABB514507D}"/>
          </ac:spMkLst>
        </pc:spChg>
        <pc:spChg chg="del">
          <ac:chgData name="CAPGRAS Etienne" userId="d192c435-7b24-43ba-902f-abc1a1ef4e89" providerId="ADAL" clId="{E6B822D2-4450-41C4-84B2-C5DCC02156BC}" dt="2019-08-06T06:50:07.663" v="4224" actId="478"/>
          <ac:spMkLst>
            <pc:docMk/>
            <pc:sldMk cId="2076079151" sldId="284"/>
            <ac:spMk id="16" creationId="{1E394B5C-54CD-445F-AFE6-B0ABB514507D}"/>
          </ac:spMkLst>
        </pc:spChg>
        <pc:spChg chg="mod">
          <ac:chgData name="CAPGRAS Etienne" userId="d192c435-7b24-43ba-902f-abc1a1ef4e89" providerId="ADAL" clId="{E6B822D2-4450-41C4-84B2-C5DCC02156BC}" dt="2019-08-06T06:52:34.471" v="4236" actId="12789"/>
          <ac:spMkLst>
            <pc:docMk/>
            <pc:sldMk cId="2076079151" sldId="284"/>
            <ac:spMk id="20" creationId="{F0AEEEDE-F558-4FE4-B9AE-C1788E762D04}"/>
          </ac:spMkLst>
        </pc:spChg>
        <pc:spChg chg="add del">
          <ac:chgData name="CAPGRAS Etienne" userId="d192c435-7b24-43ba-902f-abc1a1ef4e89" providerId="ADAL" clId="{E6B822D2-4450-41C4-84B2-C5DCC02156BC}" dt="2019-08-06T06:27:56.626" v="3779" actId="478"/>
          <ac:spMkLst>
            <pc:docMk/>
            <pc:sldMk cId="2076079151" sldId="284"/>
            <ac:spMk id="27" creationId="{277060BD-BC30-41F0-950C-15285AEF9E04}"/>
          </ac:spMkLst>
        </pc:spChg>
        <pc:spChg chg="add del">
          <ac:chgData name="CAPGRAS Etienne" userId="d192c435-7b24-43ba-902f-abc1a1ef4e89" providerId="ADAL" clId="{E6B822D2-4450-41C4-84B2-C5DCC02156BC}" dt="2019-08-06T06:41:23.112" v="4116" actId="478"/>
          <ac:spMkLst>
            <pc:docMk/>
            <pc:sldMk cId="2076079151" sldId="284"/>
            <ac:spMk id="28" creationId="{629CD87B-A97C-4E60-8ECF-DDD9F010C7E0}"/>
          </ac:spMkLst>
        </pc:spChg>
        <pc:spChg chg="add del mod">
          <ac:chgData name="CAPGRAS Etienne" userId="d192c435-7b24-43ba-902f-abc1a1ef4e89" providerId="ADAL" clId="{E6B822D2-4450-41C4-84B2-C5DCC02156BC}" dt="2019-08-06T06:36:03.003" v="3946" actId="478"/>
          <ac:spMkLst>
            <pc:docMk/>
            <pc:sldMk cId="2076079151" sldId="284"/>
            <ac:spMk id="29" creationId="{75870854-7378-452B-A1FE-D64AFAA3D2A9}"/>
          </ac:spMkLst>
        </pc:spChg>
        <pc:spChg chg="mod topLvl">
          <ac:chgData name="CAPGRAS Etienne" userId="d192c435-7b24-43ba-902f-abc1a1ef4e89" providerId="ADAL" clId="{E6B822D2-4450-41C4-84B2-C5DCC02156BC}" dt="2019-08-06T06:52:37.997" v="4237" actId="12789"/>
          <ac:spMkLst>
            <pc:docMk/>
            <pc:sldMk cId="2076079151" sldId="284"/>
            <ac:spMk id="30" creationId="{C2BB1DE1-F0EA-47DB-A79A-88079A692899}"/>
          </ac:spMkLst>
        </pc:spChg>
        <pc:spChg chg="del">
          <ac:chgData name="CAPGRAS Etienne" userId="d192c435-7b24-43ba-902f-abc1a1ef4e89" providerId="ADAL" clId="{E6B822D2-4450-41C4-84B2-C5DCC02156BC}" dt="2019-08-06T06:32:41.153" v="3841" actId="478"/>
          <ac:spMkLst>
            <pc:docMk/>
            <pc:sldMk cId="2076079151" sldId="284"/>
            <ac:spMk id="32" creationId="{528D45AC-4E2B-4878-9176-46AF13446542}"/>
          </ac:spMkLst>
        </pc:spChg>
        <pc:spChg chg="add mod">
          <ac:chgData name="CAPGRAS Etienne" userId="d192c435-7b24-43ba-902f-abc1a1ef4e89" providerId="ADAL" clId="{E6B822D2-4450-41C4-84B2-C5DCC02156BC}" dt="2019-08-06T06:37:35.975" v="4004" actId="242"/>
          <ac:spMkLst>
            <pc:docMk/>
            <pc:sldMk cId="2076079151" sldId="284"/>
            <ac:spMk id="34" creationId="{890FD3AA-46B7-4368-AD7C-7492A8CB9629}"/>
          </ac:spMkLst>
        </pc:spChg>
        <pc:spChg chg="del">
          <ac:chgData name="CAPGRAS Etienne" userId="d192c435-7b24-43ba-902f-abc1a1ef4e89" providerId="ADAL" clId="{E6B822D2-4450-41C4-84B2-C5DCC02156BC}" dt="2019-08-05T15:38:03.083" v="3519" actId="478"/>
          <ac:spMkLst>
            <pc:docMk/>
            <pc:sldMk cId="2076079151" sldId="284"/>
            <ac:spMk id="48" creationId="{76A951A3-AE91-4162-B3F4-A23455B42EDC}"/>
          </ac:spMkLst>
        </pc:spChg>
        <pc:spChg chg="del mod">
          <ac:chgData name="CAPGRAS Etienne" userId="d192c435-7b24-43ba-902f-abc1a1ef4e89" providerId="ADAL" clId="{E6B822D2-4450-41C4-84B2-C5DCC02156BC}" dt="2019-08-06T06:27:53.429" v="3778"/>
          <ac:spMkLst>
            <pc:docMk/>
            <pc:sldMk cId="2076079151" sldId="284"/>
            <ac:spMk id="67" creationId="{340D16EA-3D68-4772-9D3C-8EF31AFBE52E}"/>
          </ac:spMkLst>
        </pc:spChg>
        <pc:grpChg chg="add">
          <ac:chgData name="CAPGRAS Etienne" userId="d192c435-7b24-43ba-902f-abc1a1ef4e89" providerId="ADAL" clId="{E6B822D2-4450-41C4-84B2-C5DCC02156BC}" dt="2019-08-06T06:43:08.711" v="4125"/>
          <ac:grpSpMkLst>
            <pc:docMk/>
            <pc:sldMk cId="2076079151" sldId="284"/>
            <ac:grpSpMk id="35" creationId="{2144A209-4B46-4B06-8352-45C65FE01A4E}"/>
          </ac:grpSpMkLst>
        </pc:grpChg>
        <pc:grpChg chg="del">
          <ac:chgData name="CAPGRAS Etienne" userId="d192c435-7b24-43ba-902f-abc1a1ef4e89" providerId="ADAL" clId="{E6B822D2-4450-41C4-84B2-C5DCC02156BC}" dt="2019-08-06T06:43:02.449" v="4123" actId="165"/>
          <ac:grpSpMkLst>
            <pc:docMk/>
            <pc:sldMk cId="2076079151" sldId="284"/>
            <ac:grpSpMk id="41" creationId="{6CA16323-C524-4FC6-910B-D6516BA7307F}"/>
          </ac:grpSpMkLst>
        </pc:grpChg>
        <pc:grpChg chg="del mod topLvl">
          <ac:chgData name="CAPGRAS Etienne" userId="d192c435-7b24-43ba-902f-abc1a1ef4e89" providerId="ADAL" clId="{E6B822D2-4450-41C4-84B2-C5DCC02156BC}" dt="2019-08-06T06:43:07.930" v="4124" actId="478"/>
          <ac:grpSpMkLst>
            <pc:docMk/>
            <pc:sldMk cId="2076079151" sldId="284"/>
            <ac:grpSpMk id="47" creationId="{BAA5CF7A-2F81-4F08-A8F7-F2C08D8F5F4B}"/>
          </ac:grpSpMkLst>
        </pc:grpChg>
        <pc:grpChg chg="del">
          <ac:chgData name="CAPGRAS Etienne" userId="d192c435-7b24-43ba-902f-abc1a1ef4e89" providerId="ADAL" clId="{E6B822D2-4450-41C4-84B2-C5DCC02156BC}" dt="2019-08-06T06:42:49.637" v="4122" actId="478"/>
          <ac:grpSpMkLst>
            <pc:docMk/>
            <pc:sldMk cId="2076079151" sldId="284"/>
            <ac:grpSpMk id="61" creationId="{BAA5CF7A-2F81-4F08-A8F7-F2C08D8F5F4B}"/>
          </ac:grpSpMkLst>
        </pc:grpChg>
        <pc:picChg chg="mod">
          <ac:chgData name="CAPGRAS Etienne" userId="d192c435-7b24-43ba-902f-abc1a1ef4e89" providerId="ADAL" clId="{E6B822D2-4450-41C4-84B2-C5DCC02156BC}" dt="2019-08-06T06:42:44.876" v="4121" actId="1076"/>
          <ac:picMkLst>
            <pc:docMk/>
            <pc:sldMk cId="2076079151" sldId="284"/>
            <ac:picMk id="72" creationId="{4A34F748-FFDB-4FE7-B1B6-6A0E82249365}"/>
          </ac:picMkLst>
        </pc:picChg>
        <pc:cxnChg chg="mod topLvl">
          <ac:chgData name="CAPGRAS Etienne" userId="d192c435-7b24-43ba-902f-abc1a1ef4e89" providerId="ADAL" clId="{E6B822D2-4450-41C4-84B2-C5DCC02156BC}" dt="2019-08-06T06:52:37.997" v="4237" actId="12789"/>
          <ac:cxnSpMkLst>
            <pc:docMk/>
            <pc:sldMk cId="2076079151" sldId="284"/>
            <ac:cxnSpMk id="31" creationId="{51706702-B0B6-4CAF-BC5A-76858941F561}"/>
          </ac:cxnSpMkLst>
        </pc:cxnChg>
        <pc:cxnChg chg="mod">
          <ac:chgData name="CAPGRAS Etienne" userId="d192c435-7b24-43ba-902f-abc1a1ef4e89" providerId="ADAL" clId="{E6B822D2-4450-41C4-84B2-C5DCC02156BC}" dt="2019-08-06T06:52:34.471" v="4236" actId="12789"/>
          <ac:cxnSpMkLst>
            <pc:docMk/>
            <pc:sldMk cId="2076079151" sldId="284"/>
            <ac:cxnSpMk id="33" creationId="{4B38DAB9-5625-4907-8C8C-29C6F837370E}"/>
          </ac:cxnSpMkLst>
        </pc:cxnChg>
      </pc:sldChg>
      <pc:sldChg chg="addSp delSp modSp">
        <pc:chgData name="CAPGRAS Etienne" userId="d192c435-7b24-43ba-902f-abc1a1ef4e89" providerId="ADAL" clId="{E6B822D2-4450-41C4-84B2-C5DCC02156BC}" dt="2019-08-06T06:52:12.994" v="4235" actId="12789"/>
        <pc:sldMkLst>
          <pc:docMk/>
          <pc:sldMk cId="3520997121" sldId="285"/>
        </pc:sldMkLst>
        <pc:spChg chg="del">
          <ac:chgData name="CAPGRAS Etienne" userId="d192c435-7b24-43ba-902f-abc1a1ef4e89" providerId="ADAL" clId="{E6B822D2-4450-41C4-84B2-C5DCC02156BC}" dt="2019-08-06T06:50:12.953" v="4225" actId="478"/>
          <ac:spMkLst>
            <pc:docMk/>
            <pc:sldMk cId="3520997121" sldId="285"/>
            <ac:spMk id="16" creationId="{1E394B5C-54CD-445F-AFE6-B0ABB514507D}"/>
          </ac:spMkLst>
        </pc:spChg>
        <pc:spChg chg="add del mod">
          <ac:chgData name="CAPGRAS Etienne" userId="d192c435-7b24-43ba-902f-abc1a1ef4e89" providerId="ADAL" clId="{E6B822D2-4450-41C4-84B2-C5DCC02156BC}" dt="2019-08-06T06:36:22.918" v="3965" actId="478"/>
          <ac:spMkLst>
            <pc:docMk/>
            <pc:sldMk cId="3520997121" sldId="285"/>
            <ac:spMk id="17" creationId="{415D3300-756A-42D5-973D-152C6A59333B}"/>
          </ac:spMkLst>
        </pc:spChg>
        <pc:spChg chg="add mod">
          <ac:chgData name="CAPGRAS Etienne" userId="d192c435-7b24-43ba-902f-abc1a1ef4e89" providerId="ADAL" clId="{E6B822D2-4450-41C4-84B2-C5DCC02156BC}" dt="2019-08-06T06:37:20.332" v="4002" actId="242"/>
          <ac:spMkLst>
            <pc:docMk/>
            <pc:sldMk cId="3520997121" sldId="285"/>
            <ac:spMk id="18" creationId="{355EE7F1-296B-4600-AC76-59EC504864DA}"/>
          </ac:spMkLst>
        </pc:spChg>
        <pc:spChg chg="del">
          <ac:chgData name="CAPGRAS Etienne" userId="d192c435-7b24-43ba-902f-abc1a1ef4e89" providerId="ADAL" clId="{E6B822D2-4450-41C4-84B2-C5DCC02156BC}" dt="2019-08-05T15:26:00.450" v="3461" actId="478"/>
          <ac:spMkLst>
            <pc:docMk/>
            <pc:sldMk cId="3520997121" sldId="285"/>
            <ac:spMk id="20" creationId="{2AA77150-658D-4276-8925-410F110ADAA1}"/>
          </ac:spMkLst>
        </pc:spChg>
        <pc:spChg chg="add del">
          <ac:chgData name="CAPGRAS Etienne" userId="d192c435-7b24-43ba-902f-abc1a1ef4e89" providerId="ADAL" clId="{E6B822D2-4450-41C4-84B2-C5DCC02156BC}" dt="2019-08-05T15:27:00.039" v="3468" actId="478"/>
          <ac:spMkLst>
            <pc:docMk/>
            <pc:sldMk cId="3520997121" sldId="285"/>
            <ac:spMk id="21" creationId="{A6C5B8BD-4B1B-4C6F-A870-C3C6A36CA0B1}"/>
          </ac:spMkLst>
        </pc:spChg>
        <pc:spChg chg="add del">
          <ac:chgData name="CAPGRAS Etienne" userId="d192c435-7b24-43ba-902f-abc1a1ef4e89" providerId="ADAL" clId="{E6B822D2-4450-41C4-84B2-C5DCC02156BC}" dt="2019-08-05T15:27:01.489" v="3470"/>
          <ac:spMkLst>
            <pc:docMk/>
            <pc:sldMk cId="3520997121" sldId="285"/>
            <ac:spMk id="22" creationId="{D6764147-3AC3-41D1-B222-F33326F68844}"/>
          </ac:spMkLst>
        </pc:spChg>
        <pc:spChg chg="add del mod">
          <ac:chgData name="CAPGRAS Etienne" userId="d192c435-7b24-43ba-902f-abc1a1ef4e89" providerId="ADAL" clId="{E6B822D2-4450-41C4-84B2-C5DCC02156BC}" dt="2019-08-06T06:34:59.055" v="3910" actId="478"/>
          <ac:spMkLst>
            <pc:docMk/>
            <pc:sldMk cId="3520997121" sldId="285"/>
            <ac:spMk id="23" creationId="{5FDBCAC9-7161-4C5D-91AB-C69C1F87AD83}"/>
          </ac:spMkLst>
        </pc:spChg>
        <pc:spChg chg="mod">
          <ac:chgData name="CAPGRAS Etienne" userId="d192c435-7b24-43ba-902f-abc1a1ef4e89" providerId="ADAL" clId="{E6B822D2-4450-41C4-84B2-C5DCC02156BC}" dt="2019-08-06T06:52:12.994" v="4235" actId="12789"/>
          <ac:spMkLst>
            <pc:docMk/>
            <pc:sldMk cId="3520997121" sldId="285"/>
            <ac:spMk id="38" creationId="{F0AEEEDE-F558-4FE4-B9AE-C1788E762D04}"/>
          </ac:spMkLst>
        </pc:spChg>
        <pc:spChg chg="mod">
          <ac:chgData name="CAPGRAS Etienne" userId="d192c435-7b24-43ba-902f-abc1a1ef4e89" providerId="ADAL" clId="{E6B822D2-4450-41C4-84B2-C5DCC02156BC}" dt="2019-08-06T06:51:48.698" v="4232" actId="12789"/>
          <ac:spMkLst>
            <pc:docMk/>
            <pc:sldMk cId="3520997121" sldId="285"/>
            <ac:spMk id="42" creationId="{C2BB1DE1-F0EA-47DB-A79A-88079A692899}"/>
          </ac:spMkLst>
        </pc:spChg>
        <pc:spChg chg="del">
          <ac:chgData name="CAPGRAS Etienne" userId="d192c435-7b24-43ba-902f-abc1a1ef4e89" providerId="ADAL" clId="{E6B822D2-4450-41C4-84B2-C5DCC02156BC}" dt="2019-08-05T15:26:43.058" v="3466" actId="478"/>
          <ac:spMkLst>
            <pc:docMk/>
            <pc:sldMk cId="3520997121" sldId="285"/>
            <ac:spMk id="48" creationId="{76A951A3-AE91-4162-B3F4-A23455B42EDC}"/>
          </ac:spMkLst>
        </pc:spChg>
        <pc:spChg chg="del">
          <ac:chgData name="CAPGRAS Etienne" userId="d192c435-7b24-43ba-902f-abc1a1ef4e89" providerId="ADAL" clId="{E6B822D2-4450-41C4-84B2-C5DCC02156BC}" dt="2019-08-05T15:26:35.085" v="3465" actId="478"/>
          <ac:spMkLst>
            <pc:docMk/>
            <pc:sldMk cId="3520997121" sldId="285"/>
            <ac:spMk id="58" creationId="{F31D7E05-F097-4D70-B68E-0D2C4DF7CA1F}"/>
          </ac:spMkLst>
        </pc:spChg>
        <pc:spChg chg="del mod">
          <ac:chgData name="CAPGRAS Etienne" userId="d192c435-7b24-43ba-902f-abc1a1ef4e89" providerId="ADAL" clId="{E6B822D2-4450-41C4-84B2-C5DCC02156BC}" dt="2019-08-06T06:41:26.850" v="4117" actId="478"/>
          <ac:spMkLst>
            <pc:docMk/>
            <pc:sldMk cId="3520997121" sldId="285"/>
            <ac:spMk id="67" creationId="{340D16EA-3D68-4772-9D3C-8EF31AFBE52E}"/>
          </ac:spMkLst>
        </pc:spChg>
        <pc:grpChg chg="mod">
          <ac:chgData name="CAPGRAS Etienne" userId="d192c435-7b24-43ba-902f-abc1a1ef4e89" providerId="ADAL" clId="{E6B822D2-4450-41C4-84B2-C5DCC02156BC}" dt="2019-08-06T06:42:19.440" v="4118" actId="1076"/>
          <ac:grpSpMkLst>
            <pc:docMk/>
            <pc:sldMk cId="3520997121" sldId="285"/>
            <ac:grpSpMk id="61" creationId="{BAA5CF7A-2F81-4F08-A8F7-F2C08D8F5F4B}"/>
          </ac:grpSpMkLst>
        </pc:grpChg>
        <pc:picChg chg="mod">
          <ac:chgData name="CAPGRAS Etienne" userId="d192c435-7b24-43ba-902f-abc1a1ef4e89" providerId="ADAL" clId="{E6B822D2-4450-41C4-84B2-C5DCC02156BC}" dt="2019-08-06T06:42:35.671" v="4120" actId="1076"/>
          <ac:picMkLst>
            <pc:docMk/>
            <pc:sldMk cId="3520997121" sldId="285"/>
            <ac:picMk id="39" creationId="{7F2F8ADD-D779-4034-8654-33165E345DE4}"/>
          </ac:picMkLst>
        </pc:picChg>
        <pc:cxnChg chg="mod">
          <ac:chgData name="CAPGRAS Etienne" userId="d192c435-7b24-43ba-902f-abc1a1ef4e89" providerId="ADAL" clId="{E6B822D2-4450-41C4-84B2-C5DCC02156BC}" dt="2019-08-06T06:52:12.994" v="4235" actId="12789"/>
          <ac:cxnSpMkLst>
            <pc:docMk/>
            <pc:sldMk cId="3520997121" sldId="285"/>
            <ac:cxnSpMk id="40" creationId="{073656BB-2123-4B8C-B9B0-918431E7BC6B}"/>
          </ac:cxnSpMkLst>
        </pc:cxnChg>
        <pc:cxnChg chg="mod">
          <ac:chgData name="CAPGRAS Etienne" userId="d192c435-7b24-43ba-902f-abc1a1ef4e89" providerId="ADAL" clId="{E6B822D2-4450-41C4-84B2-C5DCC02156BC}" dt="2019-08-06T06:51:48.698" v="4232" actId="12789"/>
          <ac:cxnSpMkLst>
            <pc:docMk/>
            <pc:sldMk cId="3520997121" sldId="285"/>
            <ac:cxnSpMk id="43" creationId="{51706702-B0B6-4CAF-BC5A-76858941F561}"/>
          </ac:cxnSpMkLst>
        </pc:cxnChg>
      </pc:sldChg>
      <pc:sldChg chg="addSp delSp modSp">
        <pc:chgData name="CAPGRAS Etienne" userId="d192c435-7b24-43ba-902f-abc1a1ef4e89" providerId="ADAL" clId="{E6B822D2-4450-41C4-84B2-C5DCC02156BC}" dt="2019-08-06T06:53:08.402" v="4242" actId="12789"/>
        <pc:sldMkLst>
          <pc:docMk/>
          <pc:sldMk cId="1919216452" sldId="287"/>
        </pc:sldMkLst>
        <pc:spChg chg="mod">
          <ac:chgData name="CAPGRAS Etienne" userId="d192c435-7b24-43ba-902f-abc1a1ef4e89" providerId="ADAL" clId="{E6B822D2-4450-41C4-84B2-C5DCC02156BC}" dt="2019-08-06T06:53:02.754" v="4241" actId="12789"/>
          <ac:spMkLst>
            <pc:docMk/>
            <pc:sldMk cId="1919216452" sldId="287"/>
            <ac:spMk id="4" creationId="{F0AEEEDE-F558-4FE4-B9AE-C1788E762D04}"/>
          </ac:spMkLst>
        </pc:spChg>
        <pc:spChg chg="mod">
          <ac:chgData name="CAPGRAS Etienne" userId="d192c435-7b24-43ba-902f-abc1a1ef4e89" providerId="ADAL" clId="{E6B822D2-4450-41C4-84B2-C5DCC02156BC}" dt="2019-08-05T20:47:57.590" v="3672" actId="1036"/>
          <ac:spMkLst>
            <pc:docMk/>
            <pc:sldMk cId="1919216452" sldId="287"/>
            <ac:spMk id="11" creationId="{9FBE0852-AF59-4BFF-B01E-A70CD65F62F7}"/>
          </ac:spMkLst>
        </pc:spChg>
        <pc:spChg chg="del mod">
          <ac:chgData name="CAPGRAS Etienne" userId="d192c435-7b24-43ba-902f-abc1a1ef4e89" providerId="ADAL" clId="{E6B822D2-4450-41C4-84B2-C5DCC02156BC}" dt="2019-08-06T06:49:58.827" v="4223" actId="478"/>
          <ac:spMkLst>
            <pc:docMk/>
            <pc:sldMk cId="1919216452" sldId="287"/>
            <ac:spMk id="16" creationId="{1E394B5C-54CD-445F-AFE6-B0ABB514507D}"/>
          </ac:spMkLst>
        </pc:spChg>
        <pc:spChg chg="mod ord">
          <ac:chgData name="CAPGRAS Etienne" userId="d192c435-7b24-43ba-902f-abc1a1ef4e89" providerId="ADAL" clId="{E6B822D2-4450-41C4-84B2-C5DCC02156BC}" dt="2019-08-06T06:52:56.831" v="4240" actId="12789"/>
          <ac:spMkLst>
            <pc:docMk/>
            <pc:sldMk cId="1919216452" sldId="287"/>
            <ac:spMk id="23" creationId="{C25E41BF-E736-4AC5-BA1F-510AAE3A878F}"/>
          </ac:spMkLst>
        </pc:spChg>
        <pc:spChg chg="add del">
          <ac:chgData name="CAPGRAS Etienne" userId="d192c435-7b24-43ba-902f-abc1a1ef4e89" providerId="ADAL" clId="{E6B822D2-4450-41C4-84B2-C5DCC02156BC}" dt="2019-08-06T06:29:10.104" v="3790" actId="478"/>
          <ac:spMkLst>
            <pc:docMk/>
            <pc:sldMk cId="1919216452" sldId="287"/>
            <ac:spMk id="24" creationId="{D365D795-9C11-4949-9A93-FD08E90FA13D}"/>
          </ac:spMkLst>
        </pc:spChg>
        <pc:spChg chg="add del">
          <ac:chgData name="CAPGRAS Etienne" userId="d192c435-7b24-43ba-902f-abc1a1ef4e89" providerId="ADAL" clId="{E6B822D2-4450-41C4-84B2-C5DCC02156BC}" dt="2019-08-06T06:34:08.219" v="3889"/>
          <ac:spMkLst>
            <pc:docMk/>
            <pc:sldMk cId="1919216452" sldId="287"/>
            <ac:spMk id="27" creationId="{1FBF316A-C621-4307-8DED-6EB1069043F4}"/>
          </ac:spMkLst>
        </pc:spChg>
        <pc:spChg chg="add mod">
          <ac:chgData name="CAPGRAS Etienne" userId="d192c435-7b24-43ba-902f-abc1a1ef4e89" providerId="ADAL" clId="{E6B822D2-4450-41C4-84B2-C5DCC02156BC}" dt="2019-08-06T06:38:12.992" v="4016" actId="20577"/>
          <ac:spMkLst>
            <pc:docMk/>
            <pc:sldMk cId="1919216452" sldId="287"/>
            <ac:spMk id="28" creationId="{FA63C56B-C2B8-4A39-95C8-2DBE6BF3268D}"/>
          </ac:spMkLst>
        </pc:spChg>
        <pc:spChg chg="mod">
          <ac:chgData name="CAPGRAS Etienne" userId="d192c435-7b24-43ba-902f-abc1a1ef4e89" providerId="ADAL" clId="{E6B822D2-4450-41C4-84B2-C5DCC02156BC}" dt="2019-08-06T06:53:08.402" v="4242" actId="12789"/>
          <ac:spMkLst>
            <pc:docMk/>
            <pc:sldMk cId="1919216452" sldId="287"/>
            <ac:spMk id="42" creationId="{C2BB1DE1-F0EA-47DB-A79A-88079A692899}"/>
          </ac:spMkLst>
        </pc:spChg>
        <pc:spChg chg="del mod">
          <ac:chgData name="CAPGRAS Etienne" userId="d192c435-7b24-43ba-902f-abc1a1ef4e89" providerId="ADAL" clId="{E6B822D2-4450-41C4-84B2-C5DCC02156BC}" dt="2019-08-06T06:41:16.342" v="4114" actId="478"/>
          <ac:spMkLst>
            <pc:docMk/>
            <pc:sldMk cId="1919216452" sldId="287"/>
            <ac:spMk id="45" creationId="{8C926AE2-272B-4C64-989C-21782FB8ED5D}"/>
          </ac:spMkLst>
        </pc:spChg>
        <pc:spChg chg="del">
          <ac:chgData name="CAPGRAS Etienne" userId="d192c435-7b24-43ba-902f-abc1a1ef4e89" providerId="ADAL" clId="{E6B822D2-4450-41C4-84B2-C5DCC02156BC}" dt="2019-08-06T06:38:07.491" v="4006" actId="478"/>
          <ac:spMkLst>
            <pc:docMk/>
            <pc:sldMk cId="1919216452" sldId="287"/>
            <ac:spMk id="62" creationId="{4109BA91-907C-41BA-BFED-243DFB6484C4}"/>
          </ac:spMkLst>
        </pc:spChg>
        <pc:grpChg chg="mod">
          <ac:chgData name="CAPGRAS Etienne" userId="d192c435-7b24-43ba-902f-abc1a1ef4e89" providerId="ADAL" clId="{E6B822D2-4450-41C4-84B2-C5DCC02156BC}" dt="2019-08-05T20:47:57.590" v="3672" actId="1036"/>
          <ac:grpSpMkLst>
            <pc:docMk/>
            <pc:sldMk cId="1919216452" sldId="287"/>
            <ac:grpSpMk id="49" creationId="{9FE2FC2F-A35C-4732-A8F2-4FDBFC297257}"/>
          </ac:grpSpMkLst>
        </pc:grpChg>
        <pc:picChg chg="mod">
          <ac:chgData name="CAPGRAS Etienne" userId="d192c435-7b24-43ba-902f-abc1a1ef4e89" providerId="ADAL" clId="{E6B822D2-4450-41C4-84B2-C5DCC02156BC}" dt="2019-08-05T20:47:57.590" v="3672" actId="1036"/>
          <ac:picMkLst>
            <pc:docMk/>
            <pc:sldMk cId="1919216452" sldId="287"/>
            <ac:picMk id="5" creationId="{7F2F8ADD-D779-4034-8654-33165E345DE4}"/>
          </ac:picMkLst>
        </pc:picChg>
        <pc:picChg chg="add mod">
          <ac:chgData name="CAPGRAS Etienne" userId="d192c435-7b24-43ba-902f-abc1a1ef4e89" providerId="ADAL" clId="{E6B822D2-4450-41C4-84B2-C5DCC02156BC}" dt="2019-08-06T06:44:57.917" v="4142" actId="1035"/>
          <ac:picMkLst>
            <pc:docMk/>
            <pc:sldMk cId="1919216452" sldId="287"/>
            <ac:picMk id="30" creationId="{EA4638B6-4292-4A38-B2A3-AB3BAD2EF3C5}"/>
          </ac:picMkLst>
        </pc:picChg>
        <pc:picChg chg="del mod ord">
          <ac:chgData name="CAPGRAS Etienne" userId="d192c435-7b24-43ba-902f-abc1a1ef4e89" providerId="ADAL" clId="{E6B822D2-4450-41C4-84B2-C5DCC02156BC}" dt="2019-08-06T06:44:50.762" v="4139" actId="478"/>
          <ac:picMkLst>
            <pc:docMk/>
            <pc:sldMk cId="1919216452" sldId="287"/>
            <ac:picMk id="35" creationId="{46178134-8E05-4113-98F3-FB6674AD37F9}"/>
          </ac:picMkLst>
        </pc:picChg>
        <pc:cxnChg chg="mod ord">
          <ac:chgData name="CAPGRAS Etienne" userId="d192c435-7b24-43ba-902f-abc1a1ef4e89" providerId="ADAL" clId="{E6B822D2-4450-41C4-84B2-C5DCC02156BC}" dt="2019-08-06T06:38:21.320" v="4017" actId="166"/>
          <ac:cxnSpMkLst>
            <pc:docMk/>
            <pc:sldMk cId="1919216452" sldId="287"/>
            <ac:cxnSpMk id="25" creationId="{C4D8F8CB-59B7-4D21-996D-36BE9305B067}"/>
          </ac:cxnSpMkLst>
        </pc:cxnChg>
        <pc:cxnChg chg="mod">
          <ac:chgData name="CAPGRAS Etienne" userId="d192c435-7b24-43ba-902f-abc1a1ef4e89" providerId="ADAL" clId="{E6B822D2-4450-41C4-84B2-C5DCC02156BC}" dt="2019-08-06T06:53:02.754" v="4241" actId="12789"/>
          <ac:cxnSpMkLst>
            <pc:docMk/>
            <pc:sldMk cId="1919216452" sldId="287"/>
            <ac:cxnSpMk id="26" creationId="{073656BB-2123-4B8C-B9B0-918431E7BC6B}"/>
          </ac:cxnSpMkLst>
        </pc:cxnChg>
        <pc:cxnChg chg="mod ord">
          <ac:chgData name="CAPGRAS Etienne" userId="d192c435-7b24-43ba-902f-abc1a1ef4e89" providerId="ADAL" clId="{E6B822D2-4450-41C4-84B2-C5DCC02156BC}" dt="2019-08-06T06:52:56.831" v="4240" actId="12789"/>
          <ac:cxnSpMkLst>
            <pc:docMk/>
            <pc:sldMk cId="1919216452" sldId="287"/>
            <ac:cxnSpMk id="29" creationId="{63749790-FDF9-4268-819D-3B6BAD3051EF}"/>
          </ac:cxnSpMkLst>
        </pc:cxnChg>
        <pc:cxnChg chg="mod ord">
          <ac:chgData name="CAPGRAS Etienne" userId="d192c435-7b24-43ba-902f-abc1a1ef4e89" providerId="ADAL" clId="{E6B822D2-4450-41C4-84B2-C5DCC02156BC}" dt="2019-08-06T06:38:21.320" v="4017" actId="166"/>
          <ac:cxnSpMkLst>
            <pc:docMk/>
            <pc:sldMk cId="1919216452" sldId="287"/>
            <ac:cxnSpMk id="33" creationId="{1F00C387-24B5-4120-A5CE-887BE14FF529}"/>
          </ac:cxnSpMkLst>
        </pc:cxnChg>
        <pc:cxnChg chg="mod ord">
          <ac:chgData name="CAPGRAS Etienne" userId="d192c435-7b24-43ba-902f-abc1a1ef4e89" providerId="ADAL" clId="{E6B822D2-4450-41C4-84B2-C5DCC02156BC}" dt="2019-08-06T06:38:21.320" v="4017" actId="166"/>
          <ac:cxnSpMkLst>
            <pc:docMk/>
            <pc:sldMk cId="1919216452" sldId="287"/>
            <ac:cxnSpMk id="34" creationId="{37E06676-8B85-4189-B989-CF61F11A2CC4}"/>
          </ac:cxnSpMkLst>
        </pc:cxnChg>
        <pc:cxnChg chg="mod">
          <ac:chgData name="CAPGRAS Etienne" userId="d192c435-7b24-43ba-902f-abc1a1ef4e89" providerId="ADAL" clId="{E6B822D2-4450-41C4-84B2-C5DCC02156BC}" dt="2019-08-06T06:53:08.402" v="4242" actId="12789"/>
          <ac:cxnSpMkLst>
            <pc:docMk/>
            <pc:sldMk cId="1919216452" sldId="287"/>
            <ac:cxnSpMk id="43" creationId="{51706702-B0B6-4CAF-BC5A-76858941F561}"/>
          </ac:cxnSpMkLst>
        </pc:cxnChg>
      </pc:sldChg>
      <pc:sldChg chg="addSp delSp modSp">
        <pc:chgData name="CAPGRAS Etienne" userId="d192c435-7b24-43ba-902f-abc1a1ef4e89" providerId="ADAL" clId="{E6B822D2-4450-41C4-84B2-C5DCC02156BC}" dt="2019-08-06T06:52:49.666" v="4239" actId="12789"/>
        <pc:sldMkLst>
          <pc:docMk/>
          <pc:sldMk cId="161225271" sldId="288"/>
        </pc:sldMkLst>
        <pc:spChg chg="del mod topLvl">
          <ac:chgData name="CAPGRAS Etienne" userId="d192c435-7b24-43ba-902f-abc1a1ef4e89" providerId="ADAL" clId="{E6B822D2-4450-41C4-84B2-C5DCC02156BC}" dt="2019-08-06T06:43:50.401" v="4127" actId="478"/>
          <ac:spMkLst>
            <pc:docMk/>
            <pc:sldMk cId="161225271" sldId="288"/>
            <ac:spMk id="13" creationId="{1E394B5C-54CD-445F-AFE6-B0ABB514507D}"/>
          </ac:spMkLst>
        </pc:spChg>
        <pc:spChg chg="del mod topLvl">
          <ac:chgData name="CAPGRAS Etienne" userId="d192c435-7b24-43ba-902f-abc1a1ef4e89" providerId="ADAL" clId="{E6B822D2-4450-41C4-84B2-C5DCC02156BC}" dt="2019-08-06T06:43:50.401" v="4127" actId="478"/>
          <ac:spMkLst>
            <pc:docMk/>
            <pc:sldMk cId="161225271" sldId="288"/>
            <ac:spMk id="16" creationId="{1E394B5C-54CD-445F-AFE6-B0ABB514507D}"/>
          </ac:spMkLst>
        </pc:spChg>
        <pc:spChg chg="add del">
          <ac:chgData name="CAPGRAS Etienne" userId="d192c435-7b24-43ba-902f-abc1a1ef4e89" providerId="ADAL" clId="{E6B822D2-4450-41C4-84B2-C5DCC02156BC}" dt="2019-08-06T06:28:12.312" v="3784" actId="478"/>
          <ac:spMkLst>
            <pc:docMk/>
            <pc:sldMk cId="161225271" sldId="288"/>
            <ac:spMk id="19" creationId="{08EA8045-A9EC-4355-A9B8-544935B1BBD4}"/>
          </ac:spMkLst>
        </pc:spChg>
        <pc:spChg chg="mod topLvl">
          <ac:chgData name="CAPGRAS Etienne" userId="d192c435-7b24-43ba-902f-abc1a1ef4e89" providerId="ADAL" clId="{E6B822D2-4450-41C4-84B2-C5DCC02156BC}" dt="2019-08-06T06:52:44.947" v="4238" actId="12789"/>
          <ac:spMkLst>
            <pc:docMk/>
            <pc:sldMk cId="161225271" sldId="288"/>
            <ac:spMk id="20" creationId="{F0AEEEDE-F558-4FE4-B9AE-C1788E762D04}"/>
          </ac:spMkLst>
        </pc:spChg>
        <pc:spChg chg="add del">
          <ac:chgData name="CAPGRAS Etienne" userId="d192c435-7b24-43ba-902f-abc1a1ef4e89" providerId="ADAL" clId="{E6B822D2-4450-41C4-84B2-C5DCC02156BC}" dt="2019-08-06T06:28:47.132" v="3786"/>
          <ac:spMkLst>
            <pc:docMk/>
            <pc:sldMk cId="161225271" sldId="288"/>
            <ac:spMk id="21" creationId="{283E6F14-DCB6-47C6-99C1-5B0F380F26C0}"/>
          </ac:spMkLst>
        </pc:spChg>
        <pc:spChg chg="add del">
          <ac:chgData name="CAPGRAS Etienne" userId="d192c435-7b24-43ba-902f-abc1a1ef4e89" providerId="ADAL" clId="{E6B822D2-4450-41C4-84B2-C5DCC02156BC}" dt="2019-08-06T06:34:08.881" v="3890"/>
          <ac:spMkLst>
            <pc:docMk/>
            <pc:sldMk cId="161225271" sldId="288"/>
            <ac:spMk id="22" creationId="{1E8390A6-6B70-4AE9-AF99-6CF8747EFF2D}"/>
          </ac:spMkLst>
        </pc:spChg>
        <pc:spChg chg="add mod">
          <ac:chgData name="CAPGRAS Etienne" userId="d192c435-7b24-43ba-902f-abc1a1ef4e89" providerId="ADAL" clId="{E6B822D2-4450-41C4-84B2-C5DCC02156BC}" dt="2019-08-06T06:37:40.765" v="4005" actId="242"/>
          <ac:spMkLst>
            <pc:docMk/>
            <pc:sldMk cId="161225271" sldId="288"/>
            <ac:spMk id="23" creationId="{975757FC-6992-4E0E-BDBB-B62F640C941B}"/>
          </ac:spMkLst>
        </pc:spChg>
        <pc:spChg chg="del">
          <ac:chgData name="CAPGRAS Etienne" userId="d192c435-7b24-43ba-902f-abc1a1ef4e89" providerId="ADAL" clId="{E6B822D2-4450-41C4-84B2-C5DCC02156BC}" dt="2019-08-06T06:35:08.529" v="3923" actId="478"/>
          <ac:spMkLst>
            <pc:docMk/>
            <pc:sldMk cId="161225271" sldId="288"/>
            <ac:spMk id="35" creationId="{91263885-310C-4FCF-BE42-B2439F596955}"/>
          </ac:spMkLst>
        </pc:spChg>
        <pc:spChg chg="mod topLvl">
          <ac:chgData name="CAPGRAS Etienne" userId="d192c435-7b24-43ba-902f-abc1a1ef4e89" providerId="ADAL" clId="{E6B822D2-4450-41C4-84B2-C5DCC02156BC}" dt="2019-08-06T06:52:49.666" v="4239" actId="12789"/>
          <ac:spMkLst>
            <pc:docMk/>
            <pc:sldMk cId="161225271" sldId="288"/>
            <ac:spMk id="42" creationId="{C2BB1DE1-F0EA-47DB-A79A-88079A692899}"/>
          </ac:spMkLst>
        </pc:spChg>
        <pc:spChg chg="del">
          <ac:chgData name="CAPGRAS Etienne" userId="d192c435-7b24-43ba-902f-abc1a1ef4e89" providerId="ADAL" clId="{E6B822D2-4450-41C4-84B2-C5DCC02156BC}" dt="2019-08-05T20:54:52.464" v="3686" actId="478"/>
          <ac:spMkLst>
            <pc:docMk/>
            <pc:sldMk cId="161225271" sldId="288"/>
            <ac:spMk id="48" creationId="{76A951A3-AE91-4162-B3F4-A23455B42EDC}"/>
          </ac:spMkLst>
        </pc:spChg>
        <pc:spChg chg="del mod">
          <ac:chgData name="CAPGRAS Etienne" userId="d192c435-7b24-43ba-902f-abc1a1ef4e89" providerId="ADAL" clId="{E6B822D2-4450-41C4-84B2-C5DCC02156BC}" dt="2019-08-06T06:41:18.929" v="4115" actId="478"/>
          <ac:spMkLst>
            <pc:docMk/>
            <pc:sldMk cId="161225271" sldId="288"/>
            <ac:spMk id="67" creationId="{340D16EA-3D68-4772-9D3C-8EF31AFBE52E}"/>
          </ac:spMkLst>
        </pc:spChg>
        <pc:spChg chg="mod topLvl">
          <ac:chgData name="CAPGRAS Etienne" userId="d192c435-7b24-43ba-902f-abc1a1ef4e89" providerId="ADAL" clId="{E6B822D2-4450-41C4-84B2-C5DCC02156BC}" dt="2019-08-06T06:43:41.410" v="4126" actId="165"/>
          <ac:spMkLst>
            <pc:docMk/>
            <pc:sldMk cId="161225271" sldId="288"/>
            <ac:spMk id="71" creationId="{E36C7DFB-7DA5-48C7-B4A7-2EB24A86137A}"/>
          </ac:spMkLst>
        </pc:spChg>
        <pc:grpChg chg="del mod">
          <ac:chgData name="CAPGRAS Etienne" userId="d192c435-7b24-43ba-902f-abc1a1ef4e89" providerId="ADAL" clId="{E6B822D2-4450-41C4-84B2-C5DCC02156BC}" dt="2019-08-06T06:43:41.410" v="4126" actId="165"/>
          <ac:grpSpMkLst>
            <pc:docMk/>
            <pc:sldMk cId="161225271" sldId="288"/>
            <ac:grpSpMk id="2" creationId="{2EF3BBC3-8C94-45C4-B239-A29129F89724}"/>
          </ac:grpSpMkLst>
        </pc:grpChg>
        <pc:grpChg chg="mod topLvl">
          <ac:chgData name="CAPGRAS Etienne" userId="d192c435-7b24-43ba-902f-abc1a1ef4e89" providerId="ADAL" clId="{E6B822D2-4450-41C4-84B2-C5DCC02156BC}" dt="2019-08-06T06:44:04.426" v="4128" actId="1076"/>
          <ac:grpSpMkLst>
            <pc:docMk/>
            <pc:sldMk cId="161225271" sldId="288"/>
            <ac:grpSpMk id="61" creationId="{BAA5CF7A-2F81-4F08-A8F7-F2C08D8F5F4B}"/>
          </ac:grpSpMkLst>
        </pc:grpChg>
        <pc:picChg chg="mod topLvl">
          <ac:chgData name="CAPGRAS Etienne" userId="d192c435-7b24-43ba-902f-abc1a1ef4e89" providerId="ADAL" clId="{E6B822D2-4450-41C4-84B2-C5DCC02156BC}" dt="2019-08-06T06:44:07.824" v="4129" actId="1076"/>
          <ac:picMkLst>
            <pc:docMk/>
            <pc:sldMk cId="161225271" sldId="288"/>
            <ac:picMk id="72" creationId="{4A34F748-FFDB-4FE7-B1B6-6A0E82249365}"/>
          </ac:picMkLst>
        </pc:picChg>
        <pc:cxnChg chg="mod topLvl">
          <ac:chgData name="CAPGRAS Etienne" userId="d192c435-7b24-43ba-902f-abc1a1ef4e89" providerId="ADAL" clId="{E6B822D2-4450-41C4-84B2-C5DCC02156BC}" dt="2019-08-06T06:52:49.666" v="4239" actId="12789"/>
          <ac:cxnSpMkLst>
            <pc:docMk/>
            <pc:sldMk cId="161225271" sldId="288"/>
            <ac:cxnSpMk id="43" creationId="{51706702-B0B6-4CAF-BC5A-76858941F561}"/>
          </ac:cxnSpMkLst>
        </pc:cxnChg>
        <pc:cxnChg chg="mod topLvl">
          <ac:chgData name="CAPGRAS Etienne" userId="d192c435-7b24-43ba-902f-abc1a1ef4e89" providerId="ADAL" clId="{E6B822D2-4450-41C4-84B2-C5DCC02156BC}" dt="2019-08-06T06:52:44.947" v="4238" actId="12789"/>
          <ac:cxnSpMkLst>
            <pc:docMk/>
            <pc:sldMk cId="161225271" sldId="288"/>
            <ac:cxnSpMk id="73" creationId="{0A568833-BDA8-4D87-AA31-65C5190A1A91}"/>
          </ac:cxnSpMkLst>
        </pc:cxnChg>
      </pc:sldChg>
      <pc:sldChg chg="modSp">
        <pc:chgData name="CAPGRAS Etienne" userId="d192c435-7b24-43ba-902f-abc1a1ef4e89" providerId="ADAL" clId="{E6B822D2-4450-41C4-84B2-C5DCC02156BC}" dt="2019-08-05T20:37:31.918" v="3577" actId="20577"/>
        <pc:sldMkLst>
          <pc:docMk/>
          <pc:sldMk cId="736676268" sldId="289"/>
        </pc:sldMkLst>
        <pc:spChg chg="mod">
          <ac:chgData name="CAPGRAS Etienne" userId="d192c435-7b24-43ba-902f-abc1a1ef4e89" providerId="ADAL" clId="{E6B822D2-4450-41C4-84B2-C5DCC02156BC}" dt="2019-08-05T20:37:31.918" v="3577" actId="20577"/>
          <ac:spMkLst>
            <pc:docMk/>
            <pc:sldMk cId="736676268" sldId="289"/>
            <ac:spMk id="13" creationId="{267EF753-1CBE-40AF-9FD5-0DA1F1546BD6}"/>
          </ac:spMkLst>
        </pc:spChg>
      </pc:sldChg>
      <pc:sldChg chg="addSp delSp modSp">
        <pc:chgData name="CAPGRAS Etienne" userId="d192c435-7b24-43ba-902f-abc1a1ef4e89" providerId="ADAL" clId="{E6B822D2-4450-41C4-84B2-C5DCC02156BC}" dt="2019-08-06T06:53:56.200" v="4246" actId="12789"/>
        <pc:sldMkLst>
          <pc:docMk/>
          <pc:sldMk cId="1670161564" sldId="290"/>
        </pc:sldMkLst>
        <pc:spChg chg="mod topLvl">
          <ac:chgData name="CAPGRAS Etienne" userId="d192c435-7b24-43ba-902f-abc1a1ef4e89" providerId="ADAL" clId="{E6B822D2-4450-41C4-84B2-C5DCC02156BC}" dt="2019-08-06T06:53:50.286" v="4245" actId="12789"/>
          <ac:spMkLst>
            <pc:docMk/>
            <pc:sldMk cId="1670161564" sldId="290"/>
            <ac:spMk id="4" creationId="{F0AEEEDE-F558-4FE4-B9AE-C1788E762D04}"/>
          </ac:spMkLst>
        </pc:spChg>
        <pc:spChg chg="mod topLvl">
          <ac:chgData name="CAPGRAS Etienne" userId="d192c435-7b24-43ba-902f-abc1a1ef4e89" providerId="ADAL" clId="{E6B822D2-4450-41C4-84B2-C5DCC02156BC}" dt="2019-08-06T06:38:46.667" v="4029" actId="165"/>
          <ac:spMkLst>
            <pc:docMk/>
            <pc:sldMk cId="1670161564" sldId="290"/>
            <ac:spMk id="11" creationId="{9FBE0852-AF59-4BFF-B01E-A70CD65F62F7}"/>
          </ac:spMkLst>
        </pc:spChg>
        <pc:spChg chg="del mod topLvl">
          <ac:chgData name="CAPGRAS Etienne" userId="d192c435-7b24-43ba-902f-abc1a1ef4e89" providerId="ADAL" clId="{E6B822D2-4450-41C4-84B2-C5DCC02156BC}" dt="2019-08-06T06:49:53.757" v="4222" actId="478"/>
          <ac:spMkLst>
            <pc:docMk/>
            <pc:sldMk cId="1670161564" sldId="290"/>
            <ac:spMk id="16" creationId="{1E394B5C-54CD-445F-AFE6-B0ABB514507D}"/>
          </ac:spMkLst>
        </pc:spChg>
        <pc:spChg chg="mod ord topLvl">
          <ac:chgData name="CAPGRAS Etienne" userId="d192c435-7b24-43ba-902f-abc1a1ef4e89" providerId="ADAL" clId="{E6B822D2-4450-41C4-84B2-C5DCC02156BC}" dt="2019-08-06T06:53:41.964" v="4244" actId="12789"/>
          <ac:spMkLst>
            <pc:docMk/>
            <pc:sldMk cId="1670161564" sldId="290"/>
            <ac:spMk id="23" creationId="{C25E41BF-E736-4AC5-BA1F-510AAE3A878F}"/>
          </ac:spMkLst>
        </pc:spChg>
        <pc:spChg chg="add mod">
          <ac:chgData name="CAPGRAS Etienne" userId="d192c435-7b24-43ba-902f-abc1a1ef4e89" providerId="ADAL" clId="{E6B822D2-4450-41C4-84B2-C5DCC02156BC}" dt="2019-08-06T06:38:34.511" v="4028" actId="20577"/>
          <ac:spMkLst>
            <pc:docMk/>
            <pc:sldMk cId="1670161564" sldId="290"/>
            <ac:spMk id="27" creationId="{51DF6324-C520-41D3-896B-59E11A52C5E3}"/>
          </ac:spMkLst>
        </pc:spChg>
        <pc:spChg chg="add del mod">
          <ac:chgData name="CAPGRAS Etienne" userId="d192c435-7b24-43ba-902f-abc1a1ef4e89" providerId="ADAL" clId="{E6B822D2-4450-41C4-84B2-C5DCC02156BC}" dt="2019-08-05T15:39:43.946" v="3534" actId="478"/>
          <ac:spMkLst>
            <pc:docMk/>
            <pc:sldMk cId="1670161564" sldId="290"/>
            <ac:spMk id="30" creationId="{30B07A6C-5456-4218-AA5C-81AC3DD614C1}"/>
          </ac:spMkLst>
        </pc:spChg>
        <pc:spChg chg="del">
          <ac:chgData name="CAPGRAS Etienne" userId="d192c435-7b24-43ba-902f-abc1a1ef4e89" providerId="ADAL" clId="{E6B822D2-4450-41C4-84B2-C5DCC02156BC}" dt="2019-08-05T15:40:38.319" v="3553" actId="478"/>
          <ac:spMkLst>
            <pc:docMk/>
            <pc:sldMk cId="1670161564" sldId="290"/>
            <ac:spMk id="31" creationId="{417A3CFD-61F1-40DC-A292-FEBA63E796EF}"/>
          </ac:spMkLst>
        </pc:spChg>
        <pc:spChg chg="add del mod">
          <ac:chgData name="CAPGRAS Etienne" userId="d192c435-7b24-43ba-902f-abc1a1ef4e89" providerId="ADAL" clId="{E6B822D2-4450-41C4-84B2-C5DCC02156BC}" dt="2019-08-06T06:41:14.131" v="4113" actId="478"/>
          <ac:spMkLst>
            <pc:docMk/>
            <pc:sldMk cId="1670161564" sldId="290"/>
            <ac:spMk id="32" creationId="{2DA5060D-6E18-472C-8E82-DBECAF71BB63}"/>
          </ac:spMkLst>
        </pc:spChg>
        <pc:spChg chg="add del ord">
          <ac:chgData name="CAPGRAS Etienne" userId="d192c435-7b24-43ba-902f-abc1a1ef4e89" providerId="ADAL" clId="{E6B822D2-4450-41C4-84B2-C5DCC02156BC}" dt="2019-08-06T06:38:28.706" v="4018" actId="478"/>
          <ac:spMkLst>
            <pc:docMk/>
            <pc:sldMk cId="1670161564" sldId="290"/>
            <ac:spMk id="37" creationId="{B12C2470-4E78-49B4-826A-122C17E8DE09}"/>
          </ac:spMkLst>
        </pc:spChg>
        <pc:spChg chg="mod topLvl">
          <ac:chgData name="CAPGRAS Etienne" userId="d192c435-7b24-43ba-902f-abc1a1ef4e89" providerId="ADAL" clId="{E6B822D2-4450-41C4-84B2-C5DCC02156BC}" dt="2019-08-06T06:53:56.200" v="4246" actId="12789"/>
          <ac:spMkLst>
            <pc:docMk/>
            <pc:sldMk cId="1670161564" sldId="290"/>
            <ac:spMk id="42" creationId="{C2BB1DE1-F0EA-47DB-A79A-88079A692899}"/>
          </ac:spMkLst>
        </pc:spChg>
        <pc:spChg chg="del mod topLvl">
          <ac:chgData name="CAPGRAS Etienne" userId="d192c435-7b24-43ba-902f-abc1a1ef4e89" providerId="ADAL" clId="{E6B822D2-4450-41C4-84B2-C5DCC02156BC}" dt="2019-08-05T15:40:14.395" v="3543" actId="478"/>
          <ac:spMkLst>
            <pc:docMk/>
            <pc:sldMk cId="1670161564" sldId="290"/>
            <ac:spMk id="45" creationId="{8C926AE2-272B-4C64-989C-21782FB8ED5D}"/>
          </ac:spMkLst>
        </pc:spChg>
        <pc:spChg chg="mod topLvl">
          <ac:chgData name="CAPGRAS Etienne" userId="d192c435-7b24-43ba-902f-abc1a1ef4e89" providerId="ADAL" clId="{E6B822D2-4450-41C4-84B2-C5DCC02156BC}" dt="2019-08-06T06:50:57.930" v="4229" actId="165"/>
          <ac:spMkLst>
            <pc:docMk/>
            <pc:sldMk cId="1670161564" sldId="290"/>
            <ac:spMk id="50" creationId="{62EA2FB0-494E-4579-9DCF-912FD1429E4C}"/>
          </ac:spMkLst>
        </pc:spChg>
        <pc:spChg chg="mod topLvl">
          <ac:chgData name="CAPGRAS Etienne" userId="d192c435-7b24-43ba-902f-abc1a1ef4e89" providerId="ADAL" clId="{E6B822D2-4450-41C4-84B2-C5DCC02156BC}" dt="2019-08-06T06:50:57.930" v="4229" actId="165"/>
          <ac:spMkLst>
            <pc:docMk/>
            <pc:sldMk cId="1670161564" sldId="290"/>
            <ac:spMk id="51" creationId="{B40AE7C2-BC34-42B4-9C3E-39F0741B6E92}"/>
          </ac:spMkLst>
        </pc:spChg>
        <pc:spChg chg="mod topLvl">
          <ac:chgData name="CAPGRAS Etienne" userId="d192c435-7b24-43ba-902f-abc1a1ef4e89" providerId="ADAL" clId="{E6B822D2-4450-41C4-84B2-C5DCC02156BC}" dt="2019-08-06T06:50:57.930" v="4229" actId="165"/>
          <ac:spMkLst>
            <pc:docMk/>
            <pc:sldMk cId="1670161564" sldId="290"/>
            <ac:spMk id="52" creationId="{2264C060-808B-417A-81BF-C0FF1CE507FB}"/>
          </ac:spMkLst>
        </pc:spChg>
        <pc:spChg chg="mod topLvl">
          <ac:chgData name="CAPGRAS Etienne" userId="d192c435-7b24-43ba-902f-abc1a1ef4e89" providerId="ADAL" clId="{E6B822D2-4450-41C4-84B2-C5DCC02156BC}" dt="2019-08-06T06:50:57.930" v="4229" actId="165"/>
          <ac:spMkLst>
            <pc:docMk/>
            <pc:sldMk cId="1670161564" sldId="290"/>
            <ac:spMk id="53" creationId="{5736B38D-A7FC-4C80-9A89-9E34C0AF3017}"/>
          </ac:spMkLst>
        </pc:spChg>
        <pc:spChg chg="mod topLvl">
          <ac:chgData name="CAPGRAS Etienne" userId="d192c435-7b24-43ba-902f-abc1a1ef4e89" providerId="ADAL" clId="{E6B822D2-4450-41C4-84B2-C5DCC02156BC}" dt="2019-08-06T06:50:57.930" v="4229" actId="165"/>
          <ac:spMkLst>
            <pc:docMk/>
            <pc:sldMk cId="1670161564" sldId="290"/>
            <ac:spMk id="54" creationId="{914BF9EE-C0A3-4FC8-B47A-39A847C173F2}"/>
          </ac:spMkLst>
        </pc:spChg>
        <pc:spChg chg="del">
          <ac:chgData name="CAPGRAS Etienne" userId="d192c435-7b24-43ba-902f-abc1a1ef4e89" providerId="ADAL" clId="{E6B822D2-4450-41C4-84B2-C5DCC02156BC}" dt="2019-08-06T06:38:30.614" v="4019" actId="478"/>
          <ac:spMkLst>
            <pc:docMk/>
            <pc:sldMk cId="1670161564" sldId="290"/>
            <ac:spMk id="55" creationId="{29A2F347-9B18-46DA-A138-E3BE9D7B0220}"/>
          </ac:spMkLst>
        </pc:spChg>
        <pc:grpChg chg="add del mod topLvl">
          <ac:chgData name="CAPGRAS Etienne" userId="d192c435-7b24-43ba-902f-abc1a1ef4e89" providerId="ADAL" clId="{E6B822D2-4450-41C4-84B2-C5DCC02156BC}" dt="2019-08-06T06:51:04.957" v="4230" actId="165"/>
          <ac:grpSpMkLst>
            <pc:docMk/>
            <pc:sldMk cId="1670161564" sldId="290"/>
            <ac:grpSpMk id="3" creationId="{2A72F3B3-B42A-4FAE-978C-7C79D9ADA328}"/>
          </ac:grpSpMkLst>
        </pc:grpChg>
        <pc:grpChg chg="add del mod topLvl">
          <ac:chgData name="CAPGRAS Etienne" userId="d192c435-7b24-43ba-902f-abc1a1ef4e89" providerId="ADAL" clId="{E6B822D2-4450-41C4-84B2-C5DCC02156BC}" dt="2019-08-06T06:38:46.667" v="4029" actId="165"/>
          <ac:grpSpMkLst>
            <pc:docMk/>
            <pc:sldMk cId="1670161564" sldId="290"/>
            <ac:grpSpMk id="13" creationId="{5F2F720A-9297-4AEF-BFA0-B3E092C766EE}"/>
          </ac:grpSpMkLst>
        </pc:grpChg>
        <pc:grpChg chg="add del">
          <ac:chgData name="CAPGRAS Etienne" userId="d192c435-7b24-43ba-902f-abc1a1ef4e89" providerId="ADAL" clId="{E6B822D2-4450-41C4-84B2-C5DCC02156BC}" dt="2019-08-05T15:39:40.057" v="3533" actId="165"/>
          <ac:grpSpMkLst>
            <pc:docMk/>
            <pc:sldMk cId="1670161564" sldId="290"/>
            <ac:grpSpMk id="36" creationId="{C697C471-0D6E-4DDC-A222-46D98F5EB0B3}"/>
          </ac:grpSpMkLst>
        </pc:grpChg>
        <pc:grpChg chg="add del mod topLvl">
          <ac:chgData name="CAPGRAS Etienne" userId="d192c435-7b24-43ba-902f-abc1a1ef4e89" providerId="ADAL" clId="{E6B822D2-4450-41C4-84B2-C5DCC02156BC}" dt="2019-08-06T06:50:57.930" v="4229" actId="165"/>
          <ac:grpSpMkLst>
            <pc:docMk/>
            <pc:sldMk cId="1670161564" sldId="290"/>
            <ac:grpSpMk id="49" creationId="{9FE2FC2F-A35C-4732-A8F2-4FDBFC297257}"/>
          </ac:grpSpMkLst>
        </pc:grpChg>
        <pc:picChg chg="mod topLvl">
          <ac:chgData name="CAPGRAS Etienne" userId="d192c435-7b24-43ba-902f-abc1a1ef4e89" providerId="ADAL" clId="{E6B822D2-4450-41C4-84B2-C5DCC02156BC}" dt="2019-08-06T06:51:04.957" v="4230" actId="165"/>
          <ac:picMkLst>
            <pc:docMk/>
            <pc:sldMk cId="1670161564" sldId="290"/>
            <ac:picMk id="5" creationId="{7F2F8ADD-D779-4034-8654-33165E345DE4}"/>
          </ac:picMkLst>
        </pc:picChg>
        <pc:picChg chg="mod ord topLvl">
          <ac:chgData name="CAPGRAS Etienne" userId="d192c435-7b24-43ba-902f-abc1a1ef4e89" providerId="ADAL" clId="{E6B822D2-4450-41C4-84B2-C5DCC02156BC}" dt="2019-08-06T06:44:44.155" v="4138" actId="1036"/>
          <ac:picMkLst>
            <pc:docMk/>
            <pc:sldMk cId="1670161564" sldId="290"/>
            <ac:picMk id="35" creationId="{46178134-8E05-4113-98F3-FB6674AD37F9}"/>
          </ac:picMkLst>
        </pc:picChg>
        <pc:cxnChg chg="mod ord topLvl">
          <ac:chgData name="CAPGRAS Etienne" userId="d192c435-7b24-43ba-902f-abc1a1ef4e89" providerId="ADAL" clId="{E6B822D2-4450-41C4-84B2-C5DCC02156BC}" dt="2019-08-06T06:38:57.729" v="4030" actId="166"/>
          <ac:cxnSpMkLst>
            <pc:docMk/>
            <pc:sldMk cId="1670161564" sldId="290"/>
            <ac:cxnSpMk id="25" creationId="{C4D8F8CB-59B7-4D21-996D-36BE9305B067}"/>
          </ac:cxnSpMkLst>
        </pc:cxnChg>
        <pc:cxnChg chg="mod topLvl">
          <ac:chgData name="CAPGRAS Etienne" userId="d192c435-7b24-43ba-902f-abc1a1ef4e89" providerId="ADAL" clId="{E6B822D2-4450-41C4-84B2-C5DCC02156BC}" dt="2019-08-06T06:53:50.286" v="4245" actId="12789"/>
          <ac:cxnSpMkLst>
            <pc:docMk/>
            <pc:sldMk cId="1670161564" sldId="290"/>
            <ac:cxnSpMk id="26" creationId="{073656BB-2123-4B8C-B9B0-918431E7BC6B}"/>
          </ac:cxnSpMkLst>
        </pc:cxnChg>
        <pc:cxnChg chg="mod ord topLvl">
          <ac:chgData name="CAPGRAS Etienne" userId="d192c435-7b24-43ba-902f-abc1a1ef4e89" providerId="ADAL" clId="{E6B822D2-4450-41C4-84B2-C5DCC02156BC}" dt="2019-08-06T06:53:41.964" v="4244" actId="12789"/>
          <ac:cxnSpMkLst>
            <pc:docMk/>
            <pc:sldMk cId="1670161564" sldId="290"/>
            <ac:cxnSpMk id="29" creationId="{63749790-FDF9-4268-819D-3B6BAD3051EF}"/>
          </ac:cxnSpMkLst>
        </pc:cxnChg>
        <pc:cxnChg chg="mod topLvl">
          <ac:chgData name="CAPGRAS Etienne" userId="d192c435-7b24-43ba-902f-abc1a1ef4e89" providerId="ADAL" clId="{E6B822D2-4450-41C4-84B2-C5DCC02156BC}" dt="2019-08-06T06:51:04.957" v="4230" actId="165"/>
          <ac:cxnSpMkLst>
            <pc:docMk/>
            <pc:sldMk cId="1670161564" sldId="290"/>
            <ac:cxnSpMk id="33" creationId="{1F00C387-24B5-4120-A5CE-887BE14FF529}"/>
          </ac:cxnSpMkLst>
        </pc:cxnChg>
        <pc:cxnChg chg="mod topLvl">
          <ac:chgData name="CAPGRAS Etienne" userId="d192c435-7b24-43ba-902f-abc1a1ef4e89" providerId="ADAL" clId="{E6B822D2-4450-41C4-84B2-C5DCC02156BC}" dt="2019-08-06T06:51:04.957" v="4230" actId="165"/>
          <ac:cxnSpMkLst>
            <pc:docMk/>
            <pc:sldMk cId="1670161564" sldId="290"/>
            <ac:cxnSpMk id="34" creationId="{37E06676-8B85-4189-B989-CF61F11A2CC4}"/>
          </ac:cxnSpMkLst>
        </pc:cxnChg>
        <pc:cxnChg chg="mod topLvl">
          <ac:chgData name="CAPGRAS Etienne" userId="d192c435-7b24-43ba-902f-abc1a1ef4e89" providerId="ADAL" clId="{E6B822D2-4450-41C4-84B2-C5DCC02156BC}" dt="2019-08-06T06:53:56.200" v="4246" actId="12789"/>
          <ac:cxnSpMkLst>
            <pc:docMk/>
            <pc:sldMk cId="1670161564" sldId="290"/>
            <ac:cxnSpMk id="43" creationId="{51706702-B0B6-4CAF-BC5A-76858941F561}"/>
          </ac:cxnSpMkLst>
        </pc:cxnChg>
      </pc:sldChg>
      <pc:sldChg chg="addSp delSp modSp">
        <pc:chgData name="CAPGRAS Etienne" userId="d192c435-7b24-43ba-902f-abc1a1ef4e89" providerId="ADAL" clId="{E6B822D2-4450-41C4-84B2-C5DCC02156BC}" dt="2019-08-06T06:54:07.242" v="4248" actId="12789"/>
        <pc:sldMkLst>
          <pc:docMk/>
          <pc:sldMk cId="3807779736" sldId="291"/>
        </pc:sldMkLst>
        <pc:spChg chg="del mod">
          <ac:chgData name="CAPGRAS Etienne" userId="d192c435-7b24-43ba-902f-abc1a1ef4e89" providerId="ADAL" clId="{E6B822D2-4450-41C4-84B2-C5DCC02156BC}" dt="2019-08-06T06:49:46.556" v="4221" actId="478"/>
          <ac:spMkLst>
            <pc:docMk/>
            <pc:sldMk cId="3807779736" sldId="291"/>
            <ac:spMk id="13" creationId="{1E394B5C-54CD-445F-AFE6-B0ABB514507D}"/>
          </ac:spMkLst>
        </pc:spChg>
        <pc:spChg chg="del mod">
          <ac:chgData name="CAPGRAS Etienne" userId="d192c435-7b24-43ba-902f-abc1a1ef4e89" providerId="ADAL" clId="{E6B822D2-4450-41C4-84B2-C5DCC02156BC}" dt="2019-08-06T06:49:46.556" v="4221" actId="478"/>
          <ac:spMkLst>
            <pc:docMk/>
            <pc:sldMk cId="3807779736" sldId="291"/>
            <ac:spMk id="16" creationId="{1E394B5C-54CD-445F-AFE6-B0ABB514507D}"/>
          </ac:spMkLst>
        </pc:spChg>
        <pc:spChg chg="add del">
          <ac:chgData name="CAPGRAS Etienne" userId="d192c435-7b24-43ba-902f-abc1a1ef4e89" providerId="ADAL" clId="{E6B822D2-4450-41C4-84B2-C5DCC02156BC}" dt="2019-08-06T06:29:42.492" v="3796" actId="478"/>
          <ac:spMkLst>
            <pc:docMk/>
            <pc:sldMk cId="3807779736" sldId="291"/>
            <ac:spMk id="18" creationId="{3169329A-C1E2-4B32-B656-83237E99BC88}"/>
          </ac:spMkLst>
        </pc:spChg>
        <pc:spChg chg="add del">
          <ac:chgData name="CAPGRAS Etienne" userId="d192c435-7b24-43ba-902f-abc1a1ef4e89" providerId="ADAL" clId="{E6B822D2-4450-41C4-84B2-C5DCC02156BC}" dt="2019-08-06T06:41:10.344" v="4112" actId="478"/>
          <ac:spMkLst>
            <pc:docMk/>
            <pc:sldMk cId="3807779736" sldId="291"/>
            <ac:spMk id="19" creationId="{F9D237BA-CBAF-462A-91D7-9950EC4FCC66}"/>
          </ac:spMkLst>
        </pc:spChg>
        <pc:spChg chg="mod ord">
          <ac:chgData name="CAPGRAS Etienne" userId="d192c435-7b24-43ba-902f-abc1a1ef4e89" providerId="ADAL" clId="{E6B822D2-4450-41C4-84B2-C5DCC02156BC}" dt="2019-08-06T06:54:03.554" v="4247" actId="12789"/>
          <ac:spMkLst>
            <pc:docMk/>
            <pc:sldMk cId="3807779736" sldId="291"/>
            <ac:spMk id="20" creationId="{F0AEEEDE-F558-4FE4-B9AE-C1788E762D04}"/>
          </ac:spMkLst>
        </pc:spChg>
        <pc:spChg chg="add mod">
          <ac:chgData name="CAPGRAS Etienne" userId="d192c435-7b24-43ba-902f-abc1a1ef4e89" providerId="ADAL" clId="{E6B822D2-4450-41C4-84B2-C5DCC02156BC}" dt="2019-08-06T06:39:06.577" v="4042" actId="20577"/>
          <ac:spMkLst>
            <pc:docMk/>
            <pc:sldMk cId="3807779736" sldId="291"/>
            <ac:spMk id="21" creationId="{5334C808-E0EC-406F-9F25-1C78EB087C28}"/>
          </ac:spMkLst>
        </pc:spChg>
        <pc:spChg chg="del">
          <ac:chgData name="CAPGRAS Etienne" userId="d192c435-7b24-43ba-902f-abc1a1ef4e89" providerId="ADAL" clId="{E6B822D2-4450-41C4-84B2-C5DCC02156BC}" dt="2019-08-06T06:39:02.570" v="4031" actId="478"/>
          <ac:spMkLst>
            <pc:docMk/>
            <pc:sldMk cId="3807779736" sldId="291"/>
            <ac:spMk id="27" creationId="{072265AA-BA49-4748-BA8D-8AA240E36F02}"/>
          </ac:spMkLst>
        </pc:spChg>
        <pc:spChg chg="mod">
          <ac:chgData name="CAPGRAS Etienne" userId="d192c435-7b24-43ba-902f-abc1a1ef4e89" providerId="ADAL" clId="{E6B822D2-4450-41C4-84B2-C5DCC02156BC}" dt="2019-08-06T06:54:07.242" v="4248" actId="12789"/>
          <ac:spMkLst>
            <pc:docMk/>
            <pc:sldMk cId="3807779736" sldId="291"/>
            <ac:spMk id="42" creationId="{C2BB1DE1-F0EA-47DB-A79A-88079A692899}"/>
          </ac:spMkLst>
        </pc:spChg>
        <pc:spChg chg="del mod">
          <ac:chgData name="CAPGRAS Etienne" userId="d192c435-7b24-43ba-902f-abc1a1ef4e89" providerId="ADAL" clId="{E6B822D2-4450-41C4-84B2-C5DCC02156BC}" dt="2019-08-06T06:29:36.732" v="3795"/>
          <ac:spMkLst>
            <pc:docMk/>
            <pc:sldMk cId="3807779736" sldId="291"/>
            <ac:spMk id="67" creationId="{340D16EA-3D68-4772-9D3C-8EF31AFBE52E}"/>
          </ac:spMkLst>
        </pc:spChg>
        <pc:spChg chg="mod ord">
          <ac:chgData name="CAPGRAS Etienne" userId="d192c435-7b24-43ba-902f-abc1a1ef4e89" providerId="ADAL" clId="{E6B822D2-4450-41C4-84B2-C5DCC02156BC}" dt="2019-08-06T06:47:58.396" v="4195" actId="1035"/>
          <ac:spMkLst>
            <pc:docMk/>
            <pc:sldMk cId="3807779736" sldId="291"/>
            <ac:spMk id="71" creationId="{E36C7DFB-7DA5-48C7-B4A7-2EB24A86137A}"/>
          </ac:spMkLst>
        </pc:spChg>
        <pc:grpChg chg="add mod">
          <ac:chgData name="CAPGRAS Etienne" userId="d192c435-7b24-43ba-902f-abc1a1ef4e89" providerId="ADAL" clId="{E6B822D2-4450-41C4-84B2-C5DCC02156BC}" dt="2019-08-06T06:47:58.396" v="4195" actId="1035"/>
          <ac:grpSpMkLst>
            <pc:docMk/>
            <pc:sldMk cId="3807779736" sldId="291"/>
            <ac:grpSpMk id="23" creationId="{EFEBDCCE-446D-4426-A6AF-DE26D244BD79}"/>
          </ac:grpSpMkLst>
        </pc:grpChg>
        <pc:grpChg chg="del">
          <ac:chgData name="CAPGRAS Etienne" userId="d192c435-7b24-43ba-902f-abc1a1ef4e89" providerId="ADAL" clId="{E6B822D2-4450-41C4-84B2-C5DCC02156BC}" dt="2019-08-06T06:46:06.398" v="4146" actId="478"/>
          <ac:grpSpMkLst>
            <pc:docMk/>
            <pc:sldMk cId="3807779736" sldId="291"/>
            <ac:grpSpMk id="61" creationId="{BAA5CF7A-2F81-4F08-A8F7-F2C08D8F5F4B}"/>
          </ac:grpSpMkLst>
        </pc:grpChg>
        <pc:picChg chg="add del">
          <ac:chgData name="CAPGRAS Etienne" userId="d192c435-7b24-43ba-902f-abc1a1ef4e89" providerId="ADAL" clId="{E6B822D2-4450-41C4-84B2-C5DCC02156BC}" dt="2019-08-06T06:46:12.095" v="4148"/>
          <ac:picMkLst>
            <pc:docMk/>
            <pc:sldMk cId="3807779736" sldId="291"/>
            <ac:picMk id="22" creationId="{FF44E280-5D9C-4191-9C91-14E53DC57DC7}"/>
          </ac:picMkLst>
        </pc:picChg>
        <pc:picChg chg="add mod">
          <ac:chgData name="CAPGRAS Etienne" userId="d192c435-7b24-43ba-902f-abc1a1ef4e89" providerId="ADAL" clId="{E6B822D2-4450-41C4-84B2-C5DCC02156BC}" dt="2019-08-06T06:47:58.396" v="4195" actId="1035"/>
          <ac:picMkLst>
            <pc:docMk/>
            <pc:sldMk cId="3807779736" sldId="291"/>
            <ac:picMk id="33" creationId="{9E183F8F-FA52-4BDD-9D94-204BC1779BAB}"/>
          </ac:picMkLst>
        </pc:picChg>
        <pc:picChg chg="del ord">
          <ac:chgData name="CAPGRAS Etienne" userId="d192c435-7b24-43ba-902f-abc1a1ef4e89" providerId="ADAL" clId="{E6B822D2-4450-41C4-84B2-C5DCC02156BC}" dt="2019-08-06T06:47:29.911" v="4178" actId="478"/>
          <ac:picMkLst>
            <pc:docMk/>
            <pc:sldMk cId="3807779736" sldId="291"/>
            <ac:picMk id="72" creationId="{4A34F748-FFDB-4FE7-B1B6-6A0E82249365}"/>
          </ac:picMkLst>
        </pc:picChg>
        <pc:cxnChg chg="mod">
          <ac:chgData name="CAPGRAS Etienne" userId="d192c435-7b24-43ba-902f-abc1a1ef4e89" providerId="ADAL" clId="{E6B822D2-4450-41C4-84B2-C5DCC02156BC}" dt="2019-08-06T06:54:07.242" v="4248" actId="12789"/>
          <ac:cxnSpMkLst>
            <pc:docMk/>
            <pc:sldMk cId="3807779736" sldId="291"/>
            <ac:cxnSpMk id="43" creationId="{51706702-B0B6-4CAF-BC5A-76858941F561}"/>
          </ac:cxnSpMkLst>
        </pc:cxnChg>
        <pc:cxnChg chg="mod ord">
          <ac:chgData name="CAPGRAS Etienne" userId="d192c435-7b24-43ba-902f-abc1a1ef4e89" providerId="ADAL" clId="{E6B822D2-4450-41C4-84B2-C5DCC02156BC}" dt="2019-08-06T06:54:03.554" v="4247" actId="12789"/>
          <ac:cxnSpMkLst>
            <pc:docMk/>
            <pc:sldMk cId="3807779736" sldId="291"/>
            <ac:cxnSpMk id="73" creationId="{0A568833-BDA8-4D87-AA31-65C5190A1A91}"/>
          </ac:cxnSpMkLst>
        </pc:cxnChg>
      </pc:sldChg>
      <pc:sldChg chg="addSp delSp modSp">
        <pc:chgData name="CAPGRAS Etienne" userId="d192c435-7b24-43ba-902f-abc1a1ef4e89" providerId="ADAL" clId="{E6B822D2-4450-41C4-84B2-C5DCC02156BC}" dt="2019-08-06T06:54:19.535" v="4250" actId="12789"/>
        <pc:sldMkLst>
          <pc:docMk/>
          <pc:sldMk cId="929132148" sldId="292"/>
        </pc:sldMkLst>
        <pc:spChg chg="del mod topLvl">
          <ac:chgData name="CAPGRAS Etienne" userId="d192c435-7b24-43ba-902f-abc1a1ef4e89" providerId="ADAL" clId="{E6B822D2-4450-41C4-84B2-C5DCC02156BC}" dt="2019-08-06T06:49:41.071" v="4220" actId="478"/>
          <ac:spMkLst>
            <pc:docMk/>
            <pc:sldMk cId="929132148" sldId="292"/>
            <ac:spMk id="13" creationId="{1E394B5C-54CD-445F-AFE6-B0ABB514507D}"/>
          </ac:spMkLst>
        </pc:spChg>
        <pc:spChg chg="del mod topLvl">
          <ac:chgData name="CAPGRAS Etienne" userId="d192c435-7b24-43ba-902f-abc1a1ef4e89" providerId="ADAL" clId="{E6B822D2-4450-41C4-84B2-C5DCC02156BC}" dt="2019-08-06T06:49:41.071" v="4220" actId="478"/>
          <ac:spMkLst>
            <pc:docMk/>
            <pc:sldMk cId="929132148" sldId="292"/>
            <ac:spMk id="16" creationId="{1E394B5C-54CD-445F-AFE6-B0ABB514507D}"/>
          </ac:spMkLst>
        </pc:spChg>
        <pc:spChg chg="add del">
          <ac:chgData name="CAPGRAS Etienne" userId="d192c435-7b24-43ba-902f-abc1a1ef4e89" providerId="ADAL" clId="{E6B822D2-4450-41C4-84B2-C5DCC02156BC}" dt="2019-08-06T06:29:59.493" v="3801" actId="478"/>
          <ac:spMkLst>
            <pc:docMk/>
            <pc:sldMk cId="929132148" sldId="292"/>
            <ac:spMk id="19" creationId="{3DC1EB30-E1CC-4012-B103-0FC7D3AEB215}"/>
          </ac:spMkLst>
        </pc:spChg>
        <pc:spChg chg="mod topLvl">
          <ac:chgData name="CAPGRAS Etienne" userId="d192c435-7b24-43ba-902f-abc1a1ef4e89" providerId="ADAL" clId="{E6B822D2-4450-41C4-84B2-C5DCC02156BC}" dt="2019-08-06T06:54:15.821" v="4249" actId="12789"/>
          <ac:spMkLst>
            <pc:docMk/>
            <pc:sldMk cId="929132148" sldId="292"/>
            <ac:spMk id="20" creationId="{F0AEEEDE-F558-4FE4-B9AE-C1788E762D04}"/>
          </ac:spMkLst>
        </pc:spChg>
        <pc:spChg chg="add mod">
          <ac:chgData name="CAPGRAS Etienne" userId="d192c435-7b24-43ba-902f-abc1a1ef4e89" providerId="ADAL" clId="{E6B822D2-4450-41C4-84B2-C5DCC02156BC}" dt="2019-08-06T06:39:56.007" v="4059" actId="20577"/>
          <ac:spMkLst>
            <pc:docMk/>
            <pc:sldMk cId="929132148" sldId="292"/>
            <ac:spMk id="21" creationId="{31A66DE1-FECF-4FFF-A627-7F69486BE5F0}"/>
          </ac:spMkLst>
        </pc:spChg>
        <pc:spChg chg="del">
          <ac:chgData name="CAPGRAS Etienne" userId="d192c435-7b24-43ba-902f-abc1a1ef4e89" providerId="ADAL" clId="{E6B822D2-4450-41C4-84B2-C5DCC02156BC}" dt="2019-08-06T06:39:47.408" v="4045" actId="478"/>
          <ac:spMkLst>
            <pc:docMk/>
            <pc:sldMk cId="929132148" sldId="292"/>
            <ac:spMk id="25" creationId="{7766FC1C-A68C-49BB-9EC1-498CEBEB312A}"/>
          </ac:spMkLst>
        </pc:spChg>
        <pc:spChg chg="mod topLvl">
          <ac:chgData name="CAPGRAS Etienne" userId="d192c435-7b24-43ba-902f-abc1a1ef4e89" providerId="ADAL" clId="{E6B822D2-4450-41C4-84B2-C5DCC02156BC}" dt="2019-08-06T06:54:19.535" v="4250" actId="12789"/>
          <ac:spMkLst>
            <pc:docMk/>
            <pc:sldMk cId="929132148" sldId="292"/>
            <ac:spMk id="42" creationId="{C2BB1DE1-F0EA-47DB-A79A-88079A692899}"/>
          </ac:spMkLst>
        </pc:spChg>
        <pc:spChg chg="del mod">
          <ac:chgData name="CAPGRAS Etienne" userId="d192c435-7b24-43ba-902f-abc1a1ef4e89" providerId="ADAL" clId="{E6B822D2-4450-41C4-84B2-C5DCC02156BC}" dt="2019-08-06T06:41:06.773" v="4111" actId="478"/>
          <ac:spMkLst>
            <pc:docMk/>
            <pc:sldMk cId="929132148" sldId="292"/>
            <ac:spMk id="67" creationId="{340D16EA-3D68-4772-9D3C-8EF31AFBE52E}"/>
          </ac:spMkLst>
        </pc:spChg>
        <pc:spChg chg="mod topLvl">
          <ac:chgData name="CAPGRAS Etienne" userId="d192c435-7b24-43ba-902f-abc1a1ef4e89" providerId="ADAL" clId="{E6B822D2-4450-41C4-84B2-C5DCC02156BC}" dt="2019-08-06T06:48:31.833" v="4199" actId="165"/>
          <ac:spMkLst>
            <pc:docMk/>
            <pc:sldMk cId="929132148" sldId="292"/>
            <ac:spMk id="71" creationId="{E36C7DFB-7DA5-48C7-B4A7-2EB24A86137A}"/>
          </ac:spMkLst>
        </pc:spChg>
        <pc:grpChg chg="del">
          <ac:chgData name="CAPGRAS Etienne" userId="d192c435-7b24-43ba-902f-abc1a1ef4e89" providerId="ADAL" clId="{E6B822D2-4450-41C4-84B2-C5DCC02156BC}" dt="2019-08-06T06:48:31.833" v="4199" actId="165"/>
          <ac:grpSpMkLst>
            <pc:docMk/>
            <pc:sldMk cId="929132148" sldId="292"/>
            <ac:grpSpMk id="2" creationId="{2EF3BBC3-8C94-45C4-B239-A29129F89724}"/>
          </ac:grpSpMkLst>
        </pc:grpChg>
        <pc:grpChg chg="add mod">
          <ac:chgData name="CAPGRAS Etienne" userId="d192c435-7b24-43ba-902f-abc1a1ef4e89" providerId="ADAL" clId="{E6B822D2-4450-41C4-84B2-C5DCC02156BC}" dt="2019-08-06T06:48:25.231" v="4198" actId="1076"/>
          <ac:grpSpMkLst>
            <pc:docMk/>
            <pc:sldMk cId="929132148" sldId="292"/>
            <ac:grpSpMk id="22" creationId="{2B336659-FFA7-41D6-A524-B79EFB2C1A64}"/>
          </ac:grpSpMkLst>
        </pc:grpChg>
        <pc:grpChg chg="del mod topLvl">
          <ac:chgData name="CAPGRAS Etienne" userId="d192c435-7b24-43ba-902f-abc1a1ef4e89" providerId="ADAL" clId="{E6B822D2-4450-41C4-84B2-C5DCC02156BC}" dt="2019-08-06T06:48:34.783" v="4200" actId="478"/>
          <ac:grpSpMkLst>
            <pc:docMk/>
            <pc:sldMk cId="929132148" sldId="292"/>
            <ac:grpSpMk id="61" creationId="{BAA5CF7A-2F81-4F08-A8F7-F2C08D8F5F4B}"/>
          </ac:grpSpMkLst>
        </pc:grpChg>
        <pc:picChg chg="add mod">
          <ac:chgData name="CAPGRAS Etienne" userId="d192c435-7b24-43ba-902f-abc1a1ef4e89" providerId="ADAL" clId="{E6B822D2-4450-41C4-84B2-C5DCC02156BC}" dt="2019-08-06T06:48:46.278" v="4203" actId="1076"/>
          <ac:picMkLst>
            <pc:docMk/>
            <pc:sldMk cId="929132148" sldId="292"/>
            <ac:picMk id="29" creationId="{742395BD-AEB2-4571-8B9D-18B46D8DD1B7}"/>
          </ac:picMkLst>
        </pc:picChg>
        <pc:picChg chg="del mod topLvl">
          <ac:chgData name="CAPGRAS Etienne" userId="d192c435-7b24-43ba-902f-abc1a1ef4e89" providerId="ADAL" clId="{E6B822D2-4450-41C4-84B2-C5DCC02156BC}" dt="2019-08-06T06:48:38.246" v="4201" actId="478"/>
          <ac:picMkLst>
            <pc:docMk/>
            <pc:sldMk cId="929132148" sldId="292"/>
            <ac:picMk id="72" creationId="{4A34F748-FFDB-4FE7-B1B6-6A0E82249365}"/>
          </ac:picMkLst>
        </pc:picChg>
        <pc:cxnChg chg="mod topLvl">
          <ac:chgData name="CAPGRAS Etienne" userId="d192c435-7b24-43ba-902f-abc1a1ef4e89" providerId="ADAL" clId="{E6B822D2-4450-41C4-84B2-C5DCC02156BC}" dt="2019-08-06T06:54:19.535" v="4250" actId="12789"/>
          <ac:cxnSpMkLst>
            <pc:docMk/>
            <pc:sldMk cId="929132148" sldId="292"/>
            <ac:cxnSpMk id="43" creationId="{51706702-B0B6-4CAF-BC5A-76858941F561}"/>
          </ac:cxnSpMkLst>
        </pc:cxnChg>
        <pc:cxnChg chg="mod topLvl">
          <ac:chgData name="CAPGRAS Etienne" userId="d192c435-7b24-43ba-902f-abc1a1ef4e89" providerId="ADAL" clId="{E6B822D2-4450-41C4-84B2-C5DCC02156BC}" dt="2019-08-06T06:54:15.821" v="4249" actId="12789"/>
          <ac:cxnSpMkLst>
            <pc:docMk/>
            <pc:sldMk cId="929132148" sldId="292"/>
            <ac:cxnSpMk id="73" creationId="{0A568833-BDA8-4D87-AA31-65C5190A1A91}"/>
          </ac:cxnSpMkLst>
        </pc:cxnChg>
      </pc:sldChg>
      <pc:sldChg chg="addSp delSp modSp">
        <pc:chgData name="CAPGRAS Etienne" userId="d192c435-7b24-43ba-902f-abc1a1ef4e89" providerId="ADAL" clId="{E6B822D2-4450-41C4-84B2-C5DCC02156BC}" dt="2019-08-06T06:54:31.373" v="4252" actId="12789"/>
        <pc:sldMkLst>
          <pc:docMk/>
          <pc:sldMk cId="2366174798" sldId="293"/>
        </pc:sldMkLst>
        <pc:spChg chg="del mod topLvl">
          <ac:chgData name="CAPGRAS Etienne" userId="d192c435-7b24-43ba-902f-abc1a1ef4e89" providerId="ADAL" clId="{E6B822D2-4450-41C4-84B2-C5DCC02156BC}" dt="2019-08-06T06:49:33.990" v="4219" actId="478"/>
          <ac:spMkLst>
            <pc:docMk/>
            <pc:sldMk cId="2366174798" sldId="293"/>
            <ac:spMk id="13" creationId="{1E394B5C-54CD-445F-AFE6-B0ABB514507D}"/>
          </ac:spMkLst>
        </pc:spChg>
        <pc:spChg chg="del mod topLvl">
          <ac:chgData name="CAPGRAS Etienne" userId="d192c435-7b24-43ba-902f-abc1a1ef4e89" providerId="ADAL" clId="{E6B822D2-4450-41C4-84B2-C5DCC02156BC}" dt="2019-08-06T06:49:33.990" v="4219" actId="478"/>
          <ac:spMkLst>
            <pc:docMk/>
            <pc:sldMk cId="2366174798" sldId="293"/>
            <ac:spMk id="16" creationId="{1E394B5C-54CD-445F-AFE6-B0ABB514507D}"/>
          </ac:spMkLst>
        </pc:spChg>
        <pc:spChg chg="mod ord topLvl">
          <ac:chgData name="CAPGRAS Etienne" userId="d192c435-7b24-43ba-902f-abc1a1ef4e89" providerId="ADAL" clId="{E6B822D2-4450-41C4-84B2-C5DCC02156BC}" dt="2019-08-06T06:54:27.310" v="4251" actId="12789"/>
          <ac:spMkLst>
            <pc:docMk/>
            <pc:sldMk cId="2366174798" sldId="293"/>
            <ac:spMk id="20" creationId="{F0AEEEDE-F558-4FE4-B9AE-C1788E762D04}"/>
          </ac:spMkLst>
        </pc:spChg>
        <pc:spChg chg="add del">
          <ac:chgData name="CAPGRAS Etienne" userId="d192c435-7b24-43ba-902f-abc1a1ef4e89" providerId="ADAL" clId="{E6B822D2-4450-41C4-84B2-C5DCC02156BC}" dt="2019-08-06T06:30:11.292" v="3805" actId="478"/>
          <ac:spMkLst>
            <pc:docMk/>
            <pc:sldMk cId="2366174798" sldId="293"/>
            <ac:spMk id="21" creationId="{30A7DEF5-B7F9-41EC-8DEB-FFE352C13772}"/>
          </ac:spMkLst>
        </pc:spChg>
        <pc:spChg chg="add mod">
          <ac:chgData name="CAPGRAS Etienne" userId="d192c435-7b24-43ba-902f-abc1a1ef4e89" providerId="ADAL" clId="{E6B822D2-4450-41C4-84B2-C5DCC02156BC}" dt="2019-08-06T06:40:06.943" v="4073" actId="20577"/>
          <ac:spMkLst>
            <pc:docMk/>
            <pc:sldMk cId="2366174798" sldId="293"/>
            <ac:spMk id="22" creationId="{95A038FF-683A-4007-AAEB-AC7F85274BE8}"/>
          </ac:spMkLst>
        </pc:spChg>
        <pc:spChg chg="del">
          <ac:chgData name="CAPGRAS Etienne" userId="d192c435-7b24-43ba-902f-abc1a1ef4e89" providerId="ADAL" clId="{E6B822D2-4450-41C4-84B2-C5DCC02156BC}" dt="2019-08-06T06:40:01.700" v="4060" actId="478"/>
          <ac:spMkLst>
            <pc:docMk/>
            <pc:sldMk cId="2366174798" sldId="293"/>
            <ac:spMk id="25" creationId="{197E08F4-7039-4617-B14A-7C5D0427B41A}"/>
          </ac:spMkLst>
        </pc:spChg>
        <pc:spChg chg="mod topLvl">
          <ac:chgData name="CAPGRAS Etienne" userId="d192c435-7b24-43ba-902f-abc1a1ef4e89" providerId="ADAL" clId="{E6B822D2-4450-41C4-84B2-C5DCC02156BC}" dt="2019-08-06T06:54:31.373" v="4252" actId="12789"/>
          <ac:spMkLst>
            <pc:docMk/>
            <pc:sldMk cId="2366174798" sldId="293"/>
            <ac:spMk id="42" creationId="{C2BB1DE1-F0EA-47DB-A79A-88079A692899}"/>
          </ac:spMkLst>
        </pc:spChg>
        <pc:spChg chg="del mod topLvl">
          <ac:chgData name="CAPGRAS Etienne" userId="d192c435-7b24-43ba-902f-abc1a1ef4e89" providerId="ADAL" clId="{E6B822D2-4450-41C4-84B2-C5DCC02156BC}" dt="2019-08-06T06:40:38.987" v="4108" actId="478"/>
          <ac:spMkLst>
            <pc:docMk/>
            <pc:sldMk cId="2366174798" sldId="293"/>
            <ac:spMk id="67" creationId="{340D16EA-3D68-4772-9D3C-8EF31AFBE52E}"/>
          </ac:spMkLst>
        </pc:spChg>
        <pc:spChg chg="mod ord topLvl">
          <ac:chgData name="CAPGRAS Etienne" userId="d192c435-7b24-43ba-902f-abc1a1ef4e89" providerId="ADAL" clId="{E6B822D2-4450-41C4-84B2-C5DCC02156BC}" dt="2019-08-06T06:40:59.840" v="4110" actId="166"/>
          <ac:spMkLst>
            <pc:docMk/>
            <pc:sldMk cId="2366174798" sldId="293"/>
            <ac:spMk id="71" creationId="{E36C7DFB-7DA5-48C7-B4A7-2EB24A86137A}"/>
          </ac:spMkLst>
        </pc:spChg>
        <pc:grpChg chg="del topLvl">
          <ac:chgData name="CAPGRAS Etienne" userId="d192c435-7b24-43ba-902f-abc1a1ef4e89" providerId="ADAL" clId="{E6B822D2-4450-41C4-84B2-C5DCC02156BC}" dt="2019-08-06T06:40:49.870" v="4109" actId="165"/>
          <ac:grpSpMkLst>
            <pc:docMk/>
            <pc:sldMk cId="2366174798" sldId="293"/>
            <ac:grpSpMk id="2" creationId="{2EF3BBC3-8C94-45C4-B239-A29129F89724}"/>
          </ac:grpSpMkLst>
        </pc:grpChg>
        <pc:grpChg chg="del">
          <ac:chgData name="CAPGRAS Etienne" userId="d192c435-7b24-43ba-902f-abc1a1ef4e89" providerId="ADAL" clId="{E6B822D2-4450-41C4-84B2-C5DCC02156BC}" dt="2019-08-06T06:40:38.987" v="4108" actId="478"/>
          <ac:grpSpMkLst>
            <pc:docMk/>
            <pc:sldMk cId="2366174798" sldId="293"/>
            <ac:grpSpMk id="3" creationId="{0D6070E9-23F1-4181-86DF-AACDED1298ED}"/>
          </ac:grpSpMkLst>
        </pc:grpChg>
        <pc:grpChg chg="mod topLvl">
          <ac:chgData name="CAPGRAS Etienne" userId="d192c435-7b24-43ba-902f-abc1a1ef4e89" providerId="ADAL" clId="{E6B822D2-4450-41C4-84B2-C5DCC02156BC}" dt="2019-08-06T06:49:02.776" v="4206" actId="1076"/>
          <ac:grpSpMkLst>
            <pc:docMk/>
            <pc:sldMk cId="2366174798" sldId="293"/>
            <ac:grpSpMk id="61" creationId="{BAA5CF7A-2F81-4F08-A8F7-F2C08D8F5F4B}"/>
          </ac:grpSpMkLst>
        </pc:grpChg>
        <pc:picChg chg="mod ord topLvl">
          <ac:chgData name="CAPGRAS Etienne" userId="d192c435-7b24-43ba-902f-abc1a1ef4e89" providerId="ADAL" clId="{E6B822D2-4450-41C4-84B2-C5DCC02156BC}" dt="2019-08-06T06:49:07.676" v="4214" actId="1035"/>
          <ac:picMkLst>
            <pc:docMk/>
            <pc:sldMk cId="2366174798" sldId="293"/>
            <ac:picMk id="72" creationId="{4A34F748-FFDB-4FE7-B1B6-6A0E82249365}"/>
          </ac:picMkLst>
        </pc:picChg>
        <pc:cxnChg chg="mod topLvl">
          <ac:chgData name="CAPGRAS Etienne" userId="d192c435-7b24-43ba-902f-abc1a1ef4e89" providerId="ADAL" clId="{E6B822D2-4450-41C4-84B2-C5DCC02156BC}" dt="2019-08-06T06:54:31.373" v="4252" actId="12789"/>
          <ac:cxnSpMkLst>
            <pc:docMk/>
            <pc:sldMk cId="2366174798" sldId="293"/>
            <ac:cxnSpMk id="43" creationId="{51706702-B0B6-4CAF-BC5A-76858941F561}"/>
          </ac:cxnSpMkLst>
        </pc:cxnChg>
        <pc:cxnChg chg="mod ord topLvl">
          <ac:chgData name="CAPGRAS Etienne" userId="d192c435-7b24-43ba-902f-abc1a1ef4e89" providerId="ADAL" clId="{E6B822D2-4450-41C4-84B2-C5DCC02156BC}" dt="2019-08-06T06:54:27.310" v="4251" actId="12789"/>
          <ac:cxnSpMkLst>
            <pc:docMk/>
            <pc:sldMk cId="2366174798" sldId="293"/>
            <ac:cxnSpMk id="73" creationId="{0A568833-BDA8-4D87-AA31-65C5190A1A91}"/>
          </ac:cxnSpMkLst>
        </pc:cxnChg>
      </pc:sldChg>
      <pc:sldChg chg="addSp delSp modSp">
        <pc:chgData name="CAPGRAS Etienne" userId="d192c435-7b24-43ba-902f-abc1a1ef4e89" providerId="ADAL" clId="{E6B822D2-4450-41C4-84B2-C5DCC02156BC}" dt="2019-08-06T06:54:40.702" v="4254" actId="12789"/>
        <pc:sldMkLst>
          <pc:docMk/>
          <pc:sldMk cId="4221867044" sldId="294"/>
        </pc:sldMkLst>
        <pc:spChg chg="del mod topLvl">
          <ac:chgData name="CAPGRAS Etienne" userId="d192c435-7b24-43ba-902f-abc1a1ef4e89" providerId="ADAL" clId="{E6B822D2-4450-41C4-84B2-C5DCC02156BC}" dt="2019-08-06T06:49:29.275" v="4218" actId="478"/>
          <ac:spMkLst>
            <pc:docMk/>
            <pc:sldMk cId="4221867044" sldId="294"/>
            <ac:spMk id="13" creationId="{1E394B5C-54CD-445F-AFE6-B0ABB514507D}"/>
          </ac:spMkLst>
        </pc:spChg>
        <pc:spChg chg="del mod topLvl">
          <ac:chgData name="CAPGRAS Etienne" userId="d192c435-7b24-43ba-902f-abc1a1ef4e89" providerId="ADAL" clId="{E6B822D2-4450-41C4-84B2-C5DCC02156BC}" dt="2019-08-06T06:49:29.275" v="4218" actId="478"/>
          <ac:spMkLst>
            <pc:docMk/>
            <pc:sldMk cId="4221867044" sldId="294"/>
            <ac:spMk id="16" creationId="{1E394B5C-54CD-445F-AFE6-B0ABB514507D}"/>
          </ac:spMkLst>
        </pc:spChg>
        <pc:spChg chg="mod topLvl">
          <ac:chgData name="CAPGRAS Etienne" userId="d192c435-7b24-43ba-902f-abc1a1ef4e89" providerId="ADAL" clId="{E6B822D2-4450-41C4-84B2-C5DCC02156BC}" dt="2019-08-06T06:54:36.413" v="4253" actId="12789"/>
          <ac:spMkLst>
            <pc:docMk/>
            <pc:sldMk cId="4221867044" sldId="294"/>
            <ac:spMk id="20" creationId="{F0AEEEDE-F558-4FE4-B9AE-C1788E762D04}"/>
          </ac:spMkLst>
        </pc:spChg>
        <pc:spChg chg="add del">
          <ac:chgData name="CAPGRAS Etienne" userId="d192c435-7b24-43ba-902f-abc1a1ef4e89" providerId="ADAL" clId="{E6B822D2-4450-41C4-84B2-C5DCC02156BC}" dt="2019-08-06T06:30:24.915" v="3809" actId="478"/>
          <ac:spMkLst>
            <pc:docMk/>
            <pc:sldMk cId="4221867044" sldId="294"/>
            <ac:spMk id="21" creationId="{FCCCCC8B-A7E0-4A95-970A-88E9D8687634}"/>
          </ac:spMkLst>
        </pc:spChg>
        <pc:spChg chg="add mod">
          <ac:chgData name="CAPGRAS Etienne" userId="d192c435-7b24-43ba-902f-abc1a1ef4e89" providerId="ADAL" clId="{E6B822D2-4450-41C4-84B2-C5DCC02156BC}" dt="2019-08-06T06:40:15.002" v="4086" actId="20577"/>
          <ac:spMkLst>
            <pc:docMk/>
            <pc:sldMk cId="4221867044" sldId="294"/>
            <ac:spMk id="22" creationId="{040B497C-4F58-4CA7-97AC-89A8D5ECA299}"/>
          </ac:spMkLst>
        </pc:spChg>
        <pc:spChg chg="del">
          <ac:chgData name="CAPGRAS Etienne" userId="d192c435-7b24-43ba-902f-abc1a1ef4e89" providerId="ADAL" clId="{E6B822D2-4450-41C4-84B2-C5DCC02156BC}" dt="2019-08-06T06:40:11.047" v="4074" actId="478"/>
          <ac:spMkLst>
            <pc:docMk/>
            <pc:sldMk cId="4221867044" sldId="294"/>
            <ac:spMk id="25" creationId="{D58416F5-83EA-4027-B761-AD75D34FA8F8}"/>
          </ac:spMkLst>
        </pc:spChg>
        <pc:spChg chg="mod topLvl">
          <ac:chgData name="CAPGRAS Etienne" userId="d192c435-7b24-43ba-902f-abc1a1ef4e89" providerId="ADAL" clId="{E6B822D2-4450-41C4-84B2-C5DCC02156BC}" dt="2019-08-06T06:54:40.702" v="4254" actId="12789"/>
          <ac:spMkLst>
            <pc:docMk/>
            <pc:sldMk cId="4221867044" sldId="294"/>
            <ac:spMk id="42" creationId="{C2BB1DE1-F0EA-47DB-A79A-88079A692899}"/>
          </ac:spMkLst>
        </pc:spChg>
        <pc:spChg chg="del">
          <ac:chgData name="CAPGRAS Etienne" userId="d192c435-7b24-43ba-902f-abc1a1ef4e89" providerId="ADAL" clId="{E6B822D2-4450-41C4-84B2-C5DCC02156BC}" dt="2019-08-05T20:49:02.224" v="3677" actId="478"/>
          <ac:spMkLst>
            <pc:docMk/>
            <pc:sldMk cId="4221867044" sldId="294"/>
            <ac:spMk id="48" creationId="{76A951A3-AE91-4162-B3F4-A23455B42EDC}"/>
          </ac:spMkLst>
        </pc:spChg>
        <pc:spChg chg="del mod topLvl">
          <ac:chgData name="CAPGRAS Etienne" userId="d192c435-7b24-43ba-902f-abc1a1ef4e89" providerId="ADAL" clId="{E6B822D2-4450-41C4-84B2-C5DCC02156BC}" dt="2019-08-06T06:40:35.380" v="4107" actId="478"/>
          <ac:spMkLst>
            <pc:docMk/>
            <pc:sldMk cId="4221867044" sldId="294"/>
            <ac:spMk id="67" creationId="{340D16EA-3D68-4772-9D3C-8EF31AFBE52E}"/>
          </ac:spMkLst>
        </pc:spChg>
        <pc:spChg chg="mod topLvl">
          <ac:chgData name="CAPGRAS Etienne" userId="d192c435-7b24-43ba-902f-abc1a1ef4e89" providerId="ADAL" clId="{E6B822D2-4450-41C4-84B2-C5DCC02156BC}" dt="2019-08-06T06:49:15.070" v="4215" actId="165"/>
          <ac:spMkLst>
            <pc:docMk/>
            <pc:sldMk cId="4221867044" sldId="294"/>
            <ac:spMk id="71" creationId="{E36C7DFB-7DA5-48C7-B4A7-2EB24A86137A}"/>
          </ac:spMkLst>
        </pc:spChg>
        <pc:grpChg chg="del topLvl">
          <ac:chgData name="CAPGRAS Etienne" userId="d192c435-7b24-43ba-902f-abc1a1ef4e89" providerId="ADAL" clId="{E6B822D2-4450-41C4-84B2-C5DCC02156BC}" dt="2019-08-06T06:49:15.070" v="4215" actId="165"/>
          <ac:grpSpMkLst>
            <pc:docMk/>
            <pc:sldMk cId="4221867044" sldId="294"/>
            <ac:grpSpMk id="2" creationId="{2EF3BBC3-8C94-45C4-B239-A29129F89724}"/>
          </ac:grpSpMkLst>
        </pc:grpChg>
        <pc:grpChg chg="del">
          <ac:chgData name="CAPGRAS Etienne" userId="d192c435-7b24-43ba-902f-abc1a1ef4e89" providerId="ADAL" clId="{E6B822D2-4450-41C4-84B2-C5DCC02156BC}" dt="2019-08-06T06:40:35.380" v="4107" actId="478"/>
          <ac:grpSpMkLst>
            <pc:docMk/>
            <pc:sldMk cId="4221867044" sldId="294"/>
            <ac:grpSpMk id="3" creationId="{0D6070E9-23F1-4181-86DF-AACDED1298ED}"/>
          </ac:grpSpMkLst>
        </pc:grpChg>
        <pc:grpChg chg="mod topLvl">
          <ac:chgData name="CAPGRAS Etienne" userId="d192c435-7b24-43ba-902f-abc1a1ef4e89" providerId="ADAL" clId="{E6B822D2-4450-41C4-84B2-C5DCC02156BC}" dt="2019-08-06T06:49:24.418" v="4217" actId="1076"/>
          <ac:grpSpMkLst>
            <pc:docMk/>
            <pc:sldMk cId="4221867044" sldId="294"/>
            <ac:grpSpMk id="61" creationId="{BAA5CF7A-2F81-4F08-A8F7-F2C08D8F5F4B}"/>
          </ac:grpSpMkLst>
        </pc:grpChg>
        <pc:picChg chg="mod topLvl">
          <ac:chgData name="CAPGRAS Etienne" userId="d192c435-7b24-43ba-902f-abc1a1ef4e89" providerId="ADAL" clId="{E6B822D2-4450-41C4-84B2-C5DCC02156BC}" dt="2019-08-06T06:49:19.783" v="4216" actId="1076"/>
          <ac:picMkLst>
            <pc:docMk/>
            <pc:sldMk cId="4221867044" sldId="294"/>
            <ac:picMk id="72" creationId="{4A34F748-FFDB-4FE7-B1B6-6A0E82249365}"/>
          </ac:picMkLst>
        </pc:picChg>
        <pc:cxnChg chg="mod topLvl">
          <ac:chgData name="CAPGRAS Etienne" userId="d192c435-7b24-43ba-902f-abc1a1ef4e89" providerId="ADAL" clId="{E6B822D2-4450-41C4-84B2-C5DCC02156BC}" dt="2019-08-06T06:49:15.070" v="4215" actId="165"/>
          <ac:cxnSpMkLst>
            <pc:docMk/>
            <pc:sldMk cId="4221867044" sldId="294"/>
            <ac:cxnSpMk id="40" creationId="{073656BB-2123-4B8C-B9B0-918431E7BC6B}"/>
          </ac:cxnSpMkLst>
        </pc:cxnChg>
        <pc:cxnChg chg="mod topLvl">
          <ac:chgData name="CAPGRAS Etienne" userId="d192c435-7b24-43ba-902f-abc1a1ef4e89" providerId="ADAL" clId="{E6B822D2-4450-41C4-84B2-C5DCC02156BC}" dt="2019-08-06T06:54:40.702" v="4254" actId="12789"/>
          <ac:cxnSpMkLst>
            <pc:docMk/>
            <pc:sldMk cId="4221867044" sldId="294"/>
            <ac:cxnSpMk id="43" creationId="{51706702-B0B6-4CAF-BC5A-76858941F561}"/>
          </ac:cxnSpMkLst>
        </pc:cxnChg>
        <pc:cxnChg chg="mod topLvl">
          <ac:chgData name="CAPGRAS Etienne" userId="d192c435-7b24-43ba-902f-abc1a1ef4e89" providerId="ADAL" clId="{E6B822D2-4450-41C4-84B2-C5DCC02156BC}" dt="2019-08-06T06:54:36.413" v="4253" actId="12789"/>
          <ac:cxnSpMkLst>
            <pc:docMk/>
            <pc:sldMk cId="4221867044" sldId="294"/>
            <ac:cxnSpMk id="73" creationId="{0A568833-BDA8-4D87-AA31-65C5190A1A91}"/>
          </ac:cxnSpMkLst>
        </pc:cxnChg>
      </pc:sldChg>
      <pc:sldChg chg="addSp delSp modSp">
        <pc:chgData name="CAPGRAS Etienne" userId="d192c435-7b24-43ba-902f-abc1a1ef4e89" providerId="ADAL" clId="{E6B822D2-4450-41C4-84B2-C5DCC02156BC}" dt="2019-08-06T06:54:50.691" v="4256" actId="12789"/>
        <pc:sldMkLst>
          <pc:docMk/>
          <pc:sldMk cId="3615209090" sldId="295"/>
        </pc:sldMkLst>
        <pc:spChg chg="del">
          <ac:chgData name="CAPGRAS Etienne" userId="d192c435-7b24-43ba-902f-abc1a1ef4e89" providerId="ADAL" clId="{E6B822D2-4450-41C4-84B2-C5DCC02156BC}" dt="2019-08-06T06:51:28.813" v="4231" actId="478"/>
          <ac:spMkLst>
            <pc:docMk/>
            <pc:sldMk cId="3615209090" sldId="295"/>
            <ac:spMk id="13" creationId="{1E394B5C-54CD-445F-AFE6-B0ABB514507D}"/>
          </ac:spMkLst>
        </pc:spChg>
        <pc:spChg chg="del">
          <ac:chgData name="CAPGRAS Etienne" userId="d192c435-7b24-43ba-902f-abc1a1ef4e89" providerId="ADAL" clId="{E6B822D2-4450-41C4-84B2-C5DCC02156BC}" dt="2019-08-06T06:51:28.813" v="4231" actId="478"/>
          <ac:spMkLst>
            <pc:docMk/>
            <pc:sldMk cId="3615209090" sldId="295"/>
            <ac:spMk id="16" creationId="{1E394B5C-54CD-445F-AFE6-B0ABB514507D}"/>
          </ac:spMkLst>
        </pc:spChg>
        <pc:spChg chg="add del">
          <ac:chgData name="CAPGRAS Etienne" userId="d192c435-7b24-43ba-902f-abc1a1ef4e89" providerId="ADAL" clId="{E6B822D2-4450-41C4-84B2-C5DCC02156BC}" dt="2019-08-06T06:30:37.352" v="3813" actId="478"/>
          <ac:spMkLst>
            <pc:docMk/>
            <pc:sldMk cId="3615209090" sldId="295"/>
            <ac:spMk id="18" creationId="{CA4C15B3-346C-47C1-8278-CF412B71EC3A}"/>
          </ac:spMkLst>
        </pc:spChg>
        <pc:spChg chg="add mod">
          <ac:chgData name="CAPGRAS Etienne" userId="d192c435-7b24-43ba-902f-abc1a1ef4e89" providerId="ADAL" clId="{E6B822D2-4450-41C4-84B2-C5DCC02156BC}" dt="2019-08-06T06:40:24.839" v="4105" actId="20577"/>
          <ac:spMkLst>
            <pc:docMk/>
            <pc:sldMk cId="3615209090" sldId="295"/>
            <ac:spMk id="19" creationId="{55C8ECED-EDFA-4A56-8A72-DED5C215E44A}"/>
          </ac:spMkLst>
        </pc:spChg>
        <pc:spChg chg="mod">
          <ac:chgData name="CAPGRAS Etienne" userId="d192c435-7b24-43ba-902f-abc1a1ef4e89" providerId="ADAL" clId="{E6B822D2-4450-41C4-84B2-C5DCC02156BC}" dt="2019-08-06T06:54:46.980" v="4255" actId="12789"/>
          <ac:spMkLst>
            <pc:docMk/>
            <pc:sldMk cId="3615209090" sldId="295"/>
            <ac:spMk id="20" creationId="{F0AEEEDE-F558-4FE4-B9AE-C1788E762D04}"/>
          </ac:spMkLst>
        </pc:spChg>
        <pc:spChg chg="del">
          <ac:chgData name="CAPGRAS Etienne" userId="d192c435-7b24-43ba-902f-abc1a1ef4e89" providerId="ADAL" clId="{E6B822D2-4450-41C4-84B2-C5DCC02156BC}" dt="2019-08-06T06:40:19.626" v="4087" actId="478"/>
          <ac:spMkLst>
            <pc:docMk/>
            <pc:sldMk cId="3615209090" sldId="295"/>
            <ac:spMk id="25" creationId="{0696CCC0-7335-4D8A-A08D-359C428996CB}"/>
          </ac:spMkLst>
        </pc:spChg>
        <pc:spChg chg="mod">
          <ac:chgData name="CAPGRAS Etienne" userId="d192c435-7b24-43ba-902f-abc1a1ef4e89" providerId="ADAL" clId="{E6B822D2-4450-41C4-84B2-C5DCC02156BC}" dt="2019-08-06T06:54:50.691" v="4256" actId="12789"/>
          <ac:spMkLst>
            <pc:docMk/>
            <pc:sldMk cId="3615209090" sldId="295"/>
            <ac:spMk id="42" creationId="{C2BB1DE1-F0EA-47DB-A79A-88079A692899}"/>
          </ac:spMkLst>
        </pc:spChg>
        <pc:spChg chg="del mod">
          <ac:chgData name="CAPGRAS Etienne" userId="d192c435-7b24-43ba-902f-abc1a1ef4e89" providerId="ADAL" clId="{E6B822D2-4450-41C4-84B2-C5DCC02156BC}" dt="2019-08-06T06:40:32.228" v="4106" actId="478"/>
          <ac:spMkLst>
            <pc:docMk/>
            <pc:sldMk cId="3615209090" sldId="295"/>
            <ac:spMk id="67" creationId="{340D16EA-3D68-4772-9D3C-8EF31AFBE52E}"/>
          </ac:spMkLst>
        </pc:spChg>
        <pc:grpChg chg="mod">
          <ac:chgData name="CAPGRAS Etienne" userId="d192c435-7b24-43ba-902f-abc1a1ef4e89" providerId="ADAL" clId="{E6B822D2-4450-41C4-84B2-C5DCC02156BC}" dt="2019-08-06T06:22:03.471" v="3724" actId="1076"/>
          <ac:grpSpMkLst>
            <pc:docMk/>
            <pc:sldMk cId="3615209090" sldId="295"/>
            <ac:grpSpMk id="61" creationId="{BAA5CF7A-2F81-4F08-A8F7-F2C08D8F5F4B}"/>
          </ac:grpSpMkLst>
        </pc:grpChg>
        <pc:picChg chg="mod">
          <ac:chgData name="CAPGRAS Etienne" userId="d192c435-7b24-43ba-902f-abc1a1ef4e89" providerId="ADAL" clId="{E6B822D2-4450-41C4-84B2-C5DCC02156BC}" dt="2019-08-06T06:22:09.233" v="3725" actId="1076"/>
          <ac:picMkLst>
            <pc:docMk/>
            <pc:sldMk cId="3615209090" sldId="295"/>
            <ac:picMk id="72" creationId="{4A34F748-FFDB-4FE7-B1B6-6A0E82249365}"/>
          </ac:picMkLst>
        </pc:picChg>
        <pc:cxnChg chg="mod">
          <ac:chgData name="CAPGRAS Etienne" userId="d192c435-7b24-43ba-902f-abc1a1ef4e89" providerId="ADAL" clId="{E6B822D2-4450-41C4-84B2-C5DCC02156BC}" dt="2019-08-06T06:54:50.691" v="4256" actId="12789"/>
          <ac:cxnSpMkLst>
            <pc:docMk/>
            <pc:sldMk cId="3615209090" sldId="295"/>
            <ac:cxnSpMk id="43" creationId="{51706702-B0B6-4CAF-BC5A-76858941F561}"/>
          </ac:cxnSpMkLst>
        </pc:cxnChg>
        <pc:cxnChg chg="mod">
          <ac:chgData name="CAPGRAS Etienne" userId="d192c435-7b24-43ba-902f-abc1a1ef4e89" providerId="ADAL" clId="{E6B822D2-4450-41C4-84B2-C5DCC02156BC}" dt="2019-08-06T06:54:46.980" v="4255" actId="12789"/>
          <ac:cxnSpMkLst>
            <pc:docMk/>
            <pc:sldMk cId="3615209090" sldId="295"/>
            <ac:cxnSpMk id="73" creationId="{0A568833-BDA8-4D87-AA31-65C5190A1A91}"/>
          </ac:cxnSpMkLst>
        </pc:cxnChg>
      </pc:sldChg>
      <pc:sldChg chg="addSp delSp">
        <pc:chgData name="CAPGRAS Etienne" userId="d192c435-7b24-43ba-902f-abc1a1ef4e89" providerId="ADAL" clId="{E6B822D2-4450-41C4-84B2-C5DCC02156BC}" dt="2019-08-07T07:09:08.740" v="4566"/>
        <pc:sldMkLst>
          <pc:docMk/>
          <pc:sldMk cId="709407280" sldId="297"/>
        </pc:sldMkLst>
        <pc:spChg chg="del">
          <ac:chgData name="CAPGRAS Etienne" userId="d192c435-7b24-43ba-902f-abc1a1ef4e89" providerId="ADAL" clId="{E6B822D2-4450-41C4-84B2-C5DCC02156BC}" dt="2019-08-07T07:07:56.655" v="4558" actId="478"/>
          <ac:spMkLst>
            <pc:docMk/>
            <pc:sldMk cId="709407280" sldId="297"/>
            <ac:spMk id="9" creationId="{AF2B317A-E066-43EA-998F-A4F81A4F3AEB}"/>
          </ac:spMkLst>
        </pc:spChg>
        <pc:spChg chg="add del">
          <ac:chgData name="CAPGRAS Etienne" userId="d192c435-7b24-43ba-902f-abc1a1ef4e89" providerId="ADAL" clId="{E6B822D2-4450-41C4-84B2-C5DCC02156BC}" dt="2019-08-07T07:09:08.038" v="4565" actId="478"/>
          <ac:spMkLst>
            <pc:docMk/>
            <pc:sldMk cId="709407280" sldId="297"/>
            <ac:spMk id="12" creationId="{2716A821-0A05-4A5D-91FC-61A510E1861E}"/>
          </ac:spMkLst>
        </pc:spChg>
        <pc:spChg chg="add">
          <ac:chgData name="CAPGRAS Etienne" userId="d192c435-7b24-43ba-902f-abc1a1ef4e89" providerId="ADAL" clId="{E6B822D2-4450-41C4-84B2-C5DCC02156BC}" dt="2019-08-07T07:09:08.740" v="4566"/>
          <ac:spMkLst>
            <pc:docMk/>
            <pc:sldMk cId="709407280" sldId="297"/>
            <ac:spMk id="19" creationId="{B596C138-AEA9-4E28-BB7C-FF1C12854C68}"/>
          </ac:spMkLst>
        </pc:spChg>
        <pc:picChg chg="del">
          <ac:chgData name="CAPGRAS Etienne" userId="d192c435-7b24-43ba-902f-abc1a1ef4e89" providerId="ADAL" clId="{E6B822D2-4450-41C4-84B2-C5DCC02156BC}" dt="2019-08-07T07:07:56.655" v="4558" actId="478"/>
          <ac:picMkLst>
            <pc:docMk/>
            <pc:sldMk cId="709407280" sldId="297"/>
            <ac:picMk id="11" creationId="{061EDC5E-1B14-4378-A90B-40C95B31FF6F}"/>
          </ac:picMkLst>
        </pc:picChg>
        <pc:picChg chg="add del">
          <ac:chgData name="CAPGRAS Etienne" userId="d192c435-7b24-43ba-902f-abc1a1ef4e89" providerId="ADAL" clId="{E6B822D2-4450-41C4-84B2-C5DCC02156BC}" dt="2019-08-07T07:09:08.038" v="4565" actId="478"/>
          <ac:picMkLst>
            <pc:docMk/>
            <pc:sldMk cId="709407280" sldId="297"/>
            <ac:picMk id="13" creationId="{2176E916-93B3-4675-BCFE-B8BA95DE3ED3}"/>
          </ac:picMkLst>
        </pc:picChg>
        <pc:picChg chg="del">
          <ac:chgData name="CAPGRAS Etienne" userId="d192c435-7b24-43ba-902f-abc1a1ef4e89" providerId="ADAL" clId="{E6B822D2-4450-41C4-84B2-C5DCC02156BC}" dt="2019-08-07T07:07:56.655" v="4558" actId="478"/>
          <ac:picMkLst>
            <pc:docMk/>
            <pc:sldMk cId="709407280" sldId="297"/>
            <ac:picMk id="14" creationId="{CC1A12C5-3664-461A-90D2-050B11F55D4A}"/>
          </ac:picMkLst>
        </pc:picChg>
        <pc:picChg chg="del">
          <ac:chgData name="CAPGRAS Etienne" userId="d192c435-7b24-43ba-902f-abc1a1ef4e89" providerId="ADAL" clId="{E6B822D2-4450-41C4-84B2-C5DCC02156BC}" dt="2019-08-07T07:07:58.929" v="4559" actId="478"/>
          <ac:picMkLst>
            <pc:docMk/>
            <pc:sldMk cId="709407280" sldId="297"/>
            <ac:picMk id="15" creationId="{84DF27F6-3DB3-4B4B-AFE8-7DB481E72898}"/>
          </ac:picMkLst>
        </pc:picChg>
        <pc:picChg chg="add del">
          <ac:chgData name="CAPGRAS Etienne" userId="d192c435-7b24-43ba-902f-abc1a1ef4e89" providerId="ADAL" clId="{E6B822D2-4450-41C4-84B2-C5DCC02156BC}" dt="2019-08-07T07:09:08.038" v="4565" actId="478"/>
          <ac:picMkLst>
            <pc:docMk/>
            <pc:sldMk cId="709407280" sldId="297"/>
            <ac:picMk id="17" creationId="{7DC6E92C-D200-4B53-9CBE-C88AB5052F4B}"/>
          </ac:picMkLst>
        </pc:picChg>
        <pc:picChg chg="add del">
          <ac:chgData name="CAPGRAS Etienne" userId="d192c435-7b24-43ba-902f-abc1a1ef4e89" providerId="ADAL" clId="{E6B822D2-4450-41C4-84B2-C5DCC02156BC}" dt="2019-08-07T07:09:08.038" v="4565" actId="478"/>
          <ac:picMkLst>
            <pc:docMk/>
            <pc:sldMk cId="709407280" sldId="297"/>
            <ac:picMk id="18" creationId="{3359B0EE-D9CB-42EF-BC9A-7FDE1CF4D2ED}"/>
          </ac:picMkLst>
        </pc:picChg>
        <pc:picChg chg="add">
          <ac:chgData name="CAPGRAS Etienne" userId="d192c435-7b24-43ba-902f-abc1a1ef4e89" providerId="ADAL" clId="{E6B822D2-4450-41C4-84B2-C5DCC02156BC}" dt="2019-08-07T07:09:08.740" v="4566"/>
          <ac:picMkLst>
            <pc:docMk/>
            <pc:sldMk cId="709407280" sldId="297"/>
            <ac:picMk id="20" creationId="{E480A313-44F7-4699-BCC5-E3B15D67F43A}"/>
          </ac:picMkLst>
        </pc:picChg>
        <pc:picChg chg="add">
          <ac:chgData name="CAPGRAS Etienne" userId="d192c435-7b24-43ba-902f-abc1a1ef4e89" providerId="ADAL" clId="{E6B822D2-4450-41C4-84B2-C5DCC02156BC}" dt="2019-08-07T07:09:08.740" v="4566"/>
          <ac:picMkLst>
            <pc:docMk/>
            <pc:sldMk cId="709407280" sldId="297"/>
            <ac:picMk id="21" creationId="{7CE864C6-39B9-45C8-A969-9B3F1F778495}"/>
          </ac:picMkLst>
        </pc:picChg>
        <pc:picChg chg="add">
          <ac:chgData name="CAPGRAS Etienne" userId="d192c435-7b24-43ba-902f-abc1a1ef4e89" providerId="ADAL" clId="{E6B822D2-4450-41C4-84B2-C5DCC02156BC}" dt="2019-08-07T07:09:08.740" v="4566"/>
          <ac:picMkLst>
            <pc:docMk/>
            <pc:sldMk cId="709407280" sldId="297"/>
            <ac:picMk id="22" creationId="{481A0D3D-6B69-44F8-86CF-2B97B1D471BA}"/>
          </ac:picMkLst>
        </pc:picChg>
      </pc:sldChg>
      <pc:sldChg chg="addSp delSp modSp add ord">
        <pc:chgData name="CAPGRAS Etienne" userId="d192c435-7b24-43ba-902f-abc1a1ef4e89" providerId="ADAL" clId="{E6B822D2-4450-41C4-84B2-C5DCC02156BC}" dt="2019-08-06T07:08:47.455" v="4472" actId="14100"/>
        <pc:sldMkLst>
          <pc:docMk/>
          <pc:sldMk cId="2117892581" sldId="298"/>
        </pc:sldMkLst>
        <pc:spChg chg="add mod">
          <ac:chgData name="CAPGRAS Etienne" userId="d192c435-7b24-43ba-902f-abc1a1ef4e89" providerId="ADAL" clId="{E6B822D2-4450-41C4-84B2-C5DCC02156BC}" dt="2019-08-06T07:08:42.838" v="4471" actId="1076"/>
          <ac:spMkLst>
            <pc:docMk/>
            <pc:sldMk cId="2117892581" sldId="298"/>
            <ac:spMk id="2" creationId="{BCB0CCEE-16CF-4BE9-AF63-6296F1D382AC}"/>
          </ac:spMkLst>
        </pc:spChg>
        <pc:spChg chg="add del mod modVis">
          <ac:chgData name="CAPGRAS Etienne" userId="d192c435-7b24-43ba-902f-abc1a1ef4e89" providerId="ADAL" clId="{E6B822D2-4450-41C4-84B2-C5DCC02156BC}" dt="2019-08-06T06:59:09.426" v="4296" actId="478"/>
          <ac:spMkLst>
            <pc:docMk/>
            <pc:sldMk cId="2117892581" sldId="298"/>
            <ac:spMk id="5" creationId="{AA6C4CB7-F080-4C23-AAF4-B28084EA7595}"/>
          </ac:spMkLst>
        </pc:spChg>
        <pc:spChg chg="del">
          <ac:chgData name="CAPGRAS Etienne" userId="d192c435-7b24-43ba-902f-abc1a1ef4e89" providerId="ADAL" clId="{E6B822D2-4450-41C4-84B2-C5DCC02156BC}" dt="2019-08-05T20:57:11.561" v="3692" actId="478"/>
          <ac:spMkLst>
            <pc:docMk/>
            <pc:sldMk cId="2117892581" sldId="298"/>
            <ac:spMk id="13" creationId="{1E394B5C-54CD-445F-AFE6-B0ABB514507D}"/>
          </ac:spMkLst>
        </pc:spChg>
        <pc:spChg chg="del">
          <ac:chgData name="CAPGRAS Etienne" userId="d192c435-7b24-43ba-902f-abc1a1ef4e89" providerId="ADAL" clId="{E6B822D2-4450-41C4-84B2-C5DCC02156BC}" dt="2019-08-05T20:57:11.561" v="3692" actId="478"/>
          <ac:spMkLst>
            <pc:docMk/>
            <pc:sldMk cId="2117892581" sldId="298"/>
            <ac:spMk id="16" creationId="{1E394B5C-54CD-445F-AFE6-B0ABB514507D}"/>
          </ac:spMkLst>
        </pc:spChg>
        <pc:spChg chg="add mod">
          <ac:chgData name="CAPGRAS Etienne" userId="d192c435-7b24-43ba-902f-abc1a1ef4e89" providerId="ADAL" clId="{E6B822D2-4450-41C4-84B2-C5DCC02156BC}" dt="2019-08-06T07:08:47.455" v="4472" actId="14100"/>
          <ac:spMkLst>
            <pc:docMk/>
            <pc:sldMk cId="2117892581" sldId="298"/>
            <ac:spMk id="18" creationId="{531C7C1A-414D-41CD-A449-390A624D04E4}"/>
          </ac:spMkLst>
        </pc:spChg>
        <pc:spChg chg="del">
          <ac:chgData name="CAPGRAS Etienne" userId="d192c435-7b24-43ba-902f-abc1a1ef4e89" providerId="ADAL" clId="{E6B822D2-4450-41C4-84B2-C5DCC02156BC}" dt="2019-08-05T20:57:11.561" v="3692" actId="478"/>
          <ac:spMkLst>
            <pc:docMk/>
            <pc:sldMk cId="2117892581" sldId="298"/>
            <ac:spMk id="20" creationId="{F0AEEEDE-F558-4FE4-B9AE-C1788E762D04}"/>
          </ac:spMkLst>
        </pc:spChg>
        <pc:spChg chg="add mod">
          <ac:chgData name="CAPGRAS Etienne" userId="d192c435-7b24-43ba-902f-abc1a1ef4e89" providerId="ADAL" clId="{E6B822D2-4450-41C4-84B2-C5DCC02156BC}" dt="2019-08-06T07:02:55.721" v="4322" actId="1076"/>
          <ac:spMkLst>
            <pc:docMk/>
            <pc:sldMk cId="2117892581" sldId="298"/>
            <ac:spMk id="21" creationId="{C05CB7E5-C54F-4B53-963C-20807DDD7319}"/>
          </ac:spMkLst>
        </pc:spChg>
        <pc:spChg chg="del">
          <ac:chgData name="CAPGRAS Etienne" userId="d192c435-7b24-43ba-902f-abc1a1ef4e89" providerId="ADAL" clId="{E6B822D2-4450-41C4-84B2-C5DCC02156BC}" dt="2019-08-05T20:56:04.098" v="3691" actId="478"/>
          <ac:spMkLst>
            <pc:docMk/>
            <pc:sldMk cId="2117892581" sldId="298"/>
            <ac:spMk id="25" creationId="{0696CCC0-7335-4D8A-A08D-359C428996CB}"/>
          </ac:spMkLst>
        </pc:spChg>
        <pc:spChg chg="del">
          <ac:chgData name="CAPGRAS Etienne" userId="d192c435-7b24-43ba-902f-abc1a1ef4e89" providerId="ADAL" clId="{E6B822D2-4450-41C4-84B2-C5DCC02156BC}" dt="2019-08-05T20:57:11.561" v="3692" actId="478"/>
          <ac:spMkLst>
            <pc:docMk/>
            <pc:sldMk cId="2117892581" sldId="298"/>
            <ac:spMk id="42" creationId="{C2BB1DE1-F0EA-47DB-A79A-88079A692899}"/>
          </ac:spMkLst>
        </pc:spChg>
        <pc:spChg chg="del">
          <ac:chgData name="CAPGRAS Etienne" userId="d192c435-7b24-43ba-902f-abc1a1ef4e89" providerId="ADAL" clId="{E6B822D2-4450-41C4-84B2-C5DCC02156BC}" dt="2019-08-05T20:57:11.561" v="3692" actId="478"/>
          <ac:spMkLst>
            <pc:docMk/>
            <pc:sldMk cId="2117892581" sldId="298"/>
            <ac:spMk id="67" creationId="{340D16EA-3D68-4772-9D3C-8EF31AFBE52E}"/>
          </ac:spMkLst>
        </pc:spChg>
        <pc:spChg chg="del">
          <ac:chgData name="CAPGRAS Etienne" userId="d192c435-7b24-43ba-902f-abc1a1ef4e89" providerId="ADAL" clId="{E6B822D2-4450-41C4-84B2-C5DCC02156BC}" dt="2019-08-05T20:57:11.561" v="3692" actId="478"/>
          <ac:spMkLst>
            <pc:docMk/>
            <pc:sldMk cId="2117892581" sldId="298"/>
            <ac:spMk id="71" creationId="{E36C7DFB-7DA5-48C7-B4A7-2EB24A86137A}"/>
          </ac:spMkLst>
        </pc:spChg>
        <pc:grpChg chg="del">
          <ac:chgData name="CAPGRAS Etienne" userId="d192c435-7b24-43ba-902f-abc1a1ef4e89" providerId="ADAL" clId="{E6B822D2-4450-41C4-84B2-C5DCC02156BC}" dt="2019-08-05T20:57:11.561" v="3692" actId="478"/>
          <ac:grpSpMkLst>
            <pc:docMk/>
            <pc:sldMk cId="2117892581" sldId="298"/>
            <ac:grpSpMk id="61" creationId="{BAA5CF7A-2F81-4F08-A8F7-F2C08D8F5F4B}"/>
          </ac:grpSpMkLst>
        </pc:grpChg>
        <pc:picChg chg="add mod">
          <ac:chgData name="CAPGRAS Etienne" userId="d192c435-7b24-43ba-902f-abc1a1ef4e89" providerId="ADAL" clId="{E6B822D2-4450-41C4-84B2-C5DCC02156BC}" dt="2019-08-06T07:02:55.721" v="4322" actId="1076"/>
          <ac:picMkLst>
            <pc:docMk/>
            <pc:sldMk cId="2117892581" sldId="298"/>
            <ac:picMk id="19" creationId="{FB920868-C82F-485A-BF14-65C5BAA4F237}"/>
          </ac:picMkLst>
        </pc:picChg>
        <pc:picChg chg="del">
          <ac:chgData name="CAPGRAS Etienne" userId="d192c435-7b24-43ba-902f-abc1a1ef4e89" providerId="ADAL" clId="{E6B822D2-4450-41C4-84B2-C5DCC02156BC}" dt="2019-08-05T20:57:11.561" v="3692" actId="478"/>
          <ac:picMkLst>
            <pc:docMk/>
            <pc:sldMk cId="2117892581" sldId="298"/>
            <ac:picMk id="72" creationId="{4A34F748-FFDB-4FE7-B1B6-6A0E82249365}"/>
          </ac:picMkLst>
        </pc:picChg>
        <pc:cxnChg chg="add del mod">
          <ac:chgData name="CAPGRAS Etienne" userId="d192c435-7b24-43ba-902f-abc1a1ef4e89" providerId="ADAL" clId="{E6B822D2-4450-41C4-84B2-C5DCC02156BC}" dt="2019-08-05T20:57:56.531" v="3707" actId="478"/>
          <ac:cxnSpMkLst>
            <pc:docMk/>
            <pc:sldMk cId="2117892581" sldId="298"/>
            <ac:cxnSpMk id="22" creationId="{7503F6D7-4CDC-4403-8D1A-2A8A9926A128}"/>
          </ac:cxnSpMkLst>
        </pc:cxnChg>
        <pc:cxnChg chg="del">
          <ac:chgData name="CAPGRAS Etienne" userId="d192c435-7b24-43ba-902f-abc1a1ef4e89" providerId="ADAL" clId="{E6B822D2-4450-41C4-84B2-C5DCC02156BC}" dt="2019-08-05T20:57:11.561" v="3692" actId="478"/>
          <ac:cxnSpMkLst>
            <pc:docMk/>
            <pc:sldMk cId="2117892581" sldId="298"/>
            <ac:cxnSpMk id="43" creationId="{51706702-B0B6-4CAF-BC5A-76858941F561}"/>
          </ac:cxnSpMkLst>
        </pc:cxnChg>
        <pc:cxnChg chg="del">
          <ac:chgData name="CAPGRAS Etienne" userId="d192c435-7b24-43ba-902f-abc1a1ef4e89" providerId="ADAL" clId="{E6B822D2-4450-41C4-84B2-C5DCC02156BC}" dt="2019-08-05T20:57:11.561" v="3692" actId="478"/>
          <ac:cxnSpMkLst>
            <pc:docMk/>
            <pc:sldMk cId="2117892581" sldId="298"/>
            <ac:cxnSpMk id="73" creationId="{0A568833-BDA8-4D87-AA31-65C5190A1A91}"/>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6E8738E9-0BA1-460D-83F0-C2E32F286446}"/>
              </a:ext>
            </a:extLst>
          </p:cNvPr>
          <p:cNvSpPr>
            <a:spLocks noGrp="1"/>
          </p:cNvSpPr>
          <p:nvPr>
            <p:ph type="hdr" sz="quarter"/>
          </p:nvPr>
        </p:nvSpPr>
        <p:spPr>
          <a:xfrm>
            <a:off x="0" y="1"/>
            <a:ext cx="3962400" cy="344091"/>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7E0F5B0F-AF64-4C45-A95A-0760B6D9816F}"/>
              </a:ext>
            </a:extLst>
          </p:cNvPr>
          <p:cNvSpPr>
            <a:spLocks noGrp="1"/>
          </p:cNvSpPr>
          <p:nvPr>
            <p:ph type="dt" sz="quarter" idx="1"/>
          </p:nvPr>
        </p:nvSpPr>
        <p:spPr>
          <a:xfrm>
            <a:off x="5179484" y="1"/>
            <a:ext cx="3962400" cy="344091"/>
          </a:xfrm>
          <a:prstGeom prst="rect">
            <a:avLst/>
          </a:prstGeom>
        </p:spPr>
        <p:txBody>
          <a:bodyPr vert="horz" lIns="91440" tIns="45720" rIns="91440" bIns="45720" rtlCol="0"/>
          <a:lstStyle>
            <a:lvl1pPr algn="r">
              <a:defRPr sz="1200"/>
            </a:lvl1pPr>
          </a:lstStyle>
          <a:p>
            <a:fld id="{C30F9DF9-16F7-49F4-9CD5-13625EEBADAE}" type="datetimeFigureOut">
              <a:rPr lang="fr-FR" smtClean="0"/>
              <a:t>19/06/2020</a:t>
            </a:fld>
            <a:endParaRPr lang="fr-FR"/>
          </a:p>
        </p:txBody>
      </p:sp>
      <p:sp>
        <p:nvSpPr>
          <p:cNvPr id="4" name="Espace réservé du pied de page 3">
            <a:extLst>
              <a:ext uri="{FF2B5EF4-FFF2-40B4-BE49-F238E27FC236}">
                <a16:creationId xmlns:a16="http://schemas.microsoft.com/office/drawing/2014/main" id="{F6BE7F3E-C077-4706-90E0-FCE30F7FD606}"/>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14AB19C3-EAC4-4726-8E54-D803E467CD80}"/>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0C8C934A-71AB-4B53-878F-3ACBE6C35004}" type="slidenum">
              <a:rPr lang="fr-FR" smtClean="0"/>
              <a:t>‹N°›</a:t>
            </a:fld>
            <a:endParaRPr lang="fr-FR"/>
          </a:p>
        </p:txBody>
      </p:sp>
    </p:spTree>
    <p:extLst>
      <p:ext uri="{BB962C8B-B14F-4D97-AF65-F5344CB8AC3E}">
        <p14:creationId xmlns:p14="http://schemas.microsoft.com/office/powerpoint/2010/main" val="5309262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76F6EB5-CB8A-4ED5-A896-C1A4BB6313D2}" type="datetimeFigureOut">
              <a:rPr lang="fr-FR" smtClean="0"/>
              <a:t>19/06/2020</a:t>
            </a:fld>
            <a:endParaRPr lang="fr-FR"/>
          </a:p>
        </p:txBody>
      </p:sp>
      <p:sp>
        <p:nvSpPr>
          <p:cNvPr id="4" name="Espace réservé de l'image des diapositives 3"/>
          <p:cNvSpPr>
            <a:spLocks noGrp="1" noRot="1" noChangeAspect="1"/>
          </p:cNvSpPr>
          <p:nvPr>
            <p:ph type="sldImg" idx="2"/>
          </p:nvPr>
        </p:nvSpPr>
        <p:spPr>
          <a:xfrm>
            <a:off x="3754438" y="857250"/>
            <a:ext cx="1635125" cy="231457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19008FE0-C6D3-4D57-88A0-847C9E68236F}" type="slidenum">
              <a:rPr lang="fr-FR" smtClean="0"/>
              <a:t>‹N°›</a:t>
            </a:fld>
            <a:endParaRPr lang="fr-FR"/>
          </a:p>
        </p:txBody>
      </p:sp>
    </p:spTree>
    <p:extLst>
      <p:ext uri="{BB962C8B-B14F-4D97-AF65-F5344CB8AC3E}">
        <p14:creationId xmlns:p14="http://schemas.microsoft.com/office/powerpoint/2010/main" val="2969907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008FE0-C6D3-4D57-88A0-847C9E68236F}"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4664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008FE0-C6D3-4D57-88A0-847C9E68236F}"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2484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008FE0-C6D3-4D57-88A0-847C9E68236F}"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0944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008FE0-C6D3-4D57-88A0-847C9E68236F}"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0371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008FE0-C6D3-4D57-88A0-847C9E68236F}"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6849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008FE0-C6D3-4D57-88A0-847C9E68236F}"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0941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008FE0-C6D3-4D57-88A0-847C9E68236F}"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4294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008FE0-C6D3-4D57-88A0-847C9E68236F}"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0660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008FE0-C6D3-4D57-88A0-847C9E68236F}"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6118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008FE0-C6D3-4D57-88A0-847C9E68236F}"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3997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008FE0-C6D3-4D57-88A0-847C9E68236F}"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3242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008FE0-C6D3-4D57-88A0-847C9E68236F}"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0599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66977" y="1749800"/>
            <a:ext cx="6425724" cy="3722335"/>
          </a:xfrm>
        </p:spPr>
        <p:txBody>
          <a:bodyPr anchor="b"/>
          <a:lstStyle>
            <a:lvl1pPr algn="ctr">
              <a:defRPr sz="4960"/>
            </a:lvl1pPr>
          </a:lstStyle>
          <a:p>
            <a:r>
              <a:rPr lang="fr-FR"/>
              <a:t>Click to </a:t>
            </a:r>
            <a:r>
              <a:rPr lang="fr-FR" err="1"/>
              <a:t>edit</a:t>
            </a:r>
            <a:r>
              <a:rPr lang="fr-FR"/>
              <a:t> Master </a:t>
            </a:r>
            <a:r>
              <a:rPr lang="fr-FR" err="1"/>
              <a:t>title</a:t>
            </a:r>
            <a:r>
              <a:rPr lang="fr-FR"/>
              <a:t> style</a:t>
            </a:r>
          </a:p>
        </p:txBody>
      </p:sp>
      <p:sp>
        <p:nvSpPr>
          <p:cNvPr id="3" name="Subtitle 2"/>
          <p:cNvSpPr>
            <a:spLocks noGrp="1"/>
          </p:cNvSpPr>
          <p:nvPr>
            <p:ph type="subTitle" idx="1" hasCustomPrompt="1"/>
          </p:nvPr>
        </p:nvSpPr>
        <p:spPr>
          <a:xfrm>
            <a:off x="944961" y="5615681"/>
            <a:ext cx="5669756" cy="2581379"/>
          </a:xfrm>
        </p:spPr>
        <p:txBody>
          <a:bodyPr/>
          <a:lstStyle>
            <a:lvl1pPr marL="0" indent="0" algn="ctr">
              <a:buNone/>
              <a:defRPr sz="1984"/>
            </a:lvl1pPr>
            <a:lvl2pPr marL="378025" indent="0" algn="ctr">
              <a:buNone/>
              <a:defRPr sz="1653"/>
            </a:lvl2pPr>
            <a:lvl3pPr marL="756052" indent="0" algn="ctr">
              <a:buNone/>
              <a:defRPr sz="1488"/>
            </a:lvl3pPr>
            <a:lvl4pPr marL="1134076" indent="0" algn="ctr">
              <a:buNone/>
              <a:defRPr sz="1322"/>
            </a:lvl4pPr>
            <a:lvl5pPr marL="1512103" indent="0" algn="ctr">
              <a:buNone/>
              <a:defRPr sz="1322"/>
            </a:lvl5pPr>
            <a:lvl6pPr marL="1890129" indent="0" algn="ctr">
              <a:buNone/>
              <a:defRPr sz="1322"/>
            </a:lvl6pPr>
            <a:lvl7pPr marL="2268155" indent="0" algn="ctr">
              <a:buNone/>
              <a:defRPr sz="1322"/>
            </a:lvl7pPr>
            <a:lvl8pPr marL="2646181" indent="0" algn="ctr">
              <a:buNone/>
              <a:defRPr sz="1322"/>
            </a:lvl8pPr>
            <a:lvl9pPr marL="3024205" indent="0" algn="ctr">
              <a:buNone/>
              <a:defRPr sz="1322"/>
            </a:lvl9pPr>
          </a:lstStyle>
          <a:p>
            <a:r>
              <a:rPr lang="fr-FR"/>
              <a:t>Click to </a:t>
            </a:r>
            <a:r>
              <a:rPr lang="fr-FR" err="1"/>
              <a:t>edit</a:t>
            </a:r>
            <a:r>
              <a:rPr lang="fr-FR"/>
              <a:t> Master </a:t>
            </a:r>
            <a:r>
              <a:rPr lang="fr-FR" err="1"/>
              <a:t>subtitle</a:t>
            </a:r>
            <a:r>
              <a:rPr lang="fr-FR"/>
              <a:t> style</a:t>
            </a:r>
          </a:p>
        </p:txBody>
      </p:sp>
      <p:sp>
        <p:nvSpPr>
          <p:cNvPr id="4" name="Date Placeholder 3"/>
          <p:cNvSpPr>
            <a:spLocks noGrp="1"/>
          </p:cNvSpPr>
          <p:nvPr>
            <p:ph type="dt" sz="half" idx="10"/>
          </p:nvPr>
        </p:nvSpPr>
        <p:spPr/>
        <p:txBody>
          <a:bodyPr/>
          <a:lstStyle/>
          <a:p>
            <a:fld id="{FFBA0371-C9AE-41A3-AA1A-7199A23CB8C1}" type="datetimeFigureOut">
              <a:rPr lang="fr-FR" smtClean="0"/>
              <a:t>19/06/2020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1289982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fr-FR"/>
              <a:t>Click to </a:t>
            </a:r>
            <a:r>
              <a:rPr lang="fr-FR" err="1"/>
              <a:t>edit</a:t>
            </a:r>
            <a:r>
              <a:rPr lang="fr-FR"/>
              <a:t> Master </a:t>
            </a:r>
            <a:r>
              <a:rPr lang="fr-FR" err="1"/>
              <a:t>title</a:t>
            </a:r>
            <a:r>
              <a:rPr lang="fr-FR"/>
              <a:t> style</a:t>
            </a:r>
          </a:p>
        </p:txBody>
      </p:sp>
      <p:sp>
        <p:nvSpPr>
          <p:cNvPr id="3" name="Vertical Text Placeholder 2"/>
          <p:cNvSpPr>
            <a:spLocks noGrp="1"/>
          </p:cNvSpPr>
          <p:nvPr>
            <p:ph type="body" orient="vert" idx="1" hasCustomPrompt="1"/>
          </p:nvPr>
        </p:nvSpPr>
        <p:spPr/>
        <p:txBody>
          <a:bodyPr vert="eaVert"/>
          <a:lstStyle/>
          <a:p>
            <a:pPr lvl="0"/>
            <a:r>
              <a:rPr lang="fr-FR"/>
              <a:t>Edit Master </a:t>
            </a:r>
            <a:r>
              <a:rPr lang="fr-FR" err="1"/>
              <a:t>text</a:t>
            </a:r>
            <a:r>
              <a:rPr lang="fr-FR"/>
              <a:t> styles</a:t>
            </a:r>
          </a:p>
          <a:p>
            <a:pPr lvl="1"/>
            <a:r>
              <a:rPr lang="fr-FR"/>
              <a:t>Second </a:t>
            </a:r>
            <a:r>
              <a:rPr lang="fr-FR" err="1"/>
              <a:t>level</a:t>
            </a:r>
            <a:endParaRPr lang="fr-FR"/>
          </a:p>
          <a:p>
            <a:pPr lvl="2"/>
            <a:r>
              <a:rPr lang="fr-FR" err="1"/>
              <a:t>Third</a:t>
            </a:r>
            <a:r>
              <a:rPr lang="fr-FR"/>
              <a:t> </a:t>
            </a:r>
            <a:r>
              <a:rPr lang="fr-FR" err="1"/>
              <a:t>level</a:t>
            </a:r>
            <a:endParaRPr lang="fr-FR"/>
          </a:p>
          <a:p>
            <a:pPr lvl="3"/>
            <a:r>
              <a:rPr lang="fr-FR" err="1"/>
              <a:t>Fourth</a:t>
            </a:r>
            <a:r>
              <a:rPr lang="fr-FR"/>
              <a:t> </a:t>
            </a:r>
            <a:r>
              <a:rPr lang="fr-FR" err="1"/>
              <a:t>level</a:t>
            </a:r>
            <a:endParaRPr lang="fr-FR"/>
          </a:p>
          <a:p>
            <a:pPr lvl="4"/>
            <a:r>
              <a:rPr lang="fr-FR" err="1"/>
              <a:t>Fifth</a:t>
            </a:r>
            <a:r>
              <a:rPr lang="fr-FR"/>
              <a:t> </a:t>
            </a:r>
            <a:r>
              <a:rPr lang="fr-FR" err="1"/>
              <a:t>level</a:t>
            </a:r>
            <a:endParaRPr lang="fr-FR"/>
          </a:p>
        </p:txBody>
      </p:sp>
      <p:sp>
        <p:nvSpPr>
          <p:cNvPr id="4" name="Date Placeholder 3"/>
          <p:cNvSpPr>
            <a:spLocks noGrp="1"/>
          </p:cNvSpPr>
          <p:nvPr>
            <p:ph type="dt" sz="half" idx="10"/>
          </p:nvPr>
        </p:nvSpPr>
        <p:spPr/>
        <p:txBody>
          <a:bodyPr/>
          <a:lstStyle/>
          <a:p>
            <a:fld id="{FFBA0371-C9AE-41A3-AA1A-7199A23CB8C1}" type="datetimeFigureOut">
              <a:rPr lang="fr-FR" smtClean="0"/>
              <a:t>19/06/2020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988242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5409893" y="569244"/>
            <a:ext cx="1630055" cy="9060817"/>
          </a:xfrm>
        </p:spPr>
        <p:txBody>
          <a:bodyPr vert="eaVert"/>
          <a:lstStyle/>
          <a:p>
            <a:r>
              <a:rPr lang="fr-FR"/>
              <a:t>Click to </a:t>
            </a:r>
            <a:r>
              <a:rPr lang="fr-FR" err="1"/>
              <a:t>edit</a:t>
            </a:r>
            <a:r>
              <a:rPr lang="fr-FR"/>
              <a:t> Master </a:t>
            </a:r>
            <a:r>
              <a:rPr lang="fr-FR" err="1"/>
              <a:t>title</a:t>
            </a:r>
            <a:r>
              <a:rPr lang="fr-FR"/>
              <a:t> style</a:t>
            </a:r>
          </a:p>
        </p:txBody>
      </p:sp>
      <p:sp>
        <p:nvSpPr>
          <p:cNvPr id="3" name="Vertical Text Placeholder 2"/>
          <p:cNvSpPr>
            <a:spLocks noGrp="1"/>
          </p:cNvSpPr>
          <p:nvPr>
            <p:ph type="body" orient="vert" idx="1" hasCustomPrompt="1"/>
          </p:nvPr>
        </p:nvSpPr>
        <p:spPr>
          <a:xfrm>
            <a:off x="519731" y="569244"/>
            <a:ext cx="4795669" cy="9060817"/>
          </a:xfrm>
        </p:spPr>
        <p:txBody>
          <a:bodyPr vert="eaVert"/>
          <a:lstStyle/>
          <a:p>
            <a:pPr lvl="0"/>
            <a:r>
              <a:rPr lang="fr-FR"/>
              <a:t>Edit Master </a:t>
            </a:r>
            <a:r>
              <a:rPr lang="fr-FR" err="1"/>
              <a:t>text</a:t>
            </a:r>
            <a:r>
              <a:rPr lang="fr-FR"/>
              <a:t> styles</a:t>
            </a:r>
          </a:p>
          <a:p>
            <a:pPr lvl="1"/>
            <a:r>
              <a:rPr lang="fr-FR"/>
              <a:t>Second </a:t>
            </a:r>
            <a:r>
              <a:rPr lang="fr-FR" err="1"/>
              <a:t>level</a:t>
            </a:r>
            <a:endParaRPr lang="fr-FR"/>
          </a:p>
          <a:p>
            <a:pPr lvl="2"/>
            <a:r>
              <a:rPr lang="fr-FR" err="1"/>
              <a:t>Third</a:t>
            </a:r>
            <a:r>
              <a:rPr lang="fr-FR"/>
              <a:t> </a:t>
            </a:r>
            <a:r>
              <a:rPr lang="fr-FR" err="1"/>
              <a:t>level</a:t>
            </a:r>
            <a:endParaRPr lang="fr-FR"/>
          </a:p>
          <a:p>
            <a:pPr lvl="3"/>
            <a:r>
              <a:rPr lang="fr-FR" err="1"/>
              <a:t>Fourth</a:t>
            </a:r>
            <a:r>
              <a:rPr lang="fr-FR"/>
              <a:t> </a:t>
            </a:r>
            <a:r>
              <a:rPr lang="fr-FR" err="1"/>
              <a:t>level</a:t>
            </a:r>
            <a:endParaRPr lang="fr-FR"/>
          </a:p>
          <a:p>
            <a:pPr lvl="4"/>
            <a:r>
              <a:rPr lang="fr-FR" err="1"/>
              <a:t>Fifth</a:t>
            </a:r>
            <a:r>
              <a:rPr lang="fr-FR"/>
              <a:t> </a:t>
            </a:r>
            <a:r>
              <a:rPr lang="fr-FR" err="1"/>
              <a:t>level</a:t>
            </a:r>
            <a:endParaRPr lang="fr-FR"/>
          </a:p>
        </p:txBody>
      </p:sp>
      <p:sp>
        <p:nvSpPr>
          <p:cNvPr id="4" name="Date Placeholder 3"/>
          <p:cNvSpPr>
            <a:spLocks noGrp="1"/>
          </p:cNvSpPr>
          <p:nvPr>
            <p:ph type="dt" sz="half" idx="10"/>
          </p:nvPr>
        </p:nvSpPr>
        <p:spPr/>
        <p:txBody>
          <a:bodyPr/>
          <a:lstStyle/>
          <a:p>
            <a:fld id="{FFBA0371-C9AE-41A3-AA1A-7199A23CB8C1}" type="datetimeFigureOut">
              <a:rPr lang="fr-FR" smtClean="0"/>
              <a:t>19/06/2020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722760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66977" y="1749797"/>
            <a:ext cx="6425724" cy="3722334"/>
          </a:xfrm>
        </p:spPr>
        <p:txBody>
          <a:bodyPr anchor="b"/>
          <a:lstStyle>
            <a:lvl1pPr algn="ctr">
              <a:defRPr sz="4454"/>
            </a:lvl1pPr>
          </a:lstStyle>
          <a:p>
            <a:r>
              <a:rPr lang="fr-FR"/>
              <a:t>Modifiez le style du titre</a:t>
            </a:r>
            <a:endParaRPr lang="en-US"/>
          </a:p>
        </p:txBody>
      </p:sp>
      <p:sp>
        <p:nvSpPr>
          <p:cNvPr id="3" name="Subtitle 2"/>
          <p:cNvSpPr>
            <a:spLocks noGrp="1"/>
          </p:cNvSpPr>
          <p:nvPr>
            <p:ph type="subTitle" idx="1"/>
          </p:nvPr>
        </p:nvSpPr>
        <p:spPr>
          <a:xfrm>
            <a:off x="944961" y="5615679"/>
            <a:ext cx="5669756" cy="2581379"/>
          </a:xfrm>
        </p:spPr>
        <p:txBody>
          <a:bodyPr/>
          <a:lstStyle>
            <a:lvl1pPr marL="0" indent="0" algn="ctr">
              <a:buNone/>
              <a:defRPr sz="1782"/>
            </a:lvl1pPr>
            <a:lvl2pPr marL="339404" indent="0" algn="ctr">
              <a:buNone/>
              <a:defRPr sz="1485"/>
            </a:lvl2pPr>
            <a:lvl3pPr marL="678806" indent="0" algn="ctr">
              <a:buNone/>
              <a:defRPr sz="1337"/>
            </a:lvl3pPr>
            <a:lvl4pPr marL="1018211" indent="0" algn="ctr">
              <a:buNone/>
              <a:defRPr sz="1188"/>
            </a:lvl4pPr>
            <a:lvl5pPr marL="1357613" indent="0" algn="ctr">
              <a:buNone/>
              <a:defRPr sz="1188"/>
            </a:lvl5pPr>
            <a:lvl6pPr marL="1697016" indent="0" algn="ctr">
              <a:buNone/>
              <a:defRPr sz="1188"/>
            </a:lvl6pPr>
            <a:lvl7pPr marL="2036419" indent="0" algn="ctr">
              <a:buNone/>
              <a:defRPr sz="1188"/>
            </a:lvl7pPr>
            <a:lvl8pPr marL="2375822" indent="0" algn="ctr">
              <a:buNone/>
              <a:defRPr sz="1188"/>
            </a:lvl8pPr>
            <a:lvl9pPr marL="2715225" indent="0" algn="ctr">
              <a:buNone/>
              <a:defRPr sz="1188"/>
            </a:lvl9pPr>
          </a:lstStyle>
          <a:p>
            <a:r>
              <a:rPr lang="fr-FR"/>
              <a:t>Modifiez le style des sous-titres du masque</a:t>
            </a:r>
            <a:endParaRPr lang="en-US"/>
          </a:p>
        </p:txBody>
      </p:sp>
      <p:sp>
        <p:nvSpPr>
          <p:cNvPr id="4" name="Date Placeholder 3"/>
          <p:cNvSpPr>
            <a:spLocks noGrp="1"/>
          </p:cNvSpPr>
          <p:nvPr>
            <p:ph type="dt" sz="half" idx="10"/>
          </p:nvPr>
        </p:nvSpPr>
        <p:spPr/>
        <p:txBody>
          <a:bodyPr/>
          <a:lstStyle/>
          <a:p>
            <a:fld id="{FFBA0371-C9AE-41A3-AA1A-7199A23CB8C1}" type="datetimeFigureOut">
              <a:rPr lang="fr-FR" smtClean="0"/>
              <a:t>19/06/2020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2114201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FFBA0371-C9AE-41A3-AA1A-7199A23CB8C1}" type="datetimeFigureOut">
              <a:rPr lang="fr-FR" smtClean="0"/>
              <a:t>19/06/2020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213609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515792" y="2665534"/>
            <a:ext cx="6520220" cy="4447497"/>
          </a:xfrm>
        </p:spPr>
        <p:txBody>
          <a:bodyPr anchor="b"/>
          <a:lstStyle>
            <a:lvl1pPr>
              <a:defRPr sz="4454"/>
            </a:lvl1pPr>
          </a:lstStyle>
          <a:p>
            <a:r>
              <a:rPr lang="fr-FR"/>
              <a:t>Modifiez le style du titre</a:t>
            </a:r>
            <a:endParaRPr lang="en-US"/>
          </a:p>
        </p:txBody>
      </p:sp>
      <p:sp>
        <p:nvSpPr>
          <p:cNvPr id="3" name="Text Placeholder 2"/>
          <p:cNvSpPr>
            <a:spLocks noGrp="1"/>
          </p:cNvSpPr>
          <p:nvPr>
            <p:ph type="body" idx="1"/>
          </p:nvPr>
        </p:nvSpPr>
        <p:spPr>
          <a:xfrm>
            <a:off x="515792" y="7155105"/>
            <a:ext cx="6520220" cy="2338833"/>
          </a:xfrm>
        </p:spPr>
        <p:txBody>
          <a:bodyPr/>
          <a:lstStyle>
            <a:lvl1pPr marL="0" indent="0">
              <a:buNone/>
              <a:defRPr sz="1782">
                <a:solidFill>
                  <a:schemeClr val="tx1"/>
                </a:solidFill>
              </a:defRPr>
            </a:lvl1pPr>
            <a:lvl2pPr marL="339404" indent="0">
              <a:buNone/>
              <a:defRPr sz="1485">
                <a:solidFill>
                  <a:schemeClr val="tx1">
                    <a:tint val="75000"/>
                  </a:schemeClr>
                </a:solidFill>
              </a:defRPr>
            </a:lvl2pPr>
            <a:lvl3pPr marL="678806" indent="0">
              <a:buNone/>
              <a:defRPr sz="1337">
                <a:solidFill>
                  <a:schemeClr val="tx1">
                    <a:tint val="75000"/>
                  </a:schemeClr>
                </a:solidFill>
              </a:defRPr>
            </a:lvl3pPr>
            <a:lvl4pPr marL="1018211" indent="0">
              <a:buNone/>
              <a:defRPr sz="1188">
                <a:solidFill>
                  <a:schemeClr val="tx1">
                    <a:tint val="75000"/>
                  </a:schemeClr>
                </a:solidFill>
              </a:defRPr>
            </a:lvl4pPr>
            <a:lvl5pPr marL="1357613" indent="0">
              <a:buNone/>
              <a:defRPr sz="1188">
                <a:solidFill>
                  <a:schemeClr val="tx1">
                    <a:tint val="75000"/>
                  </a:schemeClr>
                </a:solidFill>
              </a:defRPr>
            </a:lvl5pPr>
            <a:lvl6pPr marL="1697016" indent="0">
              <a:buNone/>
              <a:defRPr sz="1188">
                <a:solidFill>
                  <a:schemeClr val="tx1">
                    <a:tint val="75000"/>
                  </a:schemeClr>
                </a:solidFill>
              </a:defRPr>
            </a:lvl6pPr>
            <a:lvl7pPr marL="2036419" indent="0">
              <a:buNone/>
              <a:defRPr sz="1188">
                <a:solidFill>
                  <a:schemeClr val="tx1">
                    <a:tint val="75000"/>
                  </a:schemeClr>
                </a:solidFill>
              </a:defRPr>
            </a:lvl7pPr>
            <a:lvl8pPr marL="2375822" indent="0">
              <a:buNone/>
              <a:defRPr sz="1188">
                <a:solidFill>
                  <a:schemeClr val="tx1">
                    <a:tint val="75000"/>
                  </a:schemeClr>
                </a:solidFill>
              </a:defRPr>
            </a:lvl8pPr>
            <a:lvl9pPr marL="2715225" indent="0">
              <a:buNone/>
              <a:defRPr sz="1188">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FBA0371-C9AE-41A3-AA1A-7199A23CB8C1}" type="datetimeFigureOut">
              <a:rPr lang="fr-FR" smtClean="0"/>
              <a:t>19/06/2020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1868347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sz="half" idx="1"/>
          </p:nvPr>
        </p:nvSpPr>
        <p:spPr>
          <a:xfrm>
            <a:off x="519728" y="2846202"/>
            <a:ext cx="3212862" cy="67838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Content Placeholder 3"/>
          <p:cNvSpPr>
            <a:spLocks noGrp="1"/>
          </p:cNvSpPr>
          <p:nvPr>
            <p:ph sz="half" idx="2"/>
          </p:nvPr>
        </p:nvSpPr>
        <p:spPr>
          <a:xfrm>
            <a:off x="3827086" y="2846202"/>
            <a:ext cx="3212862" cy="67838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Date Placeholder 4"/>
          <p:cNvSpPr>
            <a:spLocks noGrp="1"/>
          </p:cNvSpPr>
          <p:nvPr>
            <p:ph type="dt" sz="half" idx="10"/>
          </p:nvPr>
        </p:nvSpPr>
        <p:spPr/>
        <p:txBody>
          <a:bodyPr/>
          <a:lstStyle/>
          <a:p>
            <a:fld id="{FFBA0371-C9AE-41A3-AA1A-7199A23CB8C1}" type="datetimeFigureOut">
              <a:rPr lang="fr-FR" smtClean="0"/>
              <a:t>19/06/2020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2739093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520713" y="569244"/>
            <a:ext cx="6520220" cy="2066589"/>
          </a:xfrm>
        </p:spPr>
        <p:txBody>
          <a:bodyPr/>
          <a:lstStyle/>
          <a:p>
            <a:r>
              <a:rPr lang="fr-FR"/>
              <a:t>Modifiez le style du titre</a:t>
            </a:r>
            <a:endParaRPr lang="en-US"/>
          </a:p>
        </p:txBody>
      </p:sp>
      <p:sp>
        <p:nvSpPr>
          <p:cNvPr id="3" name="Text Placeholder 2"/>
          <p:cNvSpPr>
            <a:spLocks noGrp="1"/>
          </p:cNvSpPr>
          <p:nvPr>
            <p:ph type="body" idx="1"/>
          </p:nvPr>
        </p:nvSpPr>
        <p:spPr>
          <a:xfrm>
            <a:off x="520714" y="2620981"/>
            <a:ext cx="3198096" cy="1284503"/>
          </a:xfrm>
        </p:spPr>
        <p:txBody>
          <a:bodyPr anchor="b"/>
          <a:lstStyle>
            <a:lvl1pPr marL="0" indent="0">
              <a:buNone/>
              <a:defRPr sz="1782" b="1"/>
            </a:lvl1pPr>
            <a:lvl2pPr marL="339404" indent="0">
              <a:buNone/>
              <a:defRPr sz="1485" b="1"/>
            </a:lvl2pPr>
            <a:lvl3pPr marL="678806" indent="0">
              <a:buNone/>
              <a:defRPr sz="1337" b="1"/>
            </a:lvl3pPr>
            <a:lvl4pPr marL="1018211" indent="0">
              <a:buNone/>
              <a:defRPr sz="1188" b="1"/>
            </a:lvl4pPr>
            <a:lvl5pPr marL="1357613" indent="0">
              <a:buNone/>
              <a:defRPr sz="1188" b="1"/>
            </a:lvl5pPr>
            <a:lvl6pPr marL="1697016" indent="0">
              <a:buNone/>
              <a:defRPr sz="1188" b="1"/>
            </a:lvl6pPr>
            <a:lvl7pPr marL="2036419" indent="0">
              <a:buNone/>
              <a:defRPr sz="1188" b="1"/>
            </a:lvl7pPr>
            <a:lvl8pPr marL="2375822" indent="0">
              <a:buNone/>
              <a:defRPr sz="1188" b="1"/>
            </a:lvl8pPr>
            <a:lvl9pPr marL="2715225" indent="0">
              <a:buNone/>
              <a:defRPr sz="1188" b="1"/>
            </a:lvl9pPr>
          </a:lstStyle>
          <a:p>
            <a:pPr lvl="0"/>
            <a:r>
              <a:rPr lang="fr-FR"/>
              <a:t>Cliquez pour modifier les styles du texte du masque</a:t>
            </a:r>
          </a:p>
        </p:txBody>
      </p:sp>
      <p:sp>
        <p:nvSpPr>
          <p:cNvPr id="4" name="Content Placeholder 3"/>
          <p:cNvSpPr>
            <a:spLocks noGrp="1"/>
          </p:cNvSpPr>
          <p:nvPr>
            <p:ph sz="half" idx="2"/>
          </p:nvPr>
        </p:nvSpPr>
        <p:spPr>
          <a:xfrm>
            <a:off x="520714" y="3905483"/>
            <a:ext cx="3198096" cy="574437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Text Placeholder 4"/>
          <p:cNvSpPr>
            <a:spLocks noGrp="1"/>
          </p:cNvSpPr>
          <p:nvPr>
            <p:ph type="body" sz="quarter" idx="3"/>
          </p:nvPr>
        </p:nvSpPr>
        <p:spPr>
          <a:xfrm>
            <a:off x="3827087" y="2620981"/>
            <a:ext cx="3213846" cy="1284503"/>
          </a:xfrm>
        </p:spPr>
        <p:txBody>
          <a:bodyPr anchor="b"/>
          <a:lstStyle>
            <a:lvl1pPr marL="0" indent="0">
              <a:buNone/>
              <a:defRPr sz="1782" b="1"/>
            </a:lvl1pPr>
            <a:lvl2pPr marL="339404" indent="0">
              <a:buNone/>
              <a:defRPr sz="1485" b="1"/>
            </a:lvl2pPr>
            <a:lvl3pPr marL="678806" indent="0">
              <a:buNone/>
              <a:defRPr sz="1337" b="1"/>
            </a:lvl3pPr>
            <a:lvl4pPr marL="1018211" indent="0">
              <a:buNone/>
              <a:defRPr sz="1188" b="1"/>
            </a:lvl4pPr>
            <a:lvl5pPr marL="1357613" indent="0">
              <a:buNone/>
              <a:defRPr sz="1188" b="1"/>
            </a:lvl5pPr>
            <a:lvl6pPr marL="1697016" indent="0">
              <a:buNone/>
              <a:defRPr sz="1188" b="1"/>
            </a:lvl6pPr>
            <a:lvl7pPr marL="2036419" indent="0">
              <a:buNone/>
              <a:defRPr sz="1188" b="1"/>
            </a:lvl7pPr>
            <a:lvl8pPr marL="2375822" indent="0">
              <a:buNone/>
              <a:defRPr sz="1188" b="1"/>
            </a:lvl8pPr>
            <a:lvl9pPr marL="2715225" indent="0">
              <a:buNone/>
              <a:defRPr sz="1188" b="1"/>
            </a:lvl9pPr>
          </a:lstStyle>
          <a:p>
            <a:pPr lvl="0"/>
            <a:r>
              <a:rPr lang="fr-FR"/>
              <a:t>Cliquez pour modifier les styles du texte du masque</a:t>
            </a:r>
          </a:p>
        </p:txBody>
      </p:sp>
      <p:sp>
        <p:nvSpPr>
          <p:cNvPr id="6" name="Content Placeholder 5"/>
          <p:cNvSpPr>
            <a:spLocks noGrp="1"/>
          </p:cNvSpPr>
          <p:nvPr>
            <p:ph sz="quarter" idx="4"/>
          </p:nvPr>
        </p:nvSpPr>
        <p:spPr>
          <a:xfrm>
            <a:off x="3827087" y="3905483"/>
            <a:ext cx="3213846" cy="574437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6"/>
          <p:cNvSpPr>
            <a:spLocks noGrp="1"/>
          </p:cNvSpPr>
          <p:nvPr>
            <p:ph type="dt" sz="half" idx="10"/>
          </p:nvPr>
        </p:nvSpPr>
        <p:spPr/>
        <p:txBody>
          <a:bodyPr/>
          <a:lstStyle/>
          <a:p>
            <a:fld id="{FFBA0371-C9AE-41A3-AA1A-7199A23CB8C1}" type="datetimeFigureOut">
              <a:rPr lang="fr-FR" smtClean="0"/>
              <a:t>19/06/2020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1139636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Date Placeholder 2"/>
          <p:cNvSpPr>
            <a:spLocks noGrp="1"/>
          </p:cNvSpPr>
          <p:nvPr>
            <p:ph type="dt" sz="half" idx="10"/>
          </p:nvPr>
        </p:nvSpPr>
        <p:spPr/>
        <p:txBody>
          <a:bodyPr/>
          <a:lstStyle/>
          <a:p>
            <a:fld id="{FFBA0371-C9AE-41A3-AA1A-7199A23CB8C1}" type="datetimeFigureOut">
              <a:rPr lang="fr-FR" smtClean="0"/>
              <a:t>19/06/2020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35233287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BA0371-C9AE-41A3-AA1A-7199A23CB8C1}" type="datetimeFigureOut">
              <a:rPr lang="fr-FR" smtClean="0"/>
              <a:t>19/06/2020</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38007904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8"/>
          </a:xfrm>
        </p:spPr>
        <p:txBody>
          <a:bodyPr anchor="b"/>
          <a:lstStyle>
            <a:lvl1pPr>
              <a:defRPr sz="2375"/>
            </a:lvl1pPr>
          </a:lstStyle>
          <a:p>
            <a:r>
              <a:rPr lang="fr-FR"/>
              <a:t>Modifiez le style du titre</a:t>
            </a:r>
            <a:endParaRPr lang="en-US"/>
          </a:p>
        </p:txBody>
      </p:sp>
      <p:sp>
        <p:nvSpPr>
          <p:cNvPr id="3" name="Content Placeholder 2"/>
          <p:cNvSpPr>
            <a:spLocks noGrp="1"/>
          </p:cNvSpPr>
          <p:nvPr>
            <p:ph idx="1"/>
          </p:nvPr>
        </p:nvSpPr>
        <p:spPr>
          <a:xfrm>
            <a:off x="3213847" y="1539427"/>
            <a:ext cx="3827085" cy="7598116"/>
          </a:xfrm>
        </p:spPr>
        <p:txBody>
          <a:bodyPr/>
          <a:lstStyle>
            <a:lvl1pPr>
              <a:defRPr sz="2375"/>
            </a:lvl1pPr>
            <a:lvl2pPr>
              <a:defRPr sz="2078"/>
            </a:lvl2pPr>
            <a:lvl3pPr>
              <a:defRPr sz="1782"/>
            </a:lvl3pPr>
            <a:lvl4pPr>
              <a:defRPr sz="1485"/>
            </a:lvl4pPr>
            <a:lvl5pPr>
              <a:defRPr sz="1485"/>
            </a:lvl5pPr>
            <a:lvl6pPr>
              <a:defRPr sz="1485"/>
            </a:lvl6pPr>
            <a:lvl7pPr>
              <a:defRPr sz="1485"/>
            </a:lvl7pPr>
            <a:lvl8pPr>
              <a:defRPr sz="1485"/>
            </a:lvl8pPr>
            <a:lvl9pPr>
              <a:defRPr sz="1485"/>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Text Placeholder 3"/>
          <p:cNvSpPr>
            <a:spLocks noGrp="1"/>
          </p:cNvSpPr>
          <p:nvPr>
            <p:ph type="body" sz="half" idx="2"/>
          </p:nvPr>
        </p:nvSpPr>
        <p:spPr>
          <a:xfrm>
            <a:off x="520712" y="3207547"/>
            <a:ext cx="2438192" cy="5942371"/>
          </a:xfrm>
        </p:spPr>
        <p:txBody>
          <a:bodyPr/>
          <a:lstStyle>
            <a:lvl1pPr marL="0" indent="0">
              <a:buNone/>
              <a:defRPr sz="1188"/>
            </a:lvl1pPr>
            <a:lvl2pPr marL="339404" indent="0">
              <a:buNone/>
              <a:defRPr sz="1040"/>
            </a:lvl2pPr>
            <a:lvl3pPr marL="678806" indent="0">
              <a:buNone/>
              <a:defRPr sz="891"/>
            </a:lvl3pPr>
            <a:lvl4pPr marL="1018211" indent="0">
              <a:buNone/>
              <a:defRPr sz="743"/>
            </a:lvl4pPr>
            <a:lvl5pPr marL="1357613" indent="0">
              <a:buNone/>
              <a:defRPr sz="743"/>
            </a:lvl5pPr>
            <a:lvl6pPr marL="1697016" indent="0">
              <a:buNone/>
              <a:defRPr sz="743"/>
            </a:lvl6pPr>
            <a:lvl7pPr marL="2036419" indent="0">
              <a:buNone/>
              <a:defRPr sz="743"/>
            </a:lvl7pPr>
            <a:lvl8pPr marL="2375822" indent="0">
              <a:buNone/>
              <a:defRPr sz="743"/>
            </a:lvl8pPr>
            <a:lvl9pPr marL="2715225" indent="0">
              <a:buNone/>
              <a:defRPr sz="743"/>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FBA0371-C9AE-41A3-AA1A-7199A23CB8C1}" type="datetimeFigureOut">
              <a:rPr lang="fr-FR" smtClean="0"/>
              <a:t>19/06/2020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1997441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fr-FR"/>
              <a:t>Click to </a:t>
            </a:r>
            <a:r>
              <a:rPr lang="fr-FR" err="1"/>
              <a:t>edit</a:t>
            </a:r>
            <a:r>
              <a:rPr lang="fr-FR"/>
              <a:t> Master </a:t>
            </a:r>
            <a:r>
              <a:rPr lang="fr-FR" err="1"/>
              <a:t>title</a:t>
            </a:r>
            <a:r>
              <a:rPr lang="fr-FR"/>
              <a:t> style</a:t>
            </a:r>
          </a:p>
        </p:txBody>
      </p:sp>
      <p:sp>
        <p:nvSpPr>
          <p:cNvPr id="3" name="Content Placeholder 2"/>
          <p:cNvSpPr>
            <a:spLocks noGrp="1"/>
          </p:cNvSpPr>
          <p:nvPr>
            <p:ph idx="1" hasCustomPrompt="1"/>
          </p:nvPr>
        </p:nvSpPr>
        <p:spPr/>
        <p:txBody>
          <a:bodyPr/>
          <a:lstStyle/>
          <a:p>
            <a:pPr lvl="0"/>
            <a:r>
              <a:rPr lang="fr-FR"/>
              <a:t>Edit Master </a:t>
            </a:r>
            <a:r>
              <a:rPr lang="fr-FR" err="1"/>
              <a:t>text</a:t>
            </a:r>
            <a:r>
              <a:rPr lang="fr-FR"/>
              <a:t> styles</a:t>
            </a:r>
          </a:p>
          <a:p>
            <a:pPr lvl="1"/>
            <a:r>
              <a:rPr lang="fr-FR"/>
              <a:t>Second </a:t>
            </a:r>
            <a:r>
              <a:rPr lang="fr-FR" err="1"/>
              <a:t>level</a:t>
            </a:r>
            <a:endParaRPr lang="fr-FR"/>
          </a:p>
          <a:p>
            <a:pPr lvl="2"/>
            <a:r>
              <a:rPr lang="fr-FR" err="1"/>
              <a:t>Third</a:t>
            </a:r>
            <a:r>
              <a:rPr lang="fr-FR"/>
              <a:t> </a:t>
            </a:r>
            <a:r>
              <a:rPr lang="fr-FR" err="1"/>
              <a:t>level</a:t>
            </a:r>
            <a:endParaRPr lang="fr-FR"/>
          </a:p>
          <a:p>
            <a:pPr lvl="3"/>
            <a:r>
              <a:rPr lang="fr-FR" err="1"/>
              <a:t>Fourth</a:t>
            </a:r>
            <a:r>
              <a:rPr lang="fr-FR"/>
              <a:t> </a:t>
            </a:r>
            <a:r>
              <a:rPr lang="fr-FR" err="1"/>
              <a:t>level</a:t>
            </a:r>
            <a:endParaRPr lang="fr-FR"/>
          </a:p>
          <a:p>
            <a:pPr lvl="4"/>
            <a:r>
              <a:rPr lang="fr-FR" err="1"/>
              <a:t>Fifth</a:t>
            </a:r>
            <a:r>
              <a:rPr lang="fr-FR"/>
              <a:t> </a:t>
            </a:r>
            <a:r>
              <a:rPr lang="fr-FR" err="1"/>
              <a:t>level</a:t>
            </a:r>
            <a:endParaRPr lang="fr-FR"/>
          </a:p>
        </p:txBody>
      </p:sp>
      <p:sp>
        <p:nvSpPr>
          <p:cNvPr id="4" name="Date Placeholder 3"/>
          <p:cNvSpPr>
            <a:spLocks noGrp="1"/>
          </p:cNvSpPr>
          <p:nvPr>
            <p:ph type="dt" sz="half" idx="10"/>
          </p:nvPr>
        </p:nvSpPr>
        <p:spPr/>
        <p:txBody>
          <a:bodyPr/>
          <a:lstStyle/>
          <a:p>
            <a:fld id="{FFBA0371-C9AE-41A3-AA1A-7199A23CB8C1}" type="datetimeFigureOut">
              <a:rPr lang="fr-FR" smtClean="0"/>
              <a:t>19/06/2020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17924358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8"/>
          </a:xfrm>
        </p:spPr>
        <p:txBody>
          <a:bodyPr anchor="b"/>
          <a:lstStyle>
            <a:lvl1pPr>
              <a:defRPr sz="2375"/>
            </a:lvl1pPr>
          </a:lstStyle>
          <a:p>
            <a:r>
              <a:rPr lang="fr-FR"/>
              <a:t>Modifiez le style du titre</a:t>
            </a:r>
            <a:endParaRPr lang="en-US"/>
          </a:p>
        </p:txBody>
      </p:sp>
      <p:sp>
        <p:nvSpPr>
          <p:cNvPr id="3" name="Picture Placeholder 2"/>
          <p:cNvSpPr>
            <a:spLocks noGrp="1" noChangeAspect="1"/>
          </p:cNvSpPr>
          <p:nvPr>
            <p:ph type="pic" idx="1"/>
          </p:nvPr>
        </p:nvSpPr>
        <p:spPr>
          <a:xfrm>
            <a:off x="3213847" y="1539427"/>
            <a:ext cx="3827085" cy="7598116"/>
          </a:xfrm>
        </p:spPr>
        <p:txBody>
          <a:bodyPr anchor="t"/>
          <a:lstStyle>
            <a:lvl1pPr marL="0" indent="0">
              <a:buNone/>
              <a:defRPr sz="2375"/>
            </a:lvl1pPr>
            <a:lvl2pPr marL="339404" indent="0">
              <a:buNone/>
              <a:defRPr sz="2078"/>
            </a:lvl2pPr>
            <a:lvl3pPr marL="678806" indent="0">
              <a:buNone/>
              <a:defRPr sz="1782"/>
            </a:lvl3pPr>
            <a:lvl4pPr marL="1018211" indent="0">
              <a:buNone/>
              <a:defRPr sz="1485"/>
            </a:lvl4pPr>
            <a:lvl5pPr marL="1357613" indent="0">
              <a:buNone/>
              <a:defRPr sz="1485"/>
            </a:lvl5pPr>
            <a:lvl6pPr marL="1697016" indent="0">
              <a:buNone/>
              <a:defRPr sz="1485"/>
            </a:lvl6pPr>
            <a:lvl7pPr marL="2036419" indent="0">
              <a:buNone/>
              <a:defRPr sz="1485"/>
            </a:lvl7pPr>
            <a:lvl8pPr marL="2375822" indent="0">
              <a:buNone/>
              <a:defRPr sz="1485"/>
            </a:lvl8pPr>
            <a:lvl9pPr marL="2715225" indent="0">
              <a:buNone/>
              <a:defRPr sz="1485"/>
            </a:lvl9pPr>
          </a:lstStyle>
          <a:p>
            <a:r>
              <a:rPr lang="fr-FR"/>
              <a:t>Cliquez sur l'icône pour ajouter une image</a:t>
            </a:r>
            <a:endParaRPr lang="en-US"/>
          </a:p>
        </p:txBody>
      </p:sp>
      <p:sp>
        <p:nvSpPr>
          <p:cNvPr id="4" name="Text Placeholder 3"/>
          <p:cNvSpPr>
            <a:spLocks noGrp="1"/>
          </p:cNvSpPr>
          <p:nvPr>
            <p:ph type="body" sz="half" idx="2"/>
          </p:nvPr>
        </p:nvSpPr>
        <p:spPr>
          <a:xfrm>
            <a:off x="520712" y="3207547"/>
            <a:ext cx="2438192" cy="5942371"/>
          </a:xfrm>
        </p:spPr>
        <p:txBody>
          <a:bodyPr/>
          <a:lstStyle>
            <a:lvl1pPr marL="0" indent="0">
              <a:buNone/>
              <a:defRPr sz="1188"/>
            </a:lvl1pPr>
            <a:lvl2pPr marL="339404" indent="0">
              <a:buNone/>
              <a:defRPr sz="1040"/>
            </a:lvl2pPr>
            <a:lvl3pPr marL="678806" indent="0">
              <a:buNone/>
              <a:defRPr sz="891"/>
            </a:lvl3pPr>
            <a:lvl4pPr marL="1018211" indent="0">
              <a:buNone/>
              <a:defRPr sz="743"/>
            </a:lvl4pPr>
            <a:lvl5pPr marL="1357613" indent="0">
              <a:buNone/>
              <a:defRPr sz="743"/>
            </a:lvl5pPr>
            <a:lvl6pPr marL="1697016" indent="0">
              <a:buNone/>
              <a:defRPr sz="743"/>
            </a:lvl6pPr>
            <a:lvl7pPr marL="2036419" indent="0">
              <a:buNone/>
              <a:defRPr sz="743"/>
            </a:lvl7pPr>
            <a:lvl8pPr marL="2375822" indent="0">
              <a:buNone/>
              <a:defRPr sz="743"/>
            </a:lvl8pPr>
            <a:lvl9pPr marL="2715225" indent="0">
              <a:buNone/>
              <a:defRPr sz="743"/>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FBA0371-C9AE-41A3-AA1A-7199A23CB8C1}" type="datetimeFigureOut">
              <a:rPr lang="fr-FR" smtClean="0"/>
              <a:t>19/06/2020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42924796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FFBA0371-C9AE-41A3-AA1A-7199A23CB8C1}" type="datetimeFigureOut">
              <a:rPr lang="fr-FR" smtClean="0"/>
              <a:t>19/06/2020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10821311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3"/>
            <a:ext cx="1630055" cy="9060817"/>
          </a:xfrm>
        </p:spPr>
        <p:txBody>
          <a:bodyPr vert="eaVert"/>
          <a:lstStyle/>
          <a:p>
            <a:r>
              <a:rPr lang="fr-FR"/>
              <a:t>Modifiez le style du titre</a:t>
            </a:r>
            <a:endParaRPr lang="en-US"/>
          </a:p>
        </p:txBody>
      </p:sp>
      <p:sp>
        <p:nvSpPr>
          <p:cNvPr id="3" name="Vertical Text Placeholder 2"/>
          <p:cNvSpPr>
            <a:spLocks noGrp="1"/>
          </p:cNvSpPr>
          <p:nvPr>
            <p:ph type="body" orient="vert" idx="1"/>
          </p:nvPr>
        </p:nvSpPr>
        <p:spPr>
          <a:xfrm>
            <a:off x="519730" y="569243"/>
            <a:ext cx="4795669" cy="9060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FFBA0371-C9AE-41A3-AA1A-7199A23CB8C1}" type="datetimeFigureOut">
              <a:rPr lang="fr-FR" smtClean="0"/>
              <a:t>19/06/2020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994830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5792" y="2665533"/>
            <a:ext cx="6520220" cy="4447496"/>
          </a:xfrm>
        </p:spPr>
        <p:txBody>
          <a:bodyPr anchor="b"/>
          <a:lstStyle>
            <a:lvl1pPr>
              <a:defRPr sz="4960"/>
            </a:lvl1pPr>
          </a:lstStyle>
          <a:p>
            <a:r>
              <a:rPr lang="fr-FR"/>
              <a:t>Click to </a:t>
            </a:r>
            <a:r>
              <a:rPr lang="fr-FR" err="1"/>
              <a:t>edit</a:t>
            </a:r>
            <a:r>
              <a:rPr lang="fr-FR"/>
              <a:t> Master </a:t>
            </a:r>
            <a:r>
              <a:rPr lang="fr-FR" err="1"/>
              <a:t>title</a:t>
            </a:r>
            <a:r>
              <a:rPr lang="fr-FR"/>
              <a:t> style</a:t>
            </a:r>
          </a:p>
        </p:txBody>
      </p:sp>
      <p:sp>
        <p:nvSpPr>
          <p:cNvPr id="3" name="Text Placeholder 2"/>
          <p:cNvSpPr>
            <a:spLocks noGrp="1"/>
          </p:cNvSpPr>
          <p:nvPr>
            <p:ph type="body" idx="1" hasCustomPrompt="1"/>
          </p:nvPr>
        </p:nvSpPr>
        <p:spPr>
          <a:xfrm>
            <a:off x="515792" y="7155103"/>
            <a:ext cx="6520220" cy="2338833"/>
          </a:xfrm>
        </p:spPr>
        <p:txBody>
          <a:bodyPr/>
          <a:lstStyle>
            <a:lvl1pPr marL="0" indent="0">
              <a:buNone/>
              <a:defRPr sz="1984">
                <a:solidFill>
                  <a:schemeClr val="tx1"/>
                </a:solidFill>
              </a:defRPr>
            </a:lvl1pPr>
            <a:lvl2pPr marL="378025" indent="0">
              <a:buNone/>
              <a:defRPr sz="1653">
                <a:solidFill>
                  <a:schemeClr val="tx1">
                    <a:tint val="75000"/>
                  </a:schemeClr>
                </a:solidFill>
              </a:defRPr>
            </a:lvl2pPr>
            <a:lvl3pPr marL="756052" indent="0">
              <a:buNone/>
              <a:defRPr sz="1488">
                <a:solidFill>
                  <a:schemeClr val="tx1">
                    <a:tint val="75000"/>
                  </a:schemeClr>
                </a:solidFill>
              </a:defRPr>
            </a:lvl3pPr>
            <a:lvl4pPr marL="1134076" indent="0">
              <a:buNone/>
              <a:defRPr sz="1322">
                <a:solidFill>
                  <a:schemeClr val="tx1">
                    <a:tint val="75000"/>
                  </a:schemeClr>
                </a:solidFill>
              </a:defRPr>
            </a:lvl4pPr>
            <a:lvl5pPr marL="1512103" indent="0">
              <a:buNone/>
              <a:defRPr sz="1322">
                <a:solidFill>
                  <a:schemeClr val="tx1">
                    <a:tint val="75000"/>
                  </a:schemeClr>
                </a:solidFill>
              </a:defRPr>
            </a:lvl5pPr>
            <a:lvl6pPr marL="1890129" indent="0">
              <a:buNone/>
              <a:defRPr sz="1322">
                <a:solidFill>
                  <a:schemeClr val="tx1">
                    <a:tint val="75000"/>
                  </a:schemeClr>
                </a:solidFill>
              </a:defRPr>
            </a:lvl6pPr>
            <a:lvl7pPr marL="2268155" indent="0">
              <a:buNone/>
              <a:defRPr sz="1322">
                <a:solidFill>
                  <a:schemeClr val="tx1">
                    <a:tint val="75000"/>
                  </a:schemeClr>
                </a:solidFill>
              </a:defRPr>
            </a:lvl7pPr>
            <a:lvl8pPr marL="2646181" indent="0">
              <a:buNone/>
              <a:defRPr sz="1322">
                <a:solidFill>
                  <a:schemeClr val="tx1">
                    <a:tint val="75000"/>
                  </a:schemeClr>
                </a:solidFill>
              </a:defRPr>
            </a:lvl8pPr>
            <a:lvl9pPr marL="3024205" indent="0">
              <a:buNone/>
              <a:defRPr sz="1322">
                <a:solidFill>
                  <a:schemeClr val="tx1">
                    <a:tint val="75000"/>
                  </a:schemeClr>
                </a:solidFill>
              </a:defRPr>
            </a:lvl9pPr>
          </a:lstStyle>
          <a:p>
            <a:pPr lvl="0"/>
            <a:r>
              <a:rPr lang="fr-FR"/>
              <a:t>Edit Master </a:t>
            </a:r>
            <a:r>
              <a:rPr lang="fr-FR" err="1"/>
              <a:t>text</a:t>
            </a:r>
            <a:r>
              <a:rPr lang="fr-FR"/>
              <a:t> styles</a:t>
            </a:r>
          </a:p>
        </p:txBody>
      </p:sp>
      <p:sp>
        <p:nvSpPr>
          <p:cNvPr id="4" name="Date Placeholder 3"/>
          <p:cNvSpPr>
            <a:spLocks noGrp="1"/>
          </p:cNvSpPr>
          <p:nvPr>
            <p:ph type="dt" sz="half" idx="10"/>
          </p:nvPr>
        </p:nvSpPr>
        <p:spPr/>
        <p:txBody>
          <a:bodyPr/>
          <a:lstStyle/>
          <a:p>
            <a:fld id="{FFBA0371-C9AE-41A3-AA1A-7199A23CB8C1}" type="datetimeFigureOut">
              <a:rPr lang="fr-FR" smtClean="0"/>
              <a:t>19/06/2020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3250069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fr-FR"/>
              <a:t>Click to </a:t>
            </a:r>
            <a:r>
              <a:rPr lang="fr-FR" err="1"/>
              <a:t>edit</a:t>
            </a:r>
            <a:r>
              <a:rPr lang="fr-FR"/>
              <a:t> Master </a:t>
            </a:r>
            <a:r>
              <a:rPr lang="fr-FR" err="1"/>
              <a:t>title</a:t>
            </a:r>
            <a:r>
              <a:rPr lang="fr-FR"/>
              <a:t> style</a:t>
            </a:r>
          </a:p>
        </p:txBody>
      </p:sp>
      <p:sp>
        <p:nvSpPr>
          <p:cNvPr id="3" name="Content Placeholder 2"/>
          <p:cNvSpPr>
            <a:spLocks noGrp="1"/>
          </p:cNvSpPr>
          <p:nvPr>
            <p:ph sz="half" idx="1" hasCustomPrompt="1"/>
          </p:nvPr>
        </p:nvSpPr>
        <p:spPr>
          <a:xfrm>
            <a:off x="519728" y="2846202"/>
            <a:ext cx="3212862" cy="6783857"/>
          </a:xfrm>
        </p:spPr>
        <p:txBody>
          <a:bodyPr/>
          <a:lstStyle/>
          <a:p>
            <a:pPr lvl="0"/>
            <a:r>
              <a:rPr lang="fr-FR"/>
              <a:t>Edit Master </a:t>
            </a:r>
            <a:r>
              <a:rPr lang="fr-FR" err="1"/>
              <a:t>text</a:t>
            </a:r>
            <a:r>
              <a:rPr lang="fr-FR"/>
              <a:t> styles</a:t>
            </a:r>
          </a:p>
          <a:p>
            <a:pPr lvl="1"/>
            <a:r>
              <a:rPr lang="fr-FR"/>
              <a:t>Second </a:t>
            </a:r>
            <a:r>
              <a:rPr lang="fr-FR" err="1"/>
              <a:t>level</a:t>
            </a:r>
            <a:endParaRPr lang="fr-FR"/>
          </a:p>
          <a:p>
            <a:pPr lvl="2"/>
            <a:r>
              <a:rPr lang="fr-FR" err="1"/>
              <a:t>Third</a:t>
            </a:r>
            <a:r>
              <a:rPr lang="fr-FR"/>
              <a:t> </a:t>
            </a:r>
            <a:r>
              <a:rPr lang="fr-FR" err="1"/>
              <a:t>level</a:t>
            </a:r>
            <a:endParaRPr lang="fr-FR"/>
          </a:p>
          <a:p>
            <a:pPr lvl="3"/>
            <a:r>
              <a:rPr lang="fr-FR" err="1"/>
              <a:t>Fourth</a:t>
            </a:r>
            <a:r>
              <a:rPr lang="fr-FR"/>
              <a:t> </a:t>
            </a:r>
            <a:r>
              <a:rPr lang="fr-FR" err="1"/>
              <a:t>level</a:t>
            </a:r>
            <a:endParaRPr lang="fr-FR"/>
          </a:p>
          <a:p>
            <a:pPr lvl="4"/>
            <a:r>
              <a:rPr lang="fr-FR" err="1"/>
              <a:t>Fifth</a:t>
            </a:r>
            <a:r>
              <a:rPr lang="fr-FR"/>
              <a:t> </a:t>
            </a:r>
            <a:r>
              <a:rPr lang="fr-FR" err="1"/>
              <a:t>level</a:t>
            </a:r>
            <a:endParaRPr lang="fr-FR"/>
          </a:p>
        </p:txBody>
      </p:sp>
      <p:sp>
        <p:nvSpPr>
          <p:cNvPr id="4" name="Content Placeholder 3"/>
          <p:cNvSpPr>
            <a:spLocks noGrp="1"/>
          </p:cNvSpPr>
          <p:nvPr>
            <p:ph sz="half" idx="2" hasCustomPrompt="1"/>
          </p:nvPr>
        </p:nvSpPr>
        <p:spPr>
          <a:xfrm>
            <a:off x="3827086" y="2846202"/>
            <a:ext cx="3212862" cy="6783857"/>
          </a:xfrm>
        </p:spPr>
        <p:txBody>
          <a:bodyPr/>
          <a:lstStyle/>
          <a:p>
            <a:pPr lvl="0"/>
            <a:r>
              <a:rPr lang="fr-FR"/>
              <a:t>Edit Master </a:t>
            </a:r>
            <a:r>
              <a:rPr lang="fr-FR" err="1"/>
              <a:t>text</a:t>
            </a:r>
            <a:r>
              <a:rPr lang="fr-FR"/>
              <a:t> styles</a:t>
            </a:r>
          </a:p>
          <a:p>
            <a:pPr lvl="1"/>
            <a:r>
              <a:rPr lang="fr-FR"/>
              <a:t>Second </a:t>
            </a:r>
            <a:r>
              <a:rPr lang="fr-FR" err="1"/>
              <a:t>level</a:t>
            </a:r>
            <a:endParaRPr lang="fr-FR"/>
          </a:p>
          <a:p>
            <a:pPr lvl="2"/>
            <a:r>
              <a:rPr lang="fr-FR" err="1"/>
              <a:t>Third</a:t>
            </a:r>
            <a:r>
              <a:rPr lang="fr-FR"/>
              <a:t> </a:t>
            </a:r>
            <a:r>
              <a:rPr lang="fr-FR" err="1"/>
              <a:t>level</a:t>
            </a:r>
            <a:endParaRPr lang="fr-FR"/>
          </a:p>
          <a:p>
            <a:pPr lvl="3"/>
            <a:r>
              <a:rPr lang="fr-FR" err="1"/>
              <a:t>Fourth</a:t>
            </a:r>
            <a:r>
              <a:rPr lang="fr-FR"/>
              <a:t> </a:t>
            </a:r>
            <a:r>
              <a:rPr lang="fr-FR" err="1"/>
              <a:t>level</a:t>
            </a:r>
            <a:endParaRPr lang="fr-FR"/>
          </a:p>
          <a:p>
            <a:pPr lvl="4"/>
            <a:r>
              <a:rPr lang="fr-FR" err="1"/>
              <a:t>Fifth</a:t>
            </a:r>
            <a:r>
              <a:rPr lang="fr-FR"/>
              <a:t> </a:t>
            </a:r>
            <a:r>
              <a:rPr lang="fr-FR" err="1"/>
              <a:t>level</a:t>
            </a:r>
            <a:endParaRPr lang="fr-FR"/>
          </a:p>
        </p:txBody>
      </p:sp>
      <p:sp>
        <p:nvSpPr>
          <p:cNvPr id="5" name="Date Placeholder 4"/>
          <p:cNvSpPr>
            <a:spLocks noGrp="1"/>
          </p:cNvSpPr>
          <p:nvPr>
            <p:ph type="dt" sz="half" idx="10"/>
          </p:nvPr>
        </p:nvSpPr>
        <p:spPr/>
        <p:txBody>
          <a:bodyPr/>
          <a:lstStyle/>
          <a:p>
            <a:fld id="{FFBA0371-C9AE-41A3-AA1A-7199A23CB8C1}" type="datetimeFigureOut">
              <a:rPr lang="fr-FR" smtClean="0"/>
              <a:t>19/06/2020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1587962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0712" y="569242"/>
            <a:ext cx="6520220" cy="2066590"/>
          </a:xfrm>
        </p:spPr>
        <p:txBody>
          <a:bodyPr/>
          <a:lstStyle/>
          <a:p>
            <a:r>
              <a:rPr lang="fr-FR"/>
              <a:t>Click to </a:t>
            </a:r>
            <a:r>
              <a:rPr lang="fr-FR" err="1"/>
              <a:t>edit</a:t>
            </a:r>
            <a:r>
              <a:rPr lang="fr-FR"/>
              <a:t> Master </a:t>
            </a:r>
            <a:r>
              <a:rPr lang="fr-FR" err="1"/>
              <a:t>title</a:t>
            </a:r>
            <a:r>
              <a:rPr lang="fr-FR"/>
              <a:t> style</a:t>
            </a:r>
          </a:p>
        </p:txBody>
      </p:sp>
      <p:sp>
        <p:nvSpPr>
          <p:cNvPr id="3" name="Text Placeholder 2"/>
          <p:cNvSpPr>
            <a:spLocks noGrp="1"/>
          </p:cNvSpPr>
          <p:nvPr>
            <p:ph type="body" idx="1" hasCustomPrompt="1"/>
          </p:nvPr>
        </p:nvSpPr>
        <p:spPr>
          <a:xfrm>
            <a:off x="520714" y="2620983"/>
            <a:ext cx="3198096" cy="1284503"/>
          </a:xfrm>
        </p:spPr>
        <p:txBody>
          <a:bodyPr anchor="b"/>
          <a:lstStyle>
            <a:lvl1pPr marL="0" indent="0">
              <a:buNone/>
              <a:defRPr sz="1984" b="1"/>
            </a:lvl1pPr>
            <a:lvl2pPr marL="378025" indent="0">
              <a:buNone/>
              <a:defRPr sz="1653" b="1"/>
            </a:lvl2pPr>
            <a:lvl3pPr marL="756052" indent="0">
              <a:buNone/>
              <a:defRPr sz="1488" b="1"/>
            </a:lvl3pPr>
            <a:lvl4pPr marL="1134076" indent="0">
              <a:buNone/>
              <a:defRPr sz="1322" b="1"/>
            </a:lvl4pPr>
            <a:lvl5pPr marL="1512103" indent="0">
              <a:buNone/>
              <a:defRPr sz="1322" b="1"/>
            </a:lvl5pPr>
            <a:lvl6pPr marL="1890129" indent="0">
              <a:buNone/>
              <a:defRPr sz="1322" b="1"/>
            </a:lvl6pPr>
            <a:lvl7pPr marL="2268155" indent="0">
              <a:buNone/>
              <a:defRPr sz="1322" b="1"/>
            </a:lvl7pPr>
            <a:lvl8pPr marL="2646181" indent="0">
              <a:buNone/>
              <a:defRPr sz="1322" b="1"/>
            </a:lvl8pPr>
            <a:lvl9pPr marL="3024205" indent="0">
              <a:buNone/>
              <a:defRPr sz="1322" b="1"/>
            </a:lvl9pPr>
          </a:lstStyle>
          <a:p>
            <a:pPr lvl="0"/>
            <a:r>
              <a:rPr lang="fr-FR"/>
              <a:t>Edit Master </a:t>
            </a:r>
            <a:r>
              <a:rPr lang="fr-FR" err="1"/>
              <a:t>text</a:t>
            </a:r>
            <a:r>
              <a:rPr lang="fr-FR"/>
              <a:t> styles</a:t>
            </a:r>
          </a:p>
        </p:txBody>
      </p:sp>
      <p:sp>
        <p:nvSpPr>
          <p:cNvPr id="4" name="Content Placeholder 3"/>
          <p:cNvSpPr>
            <a:spLocks noGrp="1"/>
          </p:cNvSpPr>
          <p:nvPr>
            <p:ph sz="half" idx="2" hasCustomPrompt="1"/>
          </p:nvPr>
        </p:nvSpPr>
        <p:spPr>
          <a:xfrm>
            <a:off x="520714" y="3905483"/>
            <a:ext cx="3198096" cy="5744375"/>
          </a:xfrm>
        </p:spPr>
        <p:txBody>
          <a:bodyPr/>
          <a:lstStyle/>
          <a:p>
            <a:pPr lvl="0"/>
            <a:r>
              <a:rPr lang="fr-FR"/>
              <a:t>Edit Master </a:t>
            </a:r>
            <a:r>
              <a:rPr lang="fr-FR" err="1"/>
              <a:t>text</a:t>
            </a:r>
            <a:r>
              <a:rPr lang="fr-FR"/>
              <a:t> styles</a:t>
            </a:r>
          </a:p>
          <a:p>
            <a:pPr lvl="1"/>
            <a:r>
              <a:rPr lang="fr-FR"/>
              <a:t>Second </a:t>
            </a:r>
            <a:r>
              <a:rPr lang="fr-FR" err="1"/>
              <a:t>level</a:t>
            </a:r>
            <a:endParaRPr lang="fr-FR"/>
          </a:p>
          <a:p>
            <a:pPr lvl="2"/>
            <a:r>
              <a:rPr lang="fr-FR" err="1"/>
              <a:t>Third</a:t>
            </a:r>
            <a:r>
              <a:rPr lang="fr-FR"/>
              <a:t> </a:t>
            </a:r>
            <a:r>
              <a:rPr lang="fr-FR" err="1"/>
              <a:t>level</a:t>
            </a:r>
            <a:endParaRPr lang="fr-FR"/>
          </a:p>
          <a:p>
            <a:pPr lvl="3"/>
            <a:r>
              <a:rPr lang="fr-FR" err="1"/>
              <a:t>Fourth</a:t>
            </a:r>
            <a:r>
              <a:rPr lang="fr-FR"/>
              <a:t> </a:t>
            </a:r>
            <a:r>
              <a:rPr lang="fr-FR" err="1"/>
              <a:t>level</a:t>
            </a:r>
            <a:endParaRPr lang="fr-FR"/>
          </a:p>
          <a:p>
            <a:pPr lvl="4"/>
            <a:r>
              <a:rPr lang="fr-FR" err="1"/>
              <a:t>Fifth</a:t>
            </a:r>
            <a:r>
              <a:rPr lang="fr-FR"/>
              <a:t> </a:t>
            </a:r>
            <a:r>
              <a:rPr lang="fr-FR" err="1"/>
              <a:t>level</a:t>
            </a:r>
            <a:endParaRPr lang="fr-FR"/>
          </a:p>
        </p:txBody>
      </p:sp>
      <p:sp>
        <p:nvSpPr>
          <p:cNvPr id="5" name="Text Placeholder 4"/>
          <p:cNvSpPr>
            <a:spLocks noGrp="1"/>
          </p:cNvSpPr>
          <p:nvPr>
            <p:ph type="body" sz="quarter" idx="3" hasCustomPrompt="1"/>
          </p:nvPr>
        </p:nvSpPr>
        <p:spPr>
          <a:xfrm>
            <a:off x="3827087" y="2620983"/>
            <a:ext cx="3213847" cy="1284503"/>
          </a:xfrm>
        </p:spPr>
        <p:txBody>
          <a:bodyPr anchor="b"/>
          <a:lstStyle>
            <a:lvl1pPr marL="0" indent="0">
              <a:buNone/>
              <a:defRPr sz="1984" b="1"/>
            </a:lvl1pPr>
            <a:lvl2pPr marL="378025" indent="0">
              <a:buNone/>
              <a:defRPr sz="1653" b="1"/>
            </a:lvl2pPr>
            <a:lvl3pPr marL="756052" indent="0">
              <a:buNone/>
              <a:defRPr sz="1488" b="1"/>
            </a:lvl3pPr>
            <a:lvl4pPr marL="1134076" indent="0">
              <a:buNone/>
              <a:defRPr sz="1322" b="1"/>
            </a:lvl4pPr>
            <a:lvl5pPr marL="1512103" indent="0">
              <a:buNone/>
              <a:defRPr sz="1322" b="1"/>
            </a:lvl5pPr>
            <a:lvl6pPr marL="1890129" indent="0">
              <a:buNone/>
              <a:defRPr sz="1322" b="1"/>
            </a:lvl6pPr>
            <a:lvl7pPr marL="2268155" indent="0">
              <a:buNone/>
              <a:defRPr sz="1322" b="1"/>
            </a:lvl7pPr>
            <a:lvl8pPr marL="2646181" indent="0">
              <a:buNone/>
              <a:defRPr sz="1322" b="1"/>
            </a:lvl8pPr>
            <a:lvl9pPr marL="3024205" indent="0">
              <a:buNone/>
              <a:defRPr sz="1322" b="1"/>
            </a:lvl9pPr>
          </a:lstStyle>
          <a:p>
            <a:pPr lvl="0"/>
            <a:r>
              <a:rPr lang="fr-FR"/>
              <a:t>Edit Master </a:t>
            </a:r>
            <a:r>
              <a:rPr lang="fr-FR" err="1"/>
              <a:t>text</a:t>
            </a:r>
            <a:r>
              <a:rPr lang="fr-FR"/>
              <a:t> styles</a:t>
            </a:r>
          </a:p>
        </p:txBody>
      </p:sp>
      <p:sp>
        <p:nvSpPr>
          <p:cNvPr id="6" name="Content Placeholder 5"/>
          <p:cNvSpPr>
            <a:spLocks noGrp="1"/>
          </p:cNvSpPr>
          <p:nvPr>
            <p:ph sz="quarter" idx="4" hasCustomPrompt="1"/>
          </p:nvPr>
        </p:nvSpPr>
        <p:spPr>
          <a:xfrm>
            <a:off x="3827087" y="3905483"/>
            <a:ext cx="3213847" cy="5744375"/>
          </a:xfrm>
        </p:spPr>
        <p:txBody>
          <a:bodyPr/>
          <a:lstStyle/>
          <a:p>
            <a:pPr lvl="0"/>
            <a:r>
              <a:rPr lang="fr-FR"/>
              <a:t>Edit Master </a:t>
            </a:r>
            <a:r>
              <a:rPr lang="fr-FR" err="1"/>
              <a:t>text</a:t>
            </a:r>
            <a:r>
              <a:rPr lang="fr-FR"/>
              <a:t> styles</a:t>
            </a:r>
          </a:p>
          <a:p>
            <a:pPr lvl="1"/>
            <a:r>
              <a:rPr lang="fr-FR"/>
              <a:t>Second </a:t>
            </a:r>
            <a:r>
              <a:rPr lang="fr-FR" err="1"/>
              <a:t>level</a:t>
            </a:r>
            <a:endParaRPr lang="fr-FR"/>
          </a:p>
          <a:p>
            <a:pPr lvl="2"/>
            <a:r>
              <a:rPr lang="fr-FR" err="1"/>
              <a:t>Third</a:t>
            </a:r>
            <a:r>
              <a:rPr lang="fr-FR"/>
              <a:t> </a:t>
            </a:r>
            <a:r>
              <a:rPr lang="fr-FR" err="1"/>
              <a:t>level</a:t>
            </a:r>
            <a:endParaRPr lang="fr-FR"/>
          </a:p>
          <a:p>
            <a:pPr lvl="3"/>
            <a:r>
              <a:rPr lang="fr-FR" err="1"/>
              <a:t>Fourth</a:t>
            </a:r>
            <a:r>
              <a:rPr lang="fr-FR"/>
              <a:t> </a:t>
            </a:r>
            <a:r>
              <a:rPr lang="fr-FR" err="1"/>
              <a:t>level</a:t>
            </a:r>
            <a:endParaRPr lang="fr-FR"/>
          </a:p>
          <a:p>
            <a:pPr lvl="4"/>
            <a:r>
              <a:rPr lang="fr-FR" err="1"/>
              <a:t>Fifth</a:t>
            </a:r>
            <a:r>
              <a:rPr lang="fr-FR"/>
              <a:t> </a:t>
            </a:r>
            <a:r>
              <a:rPr lang="fr-FR" err="1"/>
              <a:t>level</a:t>
            </a:r>
            <a:endParaRPr lang="fr-FR"/>
          </a:p>
        </p:txBody>
      </p:sp>
      <p:sp>
        <p:nvSpPr>
          <p:cNvPr id="7" name="Date Placeholder 6"/>
          <p:cNvSpPr>
            <a:spLocks noGrp="1"/>
          </p:cNvSpPr>
          <p:nvPr>
            <p:ph type="dt" sz="half" idx="10"/>
          </p:nvPr>
        </p:nvSpPr>
        <p:spPr/>
        <p:txBody>
          <a:bodyPr/>
          <a:lstStyle/>
          <a:p>
            <a:fld id="{FFBA0371-C9AE-41A3-AA1A-7199A23CB8C1}" type="datetimeFigureOut">
              <a:rPr lang="fr-FR" smtClean="0"/>
              <a:t>19/06/2020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4005602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fr-FR"/>
              <a:t>Click to </a:t>
            </a:r>
            <a:r>
              <a:rPr lang="fr-FR" err="1"/>
              <a:t>edit</a:t>
            </a:r>
            <a:r>
              <a:rPr lang="fr-FR"/>
              <a:t> Master </a:t>
            </a:r>
            <a:r>
              <a:rPr lang="fr-FR" err="1"/>
              <a:t>title</a:t>
            </a:r>
            <a:r>
              <a:rPr lang="fr-FR"/>
              <a:t> style</a:t>
            </a:r>
          </a:p>
        </p:txBody>
      </p:sp>
      <p:sp>
        <p:nvSpPr>
          <p:cNvPr id="3" name="Date Placeholder 2"/>
          <p:cNvSpPr>
            <a:spLocks noGrp="1"/>
          </p:cNvSpPr>
          <p:nvPr>
            <p:ph type="dt" sz="half" idx="10"/>
          </p:nvPr>
        </p:nvSpPr>
        <p:spPr/>
        <p:txBody>
          <a:bodyPr/>
          <a:lstStyle/>
          <a:p>
            <a:fld id="{FFBA0371-C9AE-41A3-AA1A-7199A23CB8C1}" type="datetimeFigureOut">
              <a:rPr lang="fr-FR" smtClean="0"/>
              <a:t>19/06/2020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3999141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BA0371-C9AE-41A3-AA1A-7199A23CB8C1}" type="datetimeFigureOut">
              <a:rPr lang="fr-FR" smtClean="0"/>
              <a:t>19/06/2020</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2630454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0712" y="712789"/>
            <a:ext cx="2438192" cy="2494756"/>
          </a:xfrm>
        </p:spPr>
        <p:txBody>
          <a:bodyPr anchor="b"/>
          <a:lstStyle>
            <a:lvl1pPr>
              <a:defRPr sz="2645"/>
            </a:lvl1pPr>
          </a:lstStyle>
          <a:p>
            <a:r>
              <a:rPr lang="fr-FR"/>
              <a:t>Click to </a:t>
            </a:r>
            <a:r>
              <a:rPr lang="fr-FR" err="1"/>
              <a:t>edit</a:t>
            </a:r>
            <a:r>
              <a:rPr lang="fr-FR"/>
              <a:t> Master </a:t>
            </a:r>
            <a:r>
              <a:rPr lang="fr-FR" err="1"/>
              <a:t>title</a:t>
            </a:r>
            <a:r>
              <a:rPr lang="fr-FR"/>
              <a:t> style</a:t>
            </a:r>
          </a:p>
        </p:txBody>
      </p:sp>
      <p:sp>
        <p:nvSpPr>
          <p:cNvPr id="3" name="Content Placeholder 2"/>
          <p:cNvSpPr>
            <a:spLocks noGrp="1"/>
          </p:cNvSpPr>
          <p:nvPr>
            <p:ph idx="1" hasCustomPrompt="1"/>
          </p:nvPr>
        </p:nvSpPr>
        <p:spPr>
          <a:xfrm>
            <a:off x="3213847" y="1539429"/>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fr-FR"/>
              <a:t>Edit Master </a:t>
            </a:r>
            <a:r>
              <a:rPr lang="fr-FR" err="1"/>
              <a:t>text</a:t>
            </a:r>
            <a:r>
              <a:rPr lang="fr-FR"/>
              <a:t> styles</a:t>
            </a:r>
          </a:p>
          <a:p>
            <a:pPr lvl="1"/>
            <a:r>
              <a:rPr lang="fr-FR"/>
              <a:t>Second </a:t>
            </a:r>
            <a:r>
              <a:rPr lang="fr-FR" err="1"/>
              <a:t>level</a:t>
            </a:r>
            <a:endParaRPr lang="fr-FR"/>
          </a:p>
          <a:p>
            <a:pPr lvl="2"/>
            <a:r>
              <a:rPr lang="fr-FR" err="1"/>
              <a:t>Third</a:t>
            </a:r>
            <a:r>
              <a:rPr lang="fr-FR"/>
              <a:t> </a:t>
            </a:r>
            <a:r>
              <a:rPr lang="fr-FR" err="1"/>
              <a:t>level</a:t>
            </a:r>
            <a:endParaRPr lang="fr-FR"/>
          </a:p>
          <a:p>
            <a:pPr lvl="3"/>
            <a:r>
              <a:rPr lang="fr-FR" err="1"/>
              <a:t>Fourth</a:t>
            </a:r>
            <a:r>
              <a:rPr lang="fr-FR"/>
              <a:t> </a:t>
            </a:r>
            <a:r>
              <a:rPr lang="fr-FR" err="1"/>
              <a:t>level</a:t>
            </a:r>
            <a:endParaRPr lang="fr-FR"/>
          </a:p>
          <a:p>
            <a:pPr lvl="4"/>
            <a:r>
              <a:rPr lang="fr-FR" err="1"/>
              <a:t>Fifth</a:t>
            </a:r>
            <a:r>
              <a:rPr lang="fr-FR"/>
              <a:t> </a:t>
            </a:r>
            <a:r>
              <a:rPr lang="fr-FR" err="1"/>
              <a:t>level</a:t>
            </a:r>
            <a:endParaRPr lang="fr-FR"/>
          </a:p>
        </p:txBody>
      </p:sp>
      <p:sp>
        <p:nvSpPr>
          <p:cNvPr id="4" name="Text Placeholder 3"/>
          <p:cNvSpPr>
            <a:spLocks noGrp="1"/>
          </p:cNvSpPr>
          <p:nvPr>
            <p:ph type="body" sz="half" idx="2" hasCustomPrompt="1"/>
          </p:nvPr>
        </p:nvSpPr>
        <p:spPr>
          <a:xfrm>
            <a:off x="520712" y="3207545"/>
            <a:ext cx="2438192" cy="5942372"/>
          </a:xfrm>
        </p:spPr>
        <p:txBody>
          <a:bodyPr/>
          <a:lstStyle>
            <a:lvl1pPr marL="0" indent="0">
              <a:buNone/>
              <a:defRPr sz="1322"/>
            </a:lvl1pPr>
            <a:lvl2pPr marL="378025" indent="0">
              <a:buNone/>
              <a:defRPr sz="1157"/>
            </a:lvl2pPr>
            <a:lvl3pPr marL="756052" indent="0">
              <a:buNone/>
              <a:defRPr sz="991"/>
            </a:lvl3pPr>
            <a:lvl4pPr marL="1134076" indent="0">
              <a:buNone/>
              <a:defRPr sz="827"/>
            </a:lvl4pPr>
            <a:lvl5pPr marL="1512103" indent="0">
              <a:buNone/>
              <a:defRPr sz="827"/>
            </a:lvl5pPr>
            <a:lvl6pPr marL="1890129" indent="0">
              <a:buNone/>
              <a:defRPr sz="827"/>
            </a:lvl6pPr>
            <a:lvl7pPr marL="2268155" indent="0">
              <a:buNone/>
              <a:defRPr sz="827"/>
            </a:lvl7pPr>
            <a:lvl8pPr marL="2646181" indent="0">
              <a:buNone/>
              <a:defRPr sz="827"/>
            </a:lvl8pPr>
            <a:lvl9pPr marL="3024205" indent="0">
              <a:buNone/>
              <a:defRPr sz="827"/>
            </a:lvl9pPr>
          </a:lstStyle>
          <a:p>
            <a:pPr lvl="0"/>
            <a:r>
              <a:rPr lang="fr-FR"/>
              <a:t>Edit Master </a:t>
            </a:r>
            <a:r>
              <a:rPr lang="fr-FR" err="1"/>
              <a:t>text</a:t>
            </a:r>
            <a:r>
              <a:rPr lang="fr-FR"/>
              <a:t> styles</a:t>
            </a:r>
          </a:p>
        </p:txBody>
      </p:sp>
      <p:sp>
        <p:nvSpPr>
          <p:cNvPr id="5" name="Date Placeholder 4"/>
          <p:cNvSpPr>
            <a:spLocks noGrp="1"/>
          </p:cNvSpPr>
          <p:nvPr>
            <p:ph type="dt" sz="half" idx="10"/>
          </p:nvPr>
        </p:nvSpPr>
        <p:spPr/>
        <p:txBody>
          <a:bodyPr/>
          <a:lstStyle/>
          <a:p>
            <a:fld id="{FFBA0371-C9AE-41A3-AA1A-7199A23CB8C1}" type="datetimeFigureOut">
              <a:rPr lang="fr-FR" smtClean="0"/>
              <a:t>19/06/2020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3428134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0712" y="712789"/>
            <a:ext cx="2438192" cy="2494756"/>
          </a:xfrm>
        </p:spPr>
        <p:txBody>
          <a:bodyPr anchor="b"/>
          <a:lstStyle>
            <a:lvl1pPr>
              <a:defRPr sz="2645"/>
            </a:lvl1pPr>
          </a:lstStyle>
          <a:p>
            <a:r>
              <a:rPr lang="fr-FR"/>
              <a:t>Click to </a:t>
            </a:r>
            <a:r>
              <a:rPr lang="fr-FR" err="1"/>
              <a:t>edit</a:t>
            </a:r>
            <a:r>
              <a:rPr lang="fr-FR"/>
              <a:t> Master </a:t>
            </a:r>
            <a:r>
              <a:rPr lang="fr-FR" err="1"/>
              <a:t>title</a:t>
            </a:r>
            <a:r>
              <a:rPr lang="fr-FR"/>
              <a:t> style</a:t>
            </a:r>
          </a:p>
        </p:txBody>
      </p:sp>
      <p:sp>
        <p:nvSpPr>
          <p:cNvPr id="3" name="Picture Placeholder 2"/>
          <p:cNvSpPr>
            <a:spLocks noGrp="1" noChangeAspect="1"/>
          </p:cNvSpPr>
          <p:nvPr>
            <p:ph type="pic" idx="1" hasCustomPrompt="1"/>
          </p:nvPr>
        </p:nvSpPr>
        <p:spPr>
          <a:xfrm>
            <a:off x="3213847" y="1539429"/>
            <a:ext cx="3827085" cy="7598117"/>
          </a:xfrm>
        </p:spPr>
        <p:txBody>
          <a:bodyPr anchor="t"/>
          <a:lstStyle>
            <a:lvl1pPr marL="0" indent="0">
              <a:buNone/>
              <a:defRPr sz="2645"/>
            </a:lvl1pPr>
            <a:lvl2pPr marL="378025" indent="0">
              <a:buNone/>
              <a:defRPr sz="2315"/>
            </a:lvl2pPr>
            <a:lvl3pPr marL="756052" indent="0">
              <a:buNone/>
              <a:defRPr sz="1984"/>
            </a:lvl3pPr>
            <a:lvl4pPr marL="1134076" indent="0">
              <a:buNone/>
              <a:defRPr sz="1653"/>
            </a:lvl4pPr>
            <a:lvl5pPr marL="1512103" indent="0">
              <a:buNone/>
              <a:defRPr sz="1653"/>
            </a:lvl5pPr>
            <a:lvl6pPr marL="1890129" indent="0">
              <a:buNone/>
              <a:defRPr sz="1653"/>
            </a:lvl6pPr>
            <a:lvl7pPr marL="2268155" indent="0">
              <a:buNone/>
              <a:defRPr sz="1653"/>
            </a:lvl7pPr>
            <a:lvl8pPr marL="2646181" indent="0">
              <a:buNone/>
              <a:defRPr sz="1653"/>
            </a:lvl8pPr>
            <a:lvl9pPr marL="3024205" indent="0">
              <a:buNone/>
              <a:defRPr sz="1653"/>
            </a:lvl9pPr>
          </a:lstStyle>
          <a:p>
            <a:r>
              <a:rPr lang="fr-FR"/>
              <a:t>Click </a:t>
            </a:r>
            <a:r>
              <a:rPr lang="fr-FR" err="1"/>
              <a:t>icon</a:t>
            </a:r>
            <a:r>
              <a:rPr lang="fr-FR"/>
              <a:t> to </a:t>
            </a:r>
            <a:r>
              <a:rPr lang="fr-FR" err="1"/>
              <a:t>add</a:t>
            </a:r>
            <a:r>
              <a:rPr lang="fr-FR"/>
              <a:t> </a:t>
            </a:r>
            <a:r>
              <a:rPr lang="fr-FR" err="1"/>
              <a:t>picture</a:t>
            </a:r>
            <a:endParaRPr lang="fr-FR"/>
          </a:p>
        </p:txBody>
      </p:sp>
      <p:sp>
        <p:nvSpPr>
          <p:cNvPr id="4" name="Text Placeholder 3"/>
          <p:cNvSpPr>
            <a:spLocks noGrp="1"/>
          </p:cNvSpPr>
          <p:nvPr>
            <p:ph type="body" sz="half" idx="2" hasCustomPrompt="1"/>
          </p:nvPr>
        </p:nvSpPr>
        <p:spPr>
          <a:xfrm>
            <a:off x="520712" y="3207545"/>
            <a:ext cx="2438192" cy="5942372"/>
          </a:xfrm>
        </p:spPr>
        <p:txBody>
          <a:bodyPr/>
          <a:lstStyle>
            <a:lvl1pPr marL="0" indent="0">
              <a:buNone/>
              <a:defRPr sz="1322"/>
            </a:lvl1pPr>
            <a:lvl2pPr marL="378025" indent="0">
              <a:buNone/>
              <a:defRPr sz="1157"/>
            </a:lvl2pPr>
            <a:lvl3pPr marL="756052" indent="0">
              <a:buNone/>
              <a:defRPr sz="991"/>
            </a:lvl3pPr>
            <a:lvl4pPr marL="1134076" indent="0">
              <a:buNone/>
              <a:defRPr sz="827"/>
            </a:lvl4pPr>
            <a:lvl5pPr marL="1512103" indent="0">
              <a:buNone/>
              <a:defRPr sz="827"/>
            </a:lvl5pPr>
            <a:lvl6pPr marL="1890129" indent="0">
              <a:buNone/>
              <a:defRPr sz="827"/>
            </a:lvl6pPr>
            <a:lvl7pPr marL="2268155" indent="0">
              <a:buNone/>
              <a:defRPr sz="827"/>
            </a:lvl7pPr>
            <a:lvl8pPr marL="2646181" indent="0">
              <a:buNone/>
              <a:defRPr sz="827"/>
            </a:lvl8pPr>
            <a:lvl9pPr marL="3024205" indent="0">
              <a:buNone/>
              <a:defRPr sz="827"/>
            </a:lvl9pPr>
          </a:lstStyle>
          <a:p>
            <a:pPr lvl="0"/>
            <a:r>
              <a:rPr lang="fr-FR"/>
              <a:t>Edit Master </a:t>
            </a:r>
            <a:r>
              <a:rPr lang="fr-FR" err="1"/>
              <a:t>text</a:t>
            </a:r>
            <a:r>
              <a:rPr lang="fr-FR"/>
              <a:t> styles</a:t>
            </a:r>
          </a:p>
        </p:txBody>
      </p:sp>
      <p:sp>
        <p:nvSpPr>
          <p:cNvPr id="5" name="Date Placeholder 4"/>
          <p:cNvSpPr>
            <a:spLocks noGrp="1"/>
          </p:cNvSpPr>
          <p:nvPr>
            <p:ph type="dt" sz="half" idx="10"/>
          </p:nvPr>
        </p:nvSpPr>
        <p:spPr/>
        <p:txBody>
          <a:bodyPr/>
          <a:lstStyle/>
          <a:p>
            <a:fld id="{FFBA0371-C9AE-41A3-AA1A-7199A23CB8C1}" type="datetimeFigureOut">
              <a:rPr lang="fr-FR" smtClean="0"/>
              <a:t>19/06/2020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2144901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9" y="569242"/>
            <a:ext cx="6520220" cy="2066590"/>
          </a:xfrm>
          <a:prstGeom prst="rect">
            <a:avLst/>
          </a:prstGeom>
        </p:spPr>
        <p:txBody>
          <a:bodyPr vert="horz" lIns="91440" tIns="45720" rIns="91440" bIns="45720" rtlCol="0" anchor="ctr">
            <a:normAutofit/>
          </a:bodyPr>
          <a:lstStyle/>
          <a:p>
            <a:r>
              <a:rPr lang="fr-FR"/>
              <a:t>Click to </a:t>
            </a:r>
            <a:r>
              <a:rPr lang="fr-FR" err="1"/>
              <a:t>edit</a:t>
            </a:r>
            <a:r>
              <a:rPr lang="fr-FR"/>
              <a:t> Master </a:t>
            </a:r>
            <a:r>
              <a:rPr lang="fr-FR" err="1"/>
              <a:t>title</a:t>
            </a:r>
            <a:r>
              <a:rPr lang="fr-FR"/>
              <a:t> style</a:t>
            </a:r>
          </a:p>
        </p:txBody>
      </p:sp>
      <p:sp>
        <p:nvSpPr>
          <p:cNvPr id="3" name="Text Placeholder 2"/>
          <p:cNvSpPr>
            <a:spLocks noGrp="1"/>
          </p:cNvSpPr>
          <p:nvPr>
            <p:ph type="body" idx="1"/>
          </p:nvPr>
        </p:nvSpPr>
        <p:spPr>
          <a:xfrm>
            <a:off x="519729" y="2846202"/>
            <a:ext cx="6520220" cy="6783857"/>
          </a:xfrm>
          <a:prstGeom prst="rect">
            <a:avLst/>
          </a:prstGeom>
        </p:spPr>
        <p:txBody>
          <a:bodyPr vert="horz" lIns="91440" tIns="45720" rIns="91440" bIns="45720" rtlCol="0">
            <a:normAutofit/>
          </a:bodyPr>
          <a:lstStyle/>
          <a:p>
            <a:pPr lvl="0"/>
            <a:r>
              <a:rPr lang="fr-FR"/>
              <a:t>Edit Master </a:t>
            </a:r>
            <a:r>
              <a:rPr lang="fr-FR" err="1"/>
              <a:t>text</a:t>
            </a:r>
            <a:r>
              <a:rPr lang="fr-FR"/>
              <a:t> styles</a:t>
            </a:r>
          </a:p>
          <a:p>
            <a:pPr lvl="1"/>
            <a:r>
              <a:rPr lang="fr-FR"/>
              <a:t>Second </a:t>
            </a:r>
            <a:r>
              <a:rPr lang="fr-FR" err="1"/>
              <a:t>level</a:t>
            </a:r>
            <a:endParaRPr lang="fr-FR"/>
          </a:p>
          <a:p>
            <a:pPr lvl="2"/>
            <a:r>
              <a:rPr lang="fr-FR" err="1"/>
              <a:t>Third</a:t>
            </a:r>
            <a:r>
              <a:rPr lang="fr-FR"/>
              <a:t> </a:t>
            </a:r>
            <a:r>
              <a:rPr lang="fr-FR" err="1"/>
              <a:t>level</a:t>
            </a:r>
            <a:endParaRPr lang="fr-FR"/>
          </a:p>
          <a:p>
            <a:pPr lvl="3"/>
            <a:r>
              <a:rPr lang="fr-FR" err="1"/>
              <a:t>Fourth</a:t>
            </a:r>
            <a:r>
              <a:rPr lang="fr-FR"/>
              <a:t> </a:t>
            </a:r>
            <a:r>
              <a:rPr lang="fr-FR" err="1"/>
              <a:t>level</a:t>
            </a:r>
            <a:endParaRPr lang="fr-FR"/>
          </a:p>
          <a:p>
            <a:pPr lvl="4"/>
            <a:r>
              <a:rPr lang="fr-FR" err="1"/>
              <a:t>Fifth</a:t>
            </a:r>
            <a:r>
              <a:rPr lang="fr-FR"/>
              <a:t> </a:t>
            </a:r>
            <a:r>
              <a:rPr lang="fr-FR" err="1"/>
              <a:t>level</a:t>
            </a:r>
            <a:endParaRPr lang="fr-FR"/>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1">
                <a:solidFill>
                  <a:schemeClr val="tx1">
                    <a:tint val="75000"/>
                  </a:schemeClr>
                </a:solidFill>
              </a:defRPr>
            </a:lvl1pPr>
          </a:lstStyle>
          <a:p>
            <a:fld id="{FFBA0371-C9AE-41A3-AA1A-7199A23CB8C1}" type="datetimeFigureOut">
              <a:rPr lang="fr-FR" smtClean="0"/>
              <a:t>19/06/2020</a:t>
            </a:fld>
            <a:endParaRPr lang="fr-FR"/>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1">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1">
                <a:solidFill>
                  <a:schemeClr val="tx1">
                    <a:tint val="75000"/>
                  </a:schemeClr>
                </a:solidFill>
              </a:defRPr>
            </a:lvl1pPr>
          </a:lstStyle>
          <a:p>
            <a:fld id="{C55E42A7-7A91-451C-AE8D-5293FBD97A80}" type="slidenum">
              <a:rPr lang="fr-FR" smtClean="0"/>
              <a:t>‹N°›</a:t>
            </a:fld>
            <a:endParaRPr lang="fr-FR"/>
          </a:p>
        </p:txBody>
      </p:sp>
    </p:spTree>
    <p:extLst>
      <p:ext uri="{BB962C8B-B14F-4D97-AF65-F5344CB8AC3E}">
        <p14:creationId xmlns:p14="http://schemas.microsoft.com/office/powerpoint/2010/main" val="26663229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56052" rtl="0" eaLnBrk="1" latinLnBrk="0" hangingPunct="1">
        <a:lnSpc>
          <a:spcPct val="90000"/>
        </a:lnSpc>
        <a:spcBef>
          <a:spcPct val="0"/>
        </a:spcBef>
        <a:buNone/>
        <a:defRPr sz="3638" kern="1200">
          <a:solidFill>
            <a:schemeClr val="tx1"/>
          </a:solidFill>
          <a:latin typeface="+mj-lt"/>
          <a:ea typeface="+mj-ea"/>
          <a:cs typeface="+mj-cs"/>
        </a:defRPr>
      </a:lvl1pPr>
    </p:titleStyle>
    <p:bodyStyle>
      <a:lvl1pPr marL="189014" indent="-189014" algn="l" defTabSz="756052"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7040" indent="-189014" algn="l" defTabSz="756052"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5064" indent="-189014" algn="l" defTabSz="756052"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3089" indent="-189014" algn="l" defTabSz="756052"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1116" indent="-189014" algn="l" defTabSz="756052"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9143" indent="-189014" algn="l" defTabSz="756052"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7165" indent="-189014" algn="l" defTabSz="756052"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5192" indent="-189014" algn="l" defTabSz="756052"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3219" indent="-189014" algn="l" defTabSz="756052"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6052" rtl="0" eaLnBrk="1" latinLnBrk="0" hangingPunct="1">
        <a:defRPr sz="1488" kern="1200">
          <a:solidFill>
            <a:schemeClr val="tx1"/>
          </a:solidFill>
          <a:latin typeface="+mn-lt"/>
          <a:ea typeface="+mn-ea"/>
          <a:cs typeface="+mn-cs"/>
        </a:defRPr>
      </a:lvl1pPr>
      <a:lvl2pPr marL="378025" algn="l" defTabSz="756052" rtl="0" eaLnBrk="1" latinLnBrk="0" hangingPunct="1">
        <a:defRPr sz="1488" kern="1200">
          <a:solidFill>
            <a:schemeClr val="tx1"/>
          </a:solidFill>
          <a:latin typeface="+mn-lt"/>
          <a:ea typeface="+mn-ea"/>
          <a:cs typeface="+mn-cs"/>
        </a:defRPr>
      </a:lvl2pPr>
      <a:lvl3pPr marL="756052" algn="l" defTabSz="756052" rtl="0" eaLnBrk="1" latinLnBrk="0" hangingPunct="1">
        <a:defRPr sz="1488" kern="1200">
          <a:solidFill>
            <a:schemeClr val="tx1"/>
          </a:solidFill>
          <a:latin typeface="+mn-lt"/>
          <a:ea typeface="+mn-ea"/>
          <a:cs typeface="+mn-cs"/>
        </a:defRPr>
      </a:lvl3pPr>
      <a:lvl4pPr marL="1134076" algn="l" defTabSz="756052" rtl="0" eaLnBrk="1" latinLnBrk="0" hangingPunct="1">
        <a:defRPr sz="1488" kern="1200">
          <a:solidFill>
            <a:schemeClr val="tx1"/>
          </a:solidFill>
          <a:latin typeface="+mn-lt"/>
          <a:ea typeface="+mn-ea"/>
          <a:cs typeface="+mn-cs"/>
        </a:defRPr>
      </a:lvl4pPr>
      <a:lvl5pPr marL="1512103" algn="l" defTabSz="756052" rtl="0" eaLnBrk="1" latinLnBrk="0" hangingPunct="1">
        <a:defRPr sz="1488" kern="1200">
          <a:solidFill>
            <a:schemeClr val="tx1"/>
          </a:solidFill>
          <a:latin typeface="+mn-lt"/>
          <a:ea typeface="+mn-ea"/>
          <a:cs typeface="+mn-cs"/>
        </a:defRPr>
      </a:lvl5pPr>
      <a:lvl6pPr marL="1890129" algn="l" defTabSz="756052" rtl="0" eaLnBrk="1" latinLnBrk="0" hangingPunct="1">
        <a:defRPr sz="1488" kern="1200">
          <a:solidFill>
            <a:schemeClr val="tx1"/>
          </a:solidFill>
          <a:latin typeface="+mn-lt"/>
          <a:ea typeface="+mn-ea"/>
          <a:cs typeface="+mn-cs"/>
        </a:defRPr>
      </a:lvl6pPr>
      <a:lvl7pPr marL="2268155" algn="l" defTabSz="756052" rtl="0" eaLnBrk="1" latinLnBrk="0" hangingPunct="1">
        <a:defRPr sz="1488" kern="1200">
          <a:solidFill>
            <a:schemeClr val="tx1"/>
          </a:solidFill>
          <a:latin typeface="+mn-lt"/>
          <a:ea typeface="+mn-ea"/>
          <a:cs typeface="+mn-cs"/>
        </a:defRPr>
      </a:lvl7pPr>
      <a:lvl8pPr marL="2646181" algn="l" defTabSz="756052" rtl="0" eaLnBrk="1" latinLnBrk="0" hangingPunct="1">
        <a:defRPr sz="1488" kern="1200">
          <a:solidFill>
            <a:schemeClr val="tx1"/>
          </a:solidFill>
          <a:latin typeface="+mn-lt"/>
          <a:ea typeface="+mn-ea"/>
          <a:cs typeface="+mn-cs"/>
        </a:defRPr>
      </a:lvl8pPr>
      <a:lvl9pPr marL="3024205" algn="l" defTabSz="756052" rtl="0" eaLnBrk="1" latinLnBrk="0" hangingPunct="1">
        <a:defRPr sz="1488"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9" y="569244"/>
            <a:ext cx="6520220" cy="2066589"/>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Text Placeholder 2"/>
          <p:cNvSpPr>
            <a:spLocks noGrp="1"/>
          </p:cNvSpPr>
          <p:nvPr>
            <p:ph type="body" idx="1"/>
          </p:nvPr>
        </p:nvSpPr>
        <p:spPr>
          <a:xfrm>
            <a:off x="519729" y="2846202"/>
            <a:ext cx="6520220" cy="6783857"/>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2"/>
          </p:nvPr>
        </p:nvSpPr>
        <p:spPr>
          <a:xfrm>
            <a:off x="519728" y="9909731"/>
            <a:ext cx="1700927" cy="569240"/>
          </a:xfrm>
          <a:prstGeom prst="rect">
            <a:avLst/>
          </a:prstGeom>
        </p:spPr>
        <p:txBody>
          <a:bodyPr vert="horz" lIns="91440" tIns="45720" rIns="91440" bIns="45720" rtlCol="0" anchor="ctr"/>
          <a:lstStyle>
            <a:lvl1pPr algn="l">
              <a:defRPr sz="891">
                <a:solidFill>
                  <a:schemeClr val="tx1">
                    <a:tint val="75000"/>
                  </a:schemeClr>
                </a:solidFill>
              </a:defRPr>
            </a:lvl1pPr>
          </a:lstStyle>
          <a:p>
            <a:fld id="{FFBA0371-C9AE-41A3-AA1A-7199A23CB8C1}" type="datetimeFigureOut">
              <a:rPr lang="fr-FR" smtClean="0"/>
              <a:t>19/06/2020</a:t>
            </a:fld>
            <a:endParaRPr lang="fr-FR"/>
          </a:p>
        </p:txBody>
      </p:sp>
      <p:sp>
        <p:nvSpPr>
          <p:cNvPr id="5" name="Footer Placeholder 4"/>
          <p:cNvSpPr>
            <a:spLocks noGrp="1"/>
          </p:cNvSpPr>
          <p:nvPr>
            <p:ph type="ftr" sz="quarter" idx="3"/>
          </p:nvPr>
        </p:nvSpPr>
        <p:spPr>
          <a:xfrm>
            <a:off x="2504143" y="9909731"/>
            <a:ext cx="2551390" cy="569240"/>
          </a:xfrm>
          <a:prstGeom prst="rect">
            <a:avLst/>
          </a:prstGeom>
        </p:spPr>
        <p:txBody>
          <a:bodyPr vert="horz" lIns="91440" tIns="45720" rIns="91440" bIns="45720" rtlCol="0" anchor="ctr"/>
          <a:lstStyle>
            <a:lvl1pPr algn="ctr">
              <a:defRPr sz="891">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339020" y="9909731"/>
            <a:ext cx="1700927" cy="569240"/>
          </a:xfrm>
          <a:prstGeom prst="rect">
            <a:avLst/>
          </a:prstGeom>
        </p:spPr>
        <p:txBody>
          <a:bodyPr vert="horz" lIns="91440" tIns="45720" rIns="91440" bIns="45720" rtlCol="0" anchor="ctr"/>
          <a:lstStyle>
            <a:lvl1pPr algn="r">
              <a:defRPr sz="891">
                <a:solidFill>
                  <a:schemeClr val="tx1">
                    <a:tint val="75000"/>
                  </a:schemeClr>
                </a:solidFill>
              </a:defRPr>
            </a:lvl1pPr>
          </a:lstStyle>
          <a:p>
            <a:fld id="{C55E42A7-7A91-451C-AE8D-5293FBD97A80}" type="slidenum">
              <a:rPr lang="fr-FR" smtClean="0"/>
              <a:t>‹N°›</a:t>
            </a:fld>
            <a:endParaRPr lang="fr-FR"/>
          </a:p>
        </p:txBody>
      </p:sp>
    </p:spTree>
    <p:extLst>
      <p:ext uri="{BB962C8B-B14F-4D97-AF65-F5344CB8AC3E}">
        <p14:creationId xmlns:p14="http://schemas.microsoft.com/office/powerpoint/2010/main" val="5351841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78806" rtl="0" eaLnBrk="1" latinLnBrk="0" hangingPunct="1">
        <a:lnSpc>
          <a:spcPct val="90000"/>
        </a:lnSpc>
        <a:spcBef>
          <a:spcPct val="0"/>
        </a:spcBef>
        <a:buNone/>
        <a:defRPr sz="3266" kern="1200">
          <a:solidFill>
            <a:schemeClr val="tx1"/>
          </a:solidFill>
          <a:latin typeface="+mj-lt"/>
          <a:ea typeface="+mj-ea"/>
          <a:cs typeface="+mj-cs"/>
        </a:defRPr>
      </a:lvl1pPr>
    </p:titleStyle>
    <p:bodyStyle>
      <a:lvl1pPr marL="169702" indent="-169702" algn="l" defTabSz="678806" rtl="0" eaLnBrk="1" latinLnBrk="0" hangingPunct="1">
        <a:lnSpc>
          <a:spcPct val="90000"/>
        </a:lnSpc>
        <a:spcBef>
          <a:spcPts val="743"/>
        </a:spcBef>
        <a:buFont typeface="Arial" panose="020B0604020202020204" pitchFamily="34" charset="0"/>
        <a:buChar char="•"/>
        <a:defRPr sz="2078" kern="1200">
          <a:solidFill>
            <a:schemeClr val="tx1"/>
          </a:solidFill>
          <a:latin typeface="+mn-lt"/>
          <a:ea typeface="+mn-ea"/>
          <a:cs typeface="+mn-cs"/>
        </a:defRPr>
      </a:lvl1pPr>
      <a:lvl2pPr marL="509106" indent="-169702" algn="l" defTabSz="678806" rtl="0" eaLnBrk="1" latinLnBrk="0" hangingPunct="1">
        <a:lnSpc>
          <a:spcPct val="90000"/>
        </a:lnSpc>
        <a:spcBef>
          <a:spcPts val="371"/>
        </a:spcBef>
        <a:buFont typeface="Arial" panose="020B0604020202020204" pitchFamily="34" charset="0"/>
        <a:buChar char="•"/>
        <a:defRPr sz="1782" kern="1200">
          <a:solidFill>
            <a:schemeClr val="tx1"/>
          </a:solidFill>
          <a:latin typeface="+mn-lt"/>
          <a:ea typeface="+mn-ea"/>
          <a:cs typeface="+mn-cs"/>
        </a:defRPr>
      </a:lvl2pPr>
      <a:lvl3pPr marL="848508" indent="-169702" algn="l" defTabSz="678806" rtl="0" eaLnBrk="1" latinLnBrk="0" hangingPunct="1">
        <a:lnSpc>
          <a:spcPct val="90000"/>
        </a:lnSpc>
        <a:spcBef>
          <a:spcPts val="371"/>
        </a:spcBef>
        <a:buFont typeface="Arial" panose="020B0604020202020204" pitchFamily="34" charset="0"/>
        <a:buChar char="•"/>
        <a:defRPr sz="1485" kern="1200">
          <a:solidFill>
            <a:schemeClr val="tx1"/>
          </a:solidFill>
          <a:latin typeface="+mn-lt"/>
          <a:ea typeface="+mn-ea"/>
          <a:cs typeface="+mn-cs"/>
        </a:defRPr>
      </a:lvl3pPr>
      <a:lvl4pPr marL="1187912" indent="-169702" algn="l" defTabSz="678806" rtl="0" eaLnBrk="1" latinLnBrk="0" hangingPunct="1">
        <a:lnSpc>
          <a:spcPct val="90000"/>
        </a:lnSpc>
        <a:spcBef>
          <a:spcPts val="371"/>
        </a:spcBef>
        <a:buFont typeface="Arial" panose="020B0604020202020204" pitchFamily="34" charset="0"/>
        <a:buChar char="•"/>
        <a:defRPr sz="1337" kern="1200">
          <a:solidFill>
            <a:schemeClr val="tx1"/>
          </a:solidFill>
          <a:latin typeface="+mn-lt"/>
          <a:ea typeface="+mn-ea"/>
          <a:cs typeface="+mn-cs"/>
        </a:defRPr>
      </a:lvl4pPr>
      <a:lvl5pPr marL="1527315" indent="-169702" algn="l" defTabSz="678806" rtl="0" eaLnBrk="1" latinLnBrk="0" hangingPunct="1">
        <a:lnSpc>
          <a:spcPct val="90000"/>
        </a:lnSpc>
        <a:spcBef>
          <a:spcPts val="371"/>
        </a:spcBef>
        <a:buFont typeface="Arial" panose="020B0604020202020204" pitchFamily="34" charset="0"/>
        <a:buChar char="•"/>
        <a:defRPr sz="1337" kern="1200">
          <a:solidFill>
            <a:schemeClr val="tx1"/>
          </a:solidFill>
          <a:latin typeface="+mn-lt"/>
          <a:ea typeface="+mn-ea"/>
          <a:cs typeface="+mn-cs"/>
        </a:defRPr>
      </a:lvl5pPr>
      <a:lvl6pPr marL="1866718" indent="-169702" algn="l" defTabSz="678806" rtl="0" eaLnBrk="1" latinLnBrk="0" hangingPunct="1">
        <a:lnSpc>
          <a:spcPct val="90000"/>
        </a:lnSpc>
        <a:spcBef>
          <a:spcPts val="371"/>
        </a:spcBef>
        <a:buFont typeface="Arial" panose="020B0604020202020204" pitchFamily="34" charset="0"/>
        <a:buChar char="•"/>
        <a:defRPr sz="1337" kern="1200">
          <a:solidFill>
            <a:schemeClr val="tx1"/>
          </a:solidFill>
          <a:latin typeface="+mn-lt"/>
          <a:ea typeface="+mn-ea"/>
          <a:cs typeface="+mn-cs"/>
        </a:defRPr>
      </a:lvl6pPr>
      <a:lvl7pPr marL="2206121" indent="-169702" algn="l" defTabSz="678806" rtl="0" eaLnBrk="1" latinLnBrk="0" hangingPunct="1">
        <a:lnSpc>
          <a:spcPct val="90000"/>
        </a:lnSpc>
        <a:spcBef>
          <a:spcPts val="371"/>
        </a:spcBef>
        <a:buFont typeface="Arial" panose="020B0604020202020204" pitchFamily="34" charset="0"/>
        <a:buChar char="•"/>
        <a:defRPr sz="1337" kern="1200">
          <a:solidFill>
            <a:schemeClr val="tx1"/>
          </a:solidFill>
          <a:latin typeface="+mn-lt"/>
          <a:ea typeface="+mn-ea"/>
          <a:cs typeface="+mn-cs"/>
        </a:defRPr>
      </a:lvl7pPr>
      <a:lvl8pPr marL="2545524" indent="-169702" algn="l" defTabSz="678806" rtl="0" eaLnBrk="1" latinLnBrk="0" hangingPunct="1">
        <a:lnSpc>
          <a:spcPct val="90000"/>
        </a:lnSpc>
        <a:spcBef>
          <a:spcPts val="371"/>
        </a:spcBef>
        <a:buFont typeface="Arial" panose="020B0604020202020204" pitchFamily="34" charset="0"/>
        <a:buChar char="•"/>
        <a:defRPr sz="1337" kern="1200">
          <a:solidFill>
            <a:schemeClr val="tx1"/>
          </a:solidFill>
          <a:latin typeface="+mn-lt"/>
          <a:ea typeface="+mn-ea"/>
          <a:cs typeface="+mn-cs"/>
        </a:defRPr>
      </a:lvl8pPr>
      <a:lvl9pPr marL="2884927" indent="-169702" algn="l" defTabSz="678806" rtl="0" eaLnBrk="1" latinLnBrk="0" hangingPunct="1">
        <a:lnSpc>
          <a:spcPct val="90000"/>
        </a:lnSpc>
        <a:spcBef>
          <a:spcPts val="371"/>
        </a:spcBef>
        <a:buFont typeface="Arial" panose="020B0604020202020204" pitchFamily="34" charset="0"/>
        <a:buChar char="•"/>
        <a:defRPr sz="1337" kern="1200">
          <a:solidFill>
            <a:schemeClr val="tx1"/>
          </a:solidFill>
          <a:latin typeface="+mn-lt"/>
          <a:ea typeface="+mn-ea"/>
          <a:cs typeface="+mn-cs"/>
        </a:defRPr>
      </a:lvl9pPr>
    </p:bodyStyle>
    <p:otherStyle>
      <a:defPPr>
        <a:defRPr lang="en-US"/>
      </a:defPPr>
      <a:lvl1pPr marL="0" algn="l" defTabSz="678806" rtl="0" eaLnBrk="1" latinLnBrk="0" hangingPunct="1">
        <a:defRPr sz="1337" kern="1200">
          <a:solidFill>
            <a:schemeClr val="tx1"/>
          </a:solidFill>
          <a:latin typeface="+mn-lt"/>
          <a:ea typeface="+mn-ea"/>
          <a:cs typeface="+mn-cs"/>
        </a:defRPr>
      </a:lvl1pPr>
      <a:lvl2pPr marL="339404" algn="l" defTabSz="678806" rtl="0" eaLnBrk="1" latinLnBrk="0" hangingPunct="1">
        <a:defRPr sz="1337" kern="1200">
          <a:solidFill>
            <a:schemeClr val="tx1"/>
          </a:solidFill>
          <a:latin typeface="+mn-lt"/>
          <a:ea typeface="+mn-ea"/>
          <a:cs typeface="+mn-cs"/>
        </a:defRPr>
      </a:lvl2pPr>
      <a:lvl3pPr marL="678806" algn="l" defTabSz="678806" rtl="0" eaLnBrk="1" latinLnBrk="0" hangingPunct="1">
        <a:defRPr sz="1337" kern="1200">
          <a:solidFill>
            <a:schemeClr val="tx1"/>
          </a:solidFill>
          <a:latin typeface="+mn-lt"/>
          <a:ea typeface="+mn-ea"/>
          <a:cs typeface="+mn-cs"/>
        </a:defRPr>
      </a:lvl3pPr>
      <a:lvl4pPr marL="1018211" algn="l" defTabSz="678806" rtl="0" eaLnBrk="1" latinLnBrk="0" hangingPunct="1">
        <a:defRPr sz="1337" kern="1200">
          <a:solidFill>
            <a:schemeClr val="tx1"/>
          </a:solidFill>
          <a:latin typeface="+mn-lt"/>
          <a:ea typeface="+mn-ea"/>
          <a:cs typeface="+mn-cs"/>
        </a:defRPr>
      </a:lvl4pPr>
      <a:lvl5pPr marL="1357613" algn="l" defTabSz="678806" rtl="0" eaLnBrk="1" latinLnBrk="0" hangingPunct="1">
        <a:defRPr sz="1337" kern="1200">
          <a:solidFill>
            <a:schemeClr val="tx1"/>
          </a:solidFill>
          <a:latin typeface="+mn-lt"/>
          <a:ea typeface="+mn-ea"/>
          <a:cs typeface="+mn-cs"/>
        </a:defRPr>
      </a:lvl5pPr>
      <a:lvl6pPr marL="1697016" algn="l" defTabSz="678806" rtl="0" eaLnBrk="1" latinLnBrk="0" hangingPunct="1">
        <a:defRPr sz="1337" kern="1200">
          <a:solidFill>
            <a:schemeClr val="tx1"/>
          </a:solidFill>
          <a:latin typeface="+mn-lt"/>
          <a:ea typeface="+mn-ea"/>
          <a:cs typeface="+mn-cs"/>
        </a:defRPr>
      </a:lvl6pPr>
      <a:lvl7pPr marL="2036419" algn="l" defTabSz="678806" rtl="0" eaLnBrk="1" latinLnBrk="0" hangingPunct="1">
        <a:defRPr sz="1337" kern="1200">
          <a:solidFill>
            <a:schemeClr val="tx1"/>
          </a:solidFill>
          <a:latin typeface="+mn-lt"/>
          <a:ea typeface="+mn-ea"/>
          <a:cs typeface="+mn-cs"/>
        </a:defRPr>
      </a:lvl7pPr>
      <a:lvl8pPr marL="2375822" algn="l" defTabSz="678806" rtl="0" eaLnBrk="1" latinLnBrk="0" hangingPunct="1">
        <a:defRPr sz="1337" kern="1200">
          <a:solidFill>
            <a:schemeClr val="tx1"/>
          </a:solidFill>
          <a:latin typeface="+mn-lt"/>
          <a:ea typeface="+mn-ea"/>
          <a:cs typeface="+mn-cs"/>
        </a:defRPr>
      </a:lvl8pPr>
      <a:lvl9pPr marL="2715225" algn="l" defTabSz="678806" rtl="0" eaLnBrk="1" latinLnBrk="0" hangingPunct="1">
        <a:defRPr sz="133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hyperlink" Target="http://www.cybermalveillance.gouv.fr/" TargetMode="External"/><Relationship Id="rId2" Type="http://schemas.openxmlformats.org/officeDocument/2006/relationships/hyperlink" Target="http://www.internet-signalement.gouv.fr/"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26.sv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26.sv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26.sv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26.sv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slides/_rels/slide16.xml.rels><?xml version="1.0" encoding="UTF-8" standalone="yes"?>
<Relationships xmlns="http://schemas.openxmlformats.org/package/2006/relationships"><Relationship Id="rId3" Type="http://schemas.openxmlformats.org/officeDocument/2006/relationships/hyperlink" Target="http://www.cybermalveillance.gouv.fr/" TargetMode="External"/><Relationship Id="rId7" Type="http://schemas.openxmlformats.org/officeDocument/2006/relationships/image" Target="../media/image28.sv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26.sv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26.sv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26.svg"/></Relationships>
</file>

<file path=ppt/slides/_rels/slide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3" Type="http://schemas.openxmlformats.org/officeDocument/2006/relationships/hyperlink" Target="http://www.internet-signalement.gouv.fr/" TargetMode="External"/><Relationship Id="rId2" Type="http://schemas.openxmlformats.org/officeDocument/2006/relationships/notesSlide" Target="../notesSlides/notesSlide10.xml"/><Relationship Id="rId1" Type="http://schemas.openxmlformats.org/officeDocument/2006/relationships/slideLayout" Target="../slideLayouts/slideLayout18.xml"/><Relationship Id="rId5" Type="http://schemas.openxmlformats.org/officeDocument/2006/relationships/image" Target="../media/image26.sv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image" Target="../media/image26.svg"/></Relationships>
</file>

<file path=ppt/slides/_rels/slide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9.pn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hyperlink" Target="https://www.netecoute.fr/" TargetMode="External"/><Relationship Id="rId7" Type="http://schemas.openxmlformats.org/officeDocument/2006/relationships/hyperlink" Target="https://www.flaticon.com/" TargetMode="External"/><Relationship Id="rId2"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hyperlink" Target="https://www.flaticon.com/authors/eleonor-wang" TargetMode="External"/><Relationship Id="rId5" Type="http://schemas.openxmlformats.org/officeDocument/2006/relationships/hyperlink" Target="https://www.cybermalveillance.gouv.fr/" TargetMode="External"/><Relationship Id="rId4" Type="http://schemas.openxmlformats.org/officeDocument/2006/relationships/hyperlink" Target="https://www.internet-signalement.gouv.fr/PortailWeb/planets/Accueil!input.action" TargetMode="External"/><Relationship Id="rId9" Type="http://schemas.openxmlformats.org/officeDocument/2006/relationships/image" Target="../media/image34.svg"/></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image" Target="../media/image34.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F2B317A-E066-43EA-998F-A4F81A4F3AEB}"/>
              </a:ext>
            </a:extLst>
          </p:cNvPr>
          <p:cNvSpPr>
            <a:spLocks noChangeArrowheads="1"/>
          </p:cNvSpPr>
          <p:nvPr/>
        </p:nvSpPr>
        <p:spPr bwMode="auto">
          <a:xfrm>
            <a:off x="4" y="9155841"/>
            <a:ext cx="7559675" cy="1546861"/>
          </a:xfrm>
          <a:prstGeom prst="rect">
            <a:avLst/>
          </a:prstGeom>
          <a:solidFill>
            <a:srgbClr val="EE752D"/>
          </a:solidFill>
          <a:ln>
            <a:solidFill>
              <a:srgbClr val="EE752D"/>
            </a:solidFill>
          </a:ln>
          <a:effectLst/>
        </p:spPr>
        <p:txBody>
          <a:bodyPr rot="0" vert="horz" wrap="square" lIns="36576" tIns="36576" rIns="36576" bIns="36576" anchor="t" anchorCtr="0" upright="1">
            <a:noAutofit/>
          </a:bodyPr>
          <a:lstStyle/>
          <a:p>
            <a:endParaRPr lang="fr-FR"/>
          </a:p>
        </p:txBody>
      </p:sp>
      <p:sp>
        <p:nvSpPr>
          <p:cNvPr id="16" name="Rectangle 15">
            <a:extLst>
              <a:ext uri="{FF2B5EF4-FFF2-40B4-BE49-F238E27FC236}">
                <a16:creationId xmlns:a16="http://schemas.microsoft.com/office/drawing/2014/main" id="{E568EEF0-2145-499A-87DA-C4BAC1547C1E}"/>
              </a:ext>
            </a:extLst>
          </p:cNvPr>
          <p:cNvSpPr>
            <a:spLocks/>
          </p:cNvSpPr>
          <p:nvPr/>
        </p:nvSpPr>
        <p:spPr>
          <a:xfrm>
            <a:off x="1" y="1738289"/>
            <a:ext cx="7559675" cy="628811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grpSp>
        <p:nvGrpSpPr>
          <p:cNvPr id="2" name="Group 1">
            <a:extLst>
              <a:ext uri="{FF2B5EF4-FFF2-40B4-BE49-F238E27FC236}">
                <a16:creationId xmlns:a16="http://schemas.microsoft.com/office/drawing/2014/main" id="{B83FE477-6D6D-4503-A82F-64F8035DB81B}"/>
              </a:ext>
            </a:extLst>
          </p:cNvPr>
          <p:cNvGrpSpPr/>
          <p:nvPr/>
        </p:nvGrpSpPr>
        <p:grpSpPr>
          <a:xfrm>
            <a:off x="-255960" y="3275732"/>
            <a:ext cx="7736018" cy="3621996"/>
            <a:chOff x="-255960" y="3275732"/>
            <a:chExt cx="7736018" cy="3621996"/>
          </a:xfrm>
        </p:grpSpPr>
        <p:sp>
          <p:nvSpPr>
            <p:cNvPr id="17" name="Forme libre 122">
              <a:extLst>
                <a:ext uri="{FF2B5EF4-FFF2-40B4-BE49-F238E27FC236}">
                  <a16:creationId xmlns:a16="http://schemas.microsoft.com/office/drawing/2014/main" id="{3F4B782B-A0E6-4E97-8D06-543BEBC8DE2E}"/>
                </a:ext>
              </a:extLst>
            </p:cNvPr>
            <p:cNvSpPr/>
            <p:nvPr/>
          </p:nvSpPr>
          <p:spPr>
            <a:xfrm>
              <a:off x="-255960" y="4790678"/>
              <a:ext cx="7444753" cy="1589642"/>
            </a:xfrm>
            <a:custGeom>
              <a:avLst/>
              <a:gdLst>
                <a:gd name="connsiteX0" fmla="*/ 0 w 11125200"/>
                <a:gd name="connsiteY0" fmla="*/ 1955800 h 1955800"/>
                <a:gd name="connsiteX1" fmla="*/ 1384300 w 11125200"/>
                <a:gd name="connsiteY1" fmla="*/ 1955800 h 1955800"/>
                <a:gd name="connsiteX2" fmla="*/ 1803400 w 11125200"/>
                <a:gd name="connsiteY2" fmla="*/ 1676400 h 1955800"/>
                <a:gd name="connsiteX3" fmla="*/ 3162300 w 11125200"/>
                <a:gd name="connsiteY3" fmla="*/ 1676400 h 1955800"/>
                <a:gd name="connsiteX4" fmla="*/ 3581400 w 11125200"/>
                <a:gd name="connsiteY4" fmla="*/ 1397000 h 1955800"/>
                <a:gd name="connsiteX5" fmla="*/ 4953000 w 11125200"/>
                <a:gd name="connsiteY5" fmla="*/ 1409700 h 1955800"/>
                <a:gd name="connsiteX6" fmla="*/ 5359400 w 11125200"/>
                <a:gd name="connsiteY6" fmla="*/ 1143000 h 1955800"/>
                <a:gd name="connsiteX7" fmla="*/ 6731000 w 11125200"/>
                <a:gd name="connsiteY7" fmla="*/ 1130300 h 1955800"/>
                <a:gd name="connsiteX8" fmla="*/ 7137400 w 11125200"/>
                <a:gd name="connsiteY8" fmla="*/ 863600 h 1955800"/>
                <a:gd name="connsiteX9" fmla="*/ 8509000 w 11125200"/>
                <a:gd name="connsiteY9" fmla="*/ 863600 h 1955800"/>
                <a:gd name="connsiteX10" fmla="*/ 8928100 w 11125200"/>
                <a:gd name="connsiteY10" fmla="*/ 571500 h 1955800"/>
                <a:gd name="connsiteX11" fmla="*/ 10299700 w 11125200"/>
                <a:gd name="connsiteY11" fmla="*/ 584200 h 1955800"/>
                <a:gd name="connsiteX12" fmla="*/ 11125200 w 11125200"/>
                <a:gd name="connsiteY12" fmla="*/ 0 h 1955800"/>
                <a:gd name="connsiteX0" fmla="*/ 0 w 11125200"/>
                <a:gd name="connsiteY0" fmla="*/ 1955800 h 1955800"/>
                <a:gd name="connsiteX1" fmla="*/ 1384300 w 11125200"/>
                <a:gd name="connsiteY1" fmla="*/ 1955800 h 1955800"/>
                <a:gd name="connsiteX2" fmla="*/ 1803400 w 11125200"/>
                <a:gd name="connsiteY2" fmla="*/ 1676400 h 1955800"/>
                <a:gd name="connsiteX3" fmla="*/ 3162300 w 11125200"/>
                <a:gd name="connsiteY3" fmla="*/ 1676400 h 1955800"/>
                <a:gd name="connsiteX4" fmla="*/ 3581400 w 11125200"/>
                <a:gd name="connsiteY4" fmla="*/ 1397000 h 1955800"/>
                <a:gd name="connsiteX5" fmla="*/ 4953000 w 11125200"/>
                <a:gd name="connsiteY5" fmla="*/ 1404321 h 1955800"/>
                <a:gd name="connsiteX6" fmla="*/ 5359400 w 11125200"/>
                <a:gd name="connsiteY6" fmla="*/ 1143000 h 1955800"/>
                <a:gd name="connsiteX7" fmla="*/ 6731000 w 11125200"/>
                <a:gd name="connsiteY7" fmla="*/ 1130300 h 1955800"/>
                <a:gd name="connsiteX8" fmla="*/ 7137400 w 11125200"/>
                <a:gd name="connsiteY8" fmla="*/ 863600 h 1955800"/>
                <a:gd name="connsiteX9" fmla="*/ 8509000 w 11125200"/>
                <a:gd name="connsiteY9" fmla="*/ 863600 h 1955800"/>
                <a:gd name="connsiteX10" fmla="*/ 8928100 w 11125200"/>
                <a:gd name="connsiteY10" fmla="*/ 571500 h 1955800"/>
                <a:gd name="connsiteX11" fmla="*/ 10299700 w 11125200"/>
                <a:gd name="connsiteY11" fmla="*/ 584200 h 1955800"/>
                <a:gd name="connsiteX12" fmla="*/ 11125200 w 11125200"/>
                <a:gd name="connsiteY12" fmla="*/ 0 h 1955800"/>
                <a:gd name="connsiteX0" fmla="*/ 0 w 11125200"/>
                <a:gd name="connsiteY0" fmla="*/ 1955800 h 1955800"/>
                <a:gd name="connsiteX1" fmla="*/ 1384300 w 11125200"/>
                <a:gd name="connsiteY1" fmla="*/ 1955800 h 1955800"/>
                <a:gd name="connsiteX2" fmla="*/ 1803400 w 11125200"/>
                <a:gd name="connsiteY2" fmla="*/ 1676400 h 1955800"/>
                <a:gd name="connsiteX3" fmla="*/ 3162300 w 11125200"/>
                <a:gd name="connsiteY3" fmla="*/ 1676400 h 1955800"/>
                <a:gd name="connsiteX4" fmla="*/ 3581400 w 11125200"/>
                <a:gd name="connsiteY4" fmla="*/ 1397000 h 1955800"/>
                <a:gd name="connsiteX5" fmla="*/ 4942242 w 11125200"/>
                <a:gd name="connsiteY5" fmla="*/ 1398942 h 1955800"/>
                <a:gd name="connsiteX6" fmla="*/ 5359400 w 11125200"/>
                <a:gd name="connsiteY6" fmla="*/ 1143000 h 1955800"/>
                <a:gd name="connsiteX7" fmla="*/ 6731000 w 11125200"/>
                <a:gd name="connsiteY7" fmla="*/ 1130300 h 1955800"/>
                <a:gd name="connsiteX8" fmla="*/ 7137400 w 11125200"/>
                <a:gd name="connsiteY8" fmla="*/ 863600 h 1955800"/>
                <a:gd name="connsiteX9" fmla="*/ 8509000 w 11125200"/>
                <a:gd name="connsiteY9" fmla="*/ 863600 h 1955800"/>
                <a:gd name="connsiteX10" fmla="*/ 8928100 w 11125200"/>
                <a:gd name="connsiteY10" fmla="*/ 571500 h 1955800"/>
                <a:gd name="connsiteX11" fmla="*/ 10299700 w 11125200"/>
                <a:gd name="connsiteY11" fmla="*/ 584200 h 1955800"/>
                <a:gd name="connsiteX12" fmla="*/ 11125200 w 11125200"/>
                <a:gd name="connsiteY12" fmla="*/ 0 h 1955800"/>
                <a:gd name="connsiteX0" fmla="*/ 0 w 11125200"/>
                <a:gd name="connsiteY0" fmla="*/ 1955800 h 1955800"/>
                <a:gd name="connsiteX1" fmla="*/ 1384300 w 11125200"/>
                <a:gd name="connsiteY1" fmla="*/ 1955800 h 1955800"/>
                <a:gd name="connsiteX2" fmla="*/ 1803400 w 11125200"/>
                <a:gd name="connsiteY2" fmla="*/ 1676400 h 1955800"/>
                <a:gd name="connsiteX3" fmla="*/ 3162300 w 11125200"/>
                <a:gd name="connsiteY3" fmla="*/ 1676400 h 1955800"/>
                <a:gd name="connsiteX4" fmla="*/ 3581400 w 11125200"/>
                <a:gd name="connsiteY4" fmla="*/ 1397000 h 1955800"/>
                <a:gd name="connsiteX5" fmla="*/ 4942242 w 11125200"/>
                <a:gd name="connsiteY5" fmla="*/ 1398942 h 1955800"/>
                <a:gd name="connsiteX6" fmla="*/ 5359400 w 11125200"/>
                <a:gd name="connsiteY6" fmla="*/ 1143000 h 1955800"/>
                <a:gd name="connsiteX7" fmla="*/ 6731000 w 11125200"/>
                <a:gd name="connsiteY7" fmla="*/ 1130300 h 1955800"/>
                <a:gd name="connsiteX8" fmla="*/ 7137400 w 11125200"/>
                <a:gd name="connsiteY8" fmla="*/ 863600 h 1955800"/>
                <a:gd name="connsiteX9" fmla="*/ 8509000 w 11125200"/>
                <a:gd name="connsiteY9" fmla="*/ 863600 h 1955800"/>
                <a:gd name="connsiteX10" fmla="*/ 8928100 w 11125200"/>
                <a:gd name="connsiteY10" fmla="*/ 571500 h 1955800"/>
                <a:gd name="connsiteX11" fmla="*/ 10299700 w 11125200"/>
                <a:gd name="connsiteY11" fmla="*/ 584200 h 1955800"/>
                <a:gd name="connsiteX12" fmla="*/ 11125200 w 11125200"/>
                <a:gd name="connsiteY12" fmla="*/ 0 h 1955800"/>
                <a:gd name="connsiteX0" fmla="*/ 0 w 11125200"/>
                <a:gd name="connsiteY0" fmla="*/ 1955800 h 1955800"/>
                <a:gd name="connsiteX1" fmla="*/ 1384300 w 11125200"/>
                <a:gd name="connsiteY1" fmla="*/ 1955800 h 1955800"/>
                <a:gd name="connsiteX2" fmla="*/ 1803400 w 11125200"/>
                <a:gd name="connsiteY2" fmla="*/ 1676400 h 1955800"/>
                <a:gd name="connsiteX3" fmla="*/ 3162300 w 11125200"/>
                <a:gd name="connsiteY3" fmla="*/ 1676400 h 1955800"/>
                <a:gd name="connsiteX4" fmla="*/ 3581400 w 11125200"/>
                <a:gd name="connsiteY4" fmla="*/ 1397000 h 1955800"/>
                <a:gd name="connsiteX5" fmla="*/ 4942242 w 11125200"/>
                <a:gd name="connsiteY5" fmla="*/ 1398942 h 1955800"/>
                <a:gd name="connsiteX6" fmla="*/ 5359400 w 11125200"/>
                <a:gd name="connsiteY6" fmla="*/ 1143000 h 1955800"/>
                <a:gd name="connsiteX7" fmla="*/ 6720242 w 11125200"/>
                <a:gd name="connsiteY7" fmla="*/ 1146436 h 1955800"/>
                <a:gd name="connsiteX8" fmla="*/ 7137400 w 11125200"/>
                <a:gd name="connsiteY8" fmla="*/ 863600 h 1955800"/>
                <a:gd name="connsiteX9" fmla="*/ 8509000 w 11125200"/>
                <a:gd name="connsiteY9" fmla="*/ 863600 h 1955800"/>
                <a:gd name="connsiteX10" fmla="*/ 8928100 w 11125200"/>
                <a:gd name="connsiteY10" fmla="*/ 571500 h 1955800"/>
                <a:gd name="connsiteX11" fmla="*/ 10299700 w 11125200"/>
                <a:gd name="connsiteY11" fmla="*/ 584200 h 1955800"/>
                <a:gd name="connsiteX12" fmla="*/ 11125200 w 11125200"/>
                <a:gd name="connsiteY12" fmla="*/ 0 h 1955800"/>
                <a:gd name="connsiteX0" fmla="*/ 0 w 11125200"/>
                <a:gd name="connsiteY0" fmla="*/ 1955800 h 1955800"/>
                <a:gd name="connsiteX1" fmla="*/ 1384300 w 11125200"/>
                <a:gd name="connsiteY1" fmla="*/ 1955800 h 1955800"/>
                <a:gd name="connsiteX2" fmla="*/ 1803400 w 11125200"/>
                <a:gd name="connsiteY2" fmla="*/ 1676400 h 1955800"/>
                <a:gd name="connsiteX3" fmla="*/ 3162300 w 11125200"/>
                <a:gd name="connsiteY3" fmla="*/ 1676400 h 1955800"/>
                <a:gd name="connsiteX4" fmla="*/ 3581400 w 11125200"/>
                <a:gd name="connsiteY4" fmla="*/ 1397000 h 1955800"/>
                <a:gd name="connsiteX5" fmla="*/ 4942242 w 11125200"/>
                <a:gd name="connsiteY5" fmla="*/ 1398942 h 1955800"/>
                <a:gd name="connsiteX6" fmla="*/ 5359400 w 11125200"/>
                <a:gd name="connsiteY6" fmla="*/ 1143000 h 1955800"/>
                <a:gd name="connsiteX7" fmla="*/ 6720242 w 11125200"/>
                <a:gd name="connsiteY7" fmla="*/ 1146436 h 1955800"/>
                <a:gd name="connsiteX8" fmla="*/ 7137400 w 11125200"/>
                <a:gd name="connsiteY8" fmla="*/ 863600 h 1955800"/>
                <a:gd name="connsiteX9" fmla="*/ 8509000 w 11125200"/>
                <a:gd name="connsiteY9" fmla="*/ 863600 h 1955800"/>
                <a:gd name="connsiteX10" fmla="*/ 8928100 w 11125200"/>
                <a:gd name="connsiteY10" fmla="*/ 571500 h 1955800"/>
                <a:gd name="connsiteX11" fmla="*/ 10262048 w 11125200"/>
                <a:gd name="connsiteY11" fmla="*/ 578821 h 1955800"/>
                <a:gd name="connsiteX12" fmla="*/ 11125200 w 11125200"/>
                <a:gd name="connsiteY12" fmla="*/ 0 h 1955800"/>
                <a:gd name="connsiteX0" fmla="*/ 0 w 11696700"/>
                <a:gd name="connsiteY0" fmla="*/ 1943100 h 1955800"/>
                <a:gd name="connsiteX1" fmla="*/ 1955800 w 11696700"/>
                <a:gd name="connsiteY1" fmla="*/ 1955800 h 1955800"/>
                <a:gd name="connsiteX2" fmla="*/ 2374900 w 11696700"/>
                <a:gd name="connsiteY2" fmla="*/ 1676400 h 1955800"/>
                <a:gd name="connsiteX3" fmla="*/ 3733800 w 11696700"/>
                <a:gd name="connsiteY3" fmla="*/ 1676400 h 1955800"/>
                <a:gd name="connsiteX4" fmla="*/ 4152900 w 11696700"/>
                <a:gd name="connsiteY4" fmla="*/ 1397000 h 1955800"/>
                <a:gd name="connsiteX5" fmla="*/ 5513742 w 11696700"/>
                <a:gd name="connsiteY5" fmla="*/ 1398942 h 1955800"/>
                <a:gd name="connsiteX6" fmla="*/ 5930900 w 11696700"/>
                <a:gd name="connsiteY6" fmla="*/ 1143000 h 1955800"/>
                <a:gd name="connsiteX7" fmla="*/ 7291742 w 11696700"/>
                <a:gd name="connsiteY7" fmla="*/ 1146436 h 1955800"/>
                <a:gd name="connsiteX8" fmla="*/ 7708900 w 11696700"/>
                <a:gd name="connsiteY8" fmla="*/ 863600 h 1955800"/>
                <a:gd name="connsiteX9" fmla="*/ 9080500 w 11696700"/>
                <a:gd name="connsiteY9" fmla="*/ 863600 h 1955800"/>
                <a:gd name="connsiteX10" fmla="*/ 9499600 w 11696700"/>
                <a:gd name="connsiteY10" fmla="*/ 571500 h 1955800"/>
                <a:gd name="connsiteX11" fmla="*/ 10833548 w 11696700"/>
                <a:gd name="connsiteY11" fmla="*/ 578821 h 1955800"/>
                <a:gd name="connsiteX12" fmla="*/ 11696700 w 11696700"/>
                <a:gd name="connsiteY12" fmla="*/ 0 h 1955800"/>
                <a:gd name="connsiteX0" fmla="*/ 0 w 11643174"/>
                <a:gd name="connsiteY0" fmla="*/ 1965403 h 1965403"/>
                <a:gd name="connsiteX1" fmla="*/ 1902274 w 11643174"/>
                <a:gd name="connsiteY1" fmla="*/ 1955800 h 1965403"/>
                <a:gd name="connsiteX2" fmla="*/ 2321374 w 11643174"/>
                <a:gd name="connsiteY2" fmla="*/ 1676400 h 1965403"/>
                <a:gd name="connsiteX3" fmla="*/ 3680274 w 11643174"/>
                <a:gd name="connsiteY3" fmla="*/ 1676400 h 1965403"/>
                <a:gd name="connsiteX4" fmla="*/ 4099374 w 11643174"/>
                <a:gd name="connsiteY4" fmla="*/ 1397000 h 1965403"/>
                <a:gd name="connsiteX5" fmla="*/ 5460216 w 11643174"/>
                <a:gd name="connsiteY5" fmla="*/ 1398942 h 1965403"/>
                <a:gd name="connsiteX6" fmla="*/ 5877374 w 11643174"/>
                <a:gd name="connsiteY6" fmla="*/ 1143000 h 1965403"/>
                <a:gd name="connsiteX7" fmla="*/ 7238216 w 11643174"/>
                <a:gd name="connsiteY7" fmla="*/ 1146436 h 1965403"/>
                <a:gd name="connsiteX8" fmla="*/ 7655374 w 11643174"/>
                <a:gd name="connsiteY8" fmla="*/ 863600 h 1965403"/>
                <a:gd name="connsiteX9" fmla="*/ 9026974 w 11643174"/>
                <a:gd name="connsiteY9" fmla="*/ 863600 h 1965403"/>
                <a:gd name="connsiteX10" fmla="*/ 9446074 w 11643174"/>
                <a:gd name="connsiteY10" fmla="*/ 571500 h 1965403"/>
                <a:gd name="connsiteX11" fmla="*/ 10780022 w 11643174"/>
                <a:gd name="connsiteY11" fmla="*/ 578821 h 1965403"/>
                <a:gd name="connsiteX12" fmla="*/ 11643174 w 11643174"/>
                <a:gd name="connsiteY12" fmla="*/ 0 h 1965403"/>
                <a:gd name="connsiteX0" fmla="*/ 0 w 11683318"/>
                <a:gd name="connsiteY0" fmla="*/ 1947561 h 1955800"/>
                <a:gd name="connsiteX1" fmla="*/ 1942418 w 11683318"/>
                <a:gd name="connsiteY1" fmla="*/ 1955800 h 1955800"/>
                <a:gd name="connsiteX2" fmla="*/ 2361518 w 11683318"/>
                <a:gd name="connsiteY2" fmla="*/ 1676400 h 1955800"/>
                <a:gd name="connsiteX3" fmla="*/ 3720418 w 11683318"/>
                <a:gd name="connsiteY3" fmla="*/ 1676400 h 1955800"/>
                <a:gd name="connsiteX4" fmla="*/ 4139518 w 11683318"/>
                <a:gd name="connsiteY4" fmla="*/ 1397000 h 1955800"/>
                <a:gd name="connsiteX5" fmla="*/ 5500360 w 11683318"/>
                <a:gd name="connsiteY5" fmla="*/ 1398942 h 1955800"/>
                <a:gd name="connsiteX6" fmla="*/ 5917518 w 11683318"/>
                <a:gd name="connsiteY6" fmla="*/ 1143000 h 1955800"/>
                <a:gd name="connsiteX7" fmla="*/ 7278360 w 11683318"/>
                <a:gd name="connsiteY7" fmla="*/ 1146436 h 1955800"/>
                <a:gd name="connsiteX8" fmla="*/ 7695518 w 11683318"/>
                <a:gd name="connsiteY8" fmla="*/ 863600 h 1955800"/>
                <a:gd name="connsiteX9" fmla="*/ 9067118 w 11683318"/>
                <a:gd name="connsiteY9" fmla="*/ 863600 h 1955800"/>
                <a:gd name="connsiteX10" fmla="*/ 9486218 w 11683318"/>
                <a:gd name="connsiteY10" fmla="*/ 571500 h 1955800"/>
                <a:gd name="connsiteX11" fmla="*/ 10820166 w 11683318"/>
                <a:gd name="connsiteY11" fmla="*/ 578821 h 1955800"/>
                <a:gd name="connsiteX12" fmla="*/ 11683318 w 11683318"/>
                <a:gd name="connsiteY12" fmla="*/ 0 h 1955800"/>
                <a:gd name="connsiteX0" fmla="*/ 0 w 11674397"/>
                <a:gd name="connsiteY0" fmla="*/ 1952021 h 1955800"/>
                <a:gd name="connsiteX1" fmla="*/ 1933497 w 11674397"/>
                <a:gd name="connsiteY1" fmla="*/ 1955800 h 1955800"/>
                <a:gd name="connsiteX2" fmla="*/ 2352597 w 11674397"/>
                <a:gd name="connsiteY2" fmla="*/ 1676400 h 1955800"/>
                <a:gd name="connsiteX3" fmla="*/ 3711497 w 11674397"/>
                <a:gd name="connsiteY3" fmla="*/ 1676400 h 1955800"/>
                <a:gd name="connsiteX4" fmla="*/ 4130597 w 11674397"/>
                <a:gd name="connsiteY4" fmla="*/ 1397000 h 1955800"/>
                <a:gd name="connsiteX5" fmla="*/ 5491439 w 11674397"/>
                <a:gd name="connsiteY5" fmla="*/ 1398942 h 1955800"/>
                <a:gd name="connsiteX6" fmla="*/ 5908597 w 11674397"/>
                <a:gd name="connsiteY6" fmla="*/ 1143000 h 1955800"/>
                <a:gd name="connsiteX7" fmla="*/ 7269439 w 11674397"/>
                <a:gd name="connsiteY7" fmla="*/ 1146436 h 1955800"/>
                <a:gd name="connsiteX8" fmla="*/ 7686597 w 11674397"/>
                <a:gd name="connsiteY8" fmla="*/ 863600 h 1955800"/>
                <a:gd name="connsiteX9" fmla="*/ 9058197 w 11674397"/>
                <a:gd name="connsiteY9" fmla="*/ 863600 h 1955800"/>
                <a:gd name="connsiteX10" fmla="*/ 9477297 w 11674397"/>
                <a:gd name="connsiteY10" fmla="*/ 571500 h 1955800"/>
                <a:gd name="connsiteX11" fmla="*/ 10811245 w 11674397"/>
                <a:gd name="connsiteY11" fmla="*/ 578821 h 1955800"/>
                <a:gd name="connsiteX12" fmla="*/ 11674397 w 11674397"/>
                <a:gd name="connsiteY12" fmla="*/ 0 h 1955800"/>
                <a:gd name="connsiteX0" fmla="*/ 0 w 11674397"/>
                <a:gd name="connsiteY0" fmla="*/ 1960942 h 1960942"/>
                <a:gd name="connsiteX1" fmla="*/ 1933497 w 11674397"/>
                <a:gd name="connsiteY1" fmla="*/ 1955800 h 1960942"/>
                <a:gd name="connsiteX2" fmla="*/ 2352597 w 11674397"/>
                <a:gd name="connsiteY2" fmla="*/ 1676400 h 1960942"/>
                <a:gd name="connsiteX3" fmla="*/ 3711497 w 11674397"/>
                <a:gd name="connsiteY3" fmla="*/ 1676400 h 1960942"/>
                <a:gd name="connsiteX4" fmla="*/ 4130597 w 11674397"/>
                <a:gd name="connsiteY4" fmla="*/ 1397000 h 1960942"/>
                <a:gd name="connsiteX5" fmla="*/ 5491439 w 11674397"/>
                <a:gd name="connsiteY5" fmla="*/ 1398942 h 1960942"/>
                <a:gd name="connsiteX6" fmla="*/ 5908597 w 11674397"/>
                <a:gd name="connsiteY6" fmla="*/ 1143000 h 1960942"/>
                <a:gd name="connsiteX7" fmla="*/ 7269439 w 11674397"/>
                <a:gd name="connsiteY7" fmla="*/ 1146436 h 1960942"/>
                <a:gd name="connsiteX8" fmla="*/ 7686597 w 11674397"/>
                <a:gd name="connsiteY8" fmla="*/ 863600 h 1960942"/>
                <a:gd name="connsiteX9" fmla="*/ 9058197 w 11674397"/>
                <a:gd name="connsiteY9" fmla="*/ 863600 h 1960942"/>
                <a:gd name="connsiteX10" fmla="*/ 9477297 w 11674397"/>
                <a:gd name="connsiteY10" fmla="*/ 571500 h 1960942"/>
                <a:gd name="connsiteX11" fmla="*/ 10811245 w 11674397"/>
                <a:gd name="connsiteY11" fmla="*/ 578821 h 1960942"/>
                <a:gd name="connsiteX12" fmla="*/ 11674397 w 11674397"/>
                <a:gd name="connsiteY12" fmla="*/ 0 h 1960942"/>
                <a:gd name="connsiteX0" fmla="*/ 0 w 11674397"/>
                <a:gd name="connsiteY0" fmla="*/ 1956482 h 1956482"/>
                <a:gd name="connsiteX1" fmla="*/ 1933497 w 11674397"/>
                <a:gd name="connsiteY1" fmla="*/ 1955800 h 1956482"/>
                <a:gd name="connsiteX2" fmla="*/ 2352597 w 11674397"/>
                <a:gd name="connsiteY2" fmla="*/ 1676400 h 1956482"/>
                <a:gd name="connsiteX3" fmla="*/ 3711497 w 11674397"/>
                <a:gd name="connsiteY3" fmla="*/ 1676400 h 1956482"/>
                <a:gd name="connsiteX4" fmla="*/ 4130597 w 11674397"/>
                <a:gd name="connsiteY4" fmla="*/ 1397000 h 1956482"/>
                <a:gd name="connsiteX5" fmla="*/ 5491439 w 11674397"/>
                <a:gd name="connsiteY5" fmla="*/ 1398942 h 1956482"/>
                <a:gd name="connsiteX6" fmla="*/ 5908597 w 11674397"/>
                <a:gd name="connsiteY6" fmla="*/ 1143000 h 1956482"/>
                <a:gd name="connsiteX7" fmla="*/ 7269439 w 11674397"/>
                <a:gd name="connsiteY7" fmla="*/ 1146436 h 1956482"/>
                <a:gd name="connsiteX8" fmla="*/ 7686597 w 11674397"/>
                <a:gd name="connsiteY8" fmla="*/ 863600 h 1956482"/>
                <a:gd name="connsiteX9" fmla="*/ 9058197 w 11674397"/>
                <a:gd name="connsiteY9" fmla="*/ 863600 h 1956482"/>
                <a:gd name="connsiteX10" fmla="*/ 9477297 w 11674397"/>
                <a:gd name="connsiteY10" fmla="*/ 571500 h 1956482"/>
                <a:gd name="connsiteX11" fmla="*/ 10811245 w 11674397"/>
                <a:gd name="connsiteY11" fmla="*/ 578821 h 1956482"/>
                <a:gd name="connsiteX12" fmla="*/ 11674397 w 11674397"/>
                <a:gd name="connsiteY12" fmla="*/ 0 h 1956482"/>
                <a:gd name="connsiteX0" fmla="*/ 0 w 11661015"/>
                <a:gd name="connsiteY0" fmla="*/ 1956482 h 1956482"/>
                <a:gd name="connsiteX1" fmla="*/ 1920115 w 11661015"/>
                <a:gd name="connsiteY1" fmla="*/ 1955800 h 1956482"/>
                <a:gd name="connsiteX2" fmla="*/ 2339215 w 11661015"/>
                <a:gd name="connsiteY2" fmla="*/ 1676400 h 1956482"/>
                <a:gd name="connsiteX3" fmla="*/ 3698115 w 11661015"/>
                <a:gd name="connsiteY3" fmla="*/ 1676400 h 1956482"/>
                <a:gd name="connsiteX4" fmla="*/ 4117215 w 11661015"/>
                <a:gd name="connsiteY4" fmla="*/ 1397000 h 1956482"/>
                <a:gd name="connsiteX5" fmla="*/ 5478057 w 11661015"/>
                <a:gd name="connsiteY5" fmla="*/ 1398942 h 1956482"/>
                <a:gd name="connsiteX6" fmla="*/ 5895215 w 11661015"/>
                <a:gd name="connsiteY6" fmla="*/ 1143000 h 1956482"/>
                <a:gd name="connsiteX7" fmla="*/ 7256057 w 11661015"/>
                <a:gd name="connsiteY7" fmla="*/ 1146436 h 1956482"/>
                <a:gd name="connsiteX8" fmla="*/ 7673215 w 11661015"/>
                <a:gd name="connsiteY8" fmla="*/ 863600 h 1956482"/>
                <a:gd name="connsiteX9" fmla="*/ 9044815 w 11661015"/>
                <a:gd name="connsiteY9" fmla="*/ 863600 h 1956482"/>
                <a:gd name="connsiteX10" fmla="*/ 9463915 w 11661015"/>
                <a:gd name="connsiteY10" fmla="*/ 571500 h 1956482"/>
                <a:gd name="connsiteX11" fmla="*/ 10797863 w 11661015"/>
                <a:gd name="connsiteY11" fmla="*/ 578821 h 1956482"/>
                <a:gd name="connsiteX12" fmla="*/ 11661015 w 11661015"/>
                <a:gd name="connsiteY12" fmla="*/ 0 h 1956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661015" h="1956482">
                  <a:moveTo>
                    <a:pt x="0" y="1956482"/>
                  </a:moveTo>
                  <a:lnTo>
                    <a:pt x="1920115" y="1955800"/>
                  </a:lnTo>
                  <a:lnTo>
                    <a:pt x="2339215" y="1676400"/>
                  </a:lnTo>
                  <a:lnTo>
                    <a:pt x="3698115" y="1676400"/>
                  </a:lnTo>
                  <a:lnTo>
                    <a:pt x="4117215" y="1397000"/>
                  </a:lnTo>
                  <a:lnTo>
                    <a:pt x="5478057" y="1398942"/>
                  </a:lnTo>
                  <a:lnTo>
                    <a:pt x="5895215" y="1143000"/>
                  </a:lnTo>
                  <a:lnTo>
                    <a:pt x="7256057" y="1146436"/>
                  </a:lnTo>
                  <a:lnTo>
                    <a:pt x="7673215" y="863600"/>
                  </a:lnTo>
                  <a:lnTo>
                    <a:pt x="9044815" y="863600"/>
                  </a:lnTo>
                  <a:lnTo>
                    <a:pt x="9463915" y="571500"/>
                  </a:lnTo>
                  <a:lnTo>
                    <a:pt x="10797863" y="578821"/>
                  </a:lnTo>
                  <a:lnTo>
                    <a:pt x="11661015" y="0"/>
                  </a:lnTo>
                </a:path>
              </a:pathLst>
            </a:custGeom>
            <a:noFill/>
            <a:ln w="98425">
              <a:solidFill>
                <a:srgbClr val="85BC9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2988"/>
              <a:endParaRPr lang="fr-FR" sz="1462" dirty="0">
                <a:solidFill>
                  <a:srgbClr val="FFFFFF"/>
                </a:solidFill>
                <a:latin typeface="Tahoma"/>
              </a:endParaRPr>
            </a:p>
          </p:txBody>
        </p:sp>
        <p:grpSp>
          <p:nvGrpSpPr>
            <p:cNvPr id="18" name="Groupe 17">
              <a:extLst>
                <a:ext uri="{FF2B5EF4-FFF2-40B4-BE49-F238E27FC236}">
                  <a16:creationId xmlns:a16="http://schemas.microsoft.com/office/drawing/2014/main" id="{E7D9538A-ACBC-4D56-8F3E-DB0EEE5F9CE8}"/>
                </a:ext>
              </a:extLst>
            </p:cNvPr>
            <p:cNvGrpSpPr/>
            <p:nvPr/>
          </p:nvGrpSpPr>
          <p:grpSpPr>
            <a:xfrm>
              <a:off x="4708501" y="3275732"/>
              <a:ext cx="2771557" cy="2569463"/>
              <a:chOff x="6536116" y="1831803"/>
              <a:chExt cx="2771557" cy="2569464"/>
            </a:xfrm>
          </p:grpSpPr>
          <p:sp>
            <p:nvSpPr>
              <p:cNvPr id="19" name="Arc 18">
                <a:extLst>
                  <a:ext uri="{FF2B5EF4-FFF2-40B4-BE49-F238E27FC236}">
                    <a16:creationId xmlns:a16="http://schemas.microsoft.com/office/drawing/2014/main" id="{23AEB654-42D5-4F52-8BA7-96B0C6179684}"/>
                  </a:ext>
                </a:extLst>
              </p:cNvPr>
              <p:cNvSpPr/>
              <p:nvPr/>
            </p:nvSpPr>
            <p:spPr>
              <a:xfrm rot="5400000" flipH="1">
                <a:off x="6829158" y="2760779"/>
                <a:ext cx="826551" cy="1412636"/>
              </a:xfrm>
              <a:prstGeom prst="arc">
                <a:avLst>
                  <a:gd name="adj1" fmla="val 16199987"/>
                  <a:gd name="adj2" fmla="val 213096"/>
                </a:avLst>
              </a:prstGeom>
              <a:ln w="57150" cap="rnd">
                <a:solidFill>
                  <a:schemeClr val="bg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20" name="Arc 19">
                <a:extLst>
                  <a:ext uri="{FF2B5EF4-FFF2-40B4-BE49-F238E27FC236}">
                    <a16:creationId xmlns:a16="http://schemas.microsoft.com/office/drawing/2014/main" id="{9D5FECE6-D030-4761-A4F3-FADA1C2D1D16}"/>
                  </a:ext>
                </a:extLst>
              </p:cNvPr>
              <p:cNvSpPr>
                <a:spLocks/>
              </p:cNvSpPr>
              <p:nvPr/>
            </p:nvSpPr>
            <p:spPr>
              <a:xfrm>
                <a:off x="7485118" y="2876858"/>
                <a:ext cx="494532" cy="530276"/>
              </a:xfrm>
              <a:prstGeom prst="arc">
                <a:avLst>
                  <a:gd name="adj1" fmla="val 16199996"/>
                  <a:gd name="adj2" fmla="val 20310149"/>
                </a:avLst>
              </a:prstGeom>
              <a:ln w="57150" cap="rnd">
                <a:solidFill>
                  <a:schemeClr val="bg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21" name="Arc 20">
                <a:extLst>
                  <a:ext uri="{FF2B5EF4-FFF2-40B4-BE49-F238E27FC236}">
                    <a16:creationId xmlns:a16="http://schemas.microsoft.com/office/drawing/2014/main" id="{57BE5D09-5DE8-481C-8AC1-B9A02D34DAB6}"/>
                  </a:ext>
                </a:extLst>
              </p:cNvPr>
              <p:cNvSpPr/>
              <p:nvPr/>
            </p:nvSpPr>
            <p:spPr>
              <a:xfrm rot="16200000">
                <a:off x="8128297" y="2266659"/>
                <a:ext cx="400094" cy="727624"/>
              </a:xfrm>
              <a:prstGeom prst="arc">
                <a:avLst>
                  <a:gd name="adj1" fmla="val 16199996"/>
                  <a:gd name="adj2" fmla="val 213096"/>
                </a:avLst>
              </a:prstGeom>
              <a:ln w="28575" cap="rnd">
                <a:solidFill>
                  <a:schemeClr val="bg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22" name="Arc 21">
                <a:extLst>
                  <a:ext uri="{FF2B5EF4-FFF2-40B4-BE49-F238E27FC236}">
                    <a16:creationId xmlns:a16="http://schemas.microsoft.com/office/drawing/2014/main" id="{88F0468D-BBF2-4033-B5CC-CA9F6B1AAF86}"/>
                  </a:ext>
                </a:extLst>
              </p:cNvPr>
              <p:cNvSpPr/>
              <p:nvPr/>
            </p:nvSpPr>
            <p:spPr>
              <a:xfrm rot="10800000">
                <a:off x="7473109" y="2093922"/>
                <a:ext cx="467670" cy="467670"/>
              </a:xfrm>
              <a:prstGeom prst="arc">
                <a:avLst>
                  <a:gd name="adj1" fmla="val 17556507"/>
                  <a:gd name="adj2" fmla="val 21279243"/>
                </a:avLst>
              </a:prstGeom>
              <a:ln w="28575" cap="rnd">
                <a:solidFill>
                  <a:schemeClr val="bg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cxnSp>
            <p:nvCxnSpPr>
              <p:cNvPr id="23" name="Connecteur droit 22">
                <a:extLst>
                  <a:ext uri="{FF2B5EF4-FFF2-40B4-BE49-F238E27FC236}">
                    <a16:creationId xmlns:a16="http://schemas.microsoft.com/office/drawing/2014/main" id="{776E555A-ECEA-4FBE-80CE-A3933474EDA4}"/>
                  </a:ext>
                </a:extLst>
              </p:cNvPr>
              <p:cNvCxnSpPr/>
              <p:nvPr/>
            </p:nvCxnSpPr>
            <p:spPr>
              <a:xfrm>
                <a:off x="7962323" y="2262645"/>
                <a:ext cx="0" cy="2138622"/>
              </a:xfrm>
              <a:prstGeom prst="line">
                <a:avLst/>
              </a:prstGeom>
              <a:ln w="76200" cap="rnd">
                <a:solidFill>
                  <a:schemeClr val="bg2"/>
                </a:solidFill>
                <a:round/>
              </a:ln>
            </p:spPr>
            <p:style>
              <a:lnRef idx="1">
                <a:schemeClr val="accent1"/>
              </a:lnRef>
              <a:fillRef idx="0">
                <a:schemeClr val="accent1"/>
              </a:fillRef>
              <a:effectRef idx="0">
                <a:schemeClr val="accent1"/>
              </a:effectRef>
              <a:fontRef idx="minor">
                <a:schemeClr val="tx1"/>
              </a:fontRef>
            </p:style>
          </p:cxnSp>
          <p:sp>
            <p:nvSpPr>
              <p:cNvPr id="24" name="Ellipse 1036">
                <a:extLst>
                  <a:ext uri="{FF2B5EF4-FFF2-40B4-BE49-F238E27FC236}">
                    <a16:creationId xmlns:a16="http://schemas.microsoft.com/office/drawing/2014/main" id="{0F96EB63-2C8D-457E-B86B-338F509F4674}"/>
                  </a:ext>
                </a:extLst>
              </p:cNvPr>
              <p:cNvSpPr>
                <a:spLocks noChangeAspect="1"/>
              </p:cNvSpPr>
              <p:nvPr/>
            </p:nvSpPr>
            <p:spPr>
              <a:xfrm rot="16200000">
                <a:off x="7787571" y="1923317"/>
                <a:ext cx="345073" cy="162046"/>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25" name="Ellipse 1036">
                <a:extLst>
                  <a:ext uri="{FF2B5EF4-FFF2-40B4-BE49-F238E27FC236}">
                    <a16:creationId xmlns:a16="http://schemas.microsoft.com/office/drawing/2014/main" id="{72A3294C-99B4-4BAD-8BB2-06AFFFA8DB90}"/>
                  </a:ext>
                </a:extLst>
              </p:cNvPr>
              <p:cNvSpPr>
                <a:spLocks noChangeAspect="1"/>
              </p:cNvSpPr>
              <p:nvPr/>
            </p:nvSpPr>
            <p:spPr>
              <a:xfrm rot="19489218">
                <a:off x="8015488" y="2110324"/>
                <a:ext cx="345073" cy="162045"/>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26" name="Ellipse 1036">
                <a:extLst>
                  <a:ext uri="{FF2B5EF4-FFF2-40B4-BE49-F238E27FC236}">
                    <a16:creationId xmlns:a16="http://schemas.microsoft.com/office/drawing/2014/main" id="{0676DFE8-CA31-4415-93B8-E085387BFA42}"/>
                  </a:ext>
                </a:extLst>
              </p:cNvPr>
              <p:cNvSpPr>
                <a:spLocks noChangeAspect="1"/>
              </p:cNvSpPr>
              <p:nvPr/>
            </p:nvSpPr>
            <p:spPr>
              <a:xfrm rot="2110782" flipH="1">
                <a:off x="7580009" y="2116465"/>
                <a:ext cx="345073" cy="162045"/>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27" name="Ellipse 1036">
                <a:extLst>
                  <a:ext uri="{FF2B5EF4-FFF2-40B4-BE49-F238E27FC236}">
                    <a16:creationId xmlns:a16="http://schemas.microsoft.com/office/drawing/2014/main" id="{66719829-C13A-42F1-B5BC-CE4F6A10A32D}"/>
                  </a:ext>
                </a:extLst>
              </p:cNvPr>
              <p:cNvSpPr>
                <a:spLocks noChangeAspect="1"/>
              </p:cNvSpPr>
              <p:nvPr/>
            </p:nvSpPr>
            <p:spPr>
              <a:xfrm rot="18450381">
                <a:off x="8066450" y="1970011"/>
                <a:ext cx="173837" cy="8163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28" name="Arc 27">
                <a:extLst>
                  <a:ext uri="{FF2B5EF4-FFF2-40B4-BE49-F238E27FC236}">
                    <a16:creationId xmlns:a16="http://schemas.microsoft.com/office/drawing/2014/main" id="{EA001F01-84C9-4126-89B6-553E89D7A3C7}"/>
                  </a:ext>
                </a:extLst>
              </p:cNvPr>
              <p:cNvSpPr>
                <a:spLocks/>
              </p:cNvSpPr>
              <p:nvPr/>
            </p:nvSpPr>
            <p:spPr>
              <a:xfrm rot="5400000" flipH="1">
                <a:off x="7011981" y="2387787"/>
                <a:ext cx="824284" cy="1080819"/>
              </a:xfrm>
              <a:prstGeom prst="arc">
                <a:avLst>
                  <a:gd name="adj1" fmla="val 16199987"/>
                  <a:gd name="adj2" fmla="val 213096"/>
                </a:avLst>
              </a:prstGeom>
              <a:ln w="57150" cap="rnd">
                <a:solidFill>
                  <a:schemeClr val="bg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29" name="Ellipse 1036">
                <a:extLst>
                  <a:ext uri="{FF2B5EF4-FFF2-40B4-BE49-F238E27FC236}">
                    <a16:creationId xmlns:a16="http://schemas.microsoft.com/office/drawing/2014/main" id="{A46E0F68-D04E-424E-BDAF-D0C5C90824CF}"/>
                  </a:ext>
                </a:extLst>
              </p:cNvPr>
              <p:cNvSpPr>
                <a:spLocks noChangeAspect="1"/>
              </p:cNvSpPr>
              <p:nvPr/>
            </p:nvSpPr>
            <p:spPr>
              <a:xfrm rot="2466566" flipH="1">
                <a:off x="7119299" y="2266162"/>
                <a:ext cx="338636" cy="159023"/>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30" name="Ellipse 1036">
                <a:extLst>
                  <a:ext uri="{FF2B5EF4-FFF2-40B4-BE49-F238E27FC236}">
                    <a16:creationId xmlns:a16="http://schemas.microsoft.com/office/drawing/2014/main" id="{62344F01-F20F-4F7A-86D0-D43BBB7149C7}"/>
                  </a:ext>
                </a:extLst>
              </p:cNvPr>
              <p:cNvSpPr>
                <a:spLocks noChangeAspect="1"/>
              </p:cNvSpPr>
              <p:nvPr/>
            </p:nvSpPr>
            <p:spPr>
              <a:xfrm rot="20295632" flipH="1">
                <a:off x="7047440" y="2546590"/>
                <a:ext cx="338636" cy="159023"/>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31" name="Ellipse 1036">
                <a:extLst>
                  <a:ext uri="{FF2B5EF4-FFF2-40B4-BE49-F238E27FC236}">
                    <a16:creationId xmlns:a16="http://schemas.microsoft.com/office/drawing/2014/main" id="{FD8D24AE-685E-4BDE-9F6B-BBF6FD7B84C7}"/>
                  </a:ext>
                </a:extLst>
              </p:cNvPr>
              <p:cNvSpPr>
                <a:spLocks noChangeAspect="1"/>
              </p:cNvSpPr>
              <p:nvPr/>
            </p:nvSpPr>
            <p:spPr>
              <a:xfrm rot="14919960">
                <a:off x="7327958" y="2163985"/>
                <a:ext cx="173837" cy="8163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32" name="Ellipse 1036">
                <a:extLst>
                  <a:ext uri="{FF2B5EF4-FFF2-40B4-BE49-F238E27FC236}">
                    <a16:creationId xmlns:a16="http://schemas.microsoft.com/office/drawing/2014/main" id="{128D4CD9-6446-4FF5-AED8-6602CA4D893C}"/>
                  </a:ext>
                </a:extLst>
              </p:cNvPr>
              <p:cNvSpPr>
                <a:spLocks noChangeAspect="1"/>
              </p:cNvSpPr>
              <p:nvPr/>
            </p:nvSpPr>
            <p:spPr>
              <a:xfrm rot="11949632">
                <a:off x="7054354" y="2399225"/>
                <a:ext cx="173837" cy="8163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33" name="Arc 32">
                <a:extLst>
                  <a:ext uri="{FF2B5EF4-FFF2-40B4-BE49-F238E27FC236}">
                    <a16:creationId xmlns:a16="http://schemas.microsoft.com/office/drawing/2014/main" id="{09B1989D-9CAF-400B-AE5D-9C054E85852E}"/>
                  </a:ext>
                </a:extLst>
              </p:cNvPr>
              <p:cNvSpPr>
                <a:spLocks/>
              </p:cNvSpPr>
              <p:nvPr/>
            </p:nvSpPr>
            <p:spPr>
              <a:xfrm rot="16200000">
                <a:off x="8058756" y="2602983"/>
                <a:ext cx="404409" cy="592853"/>
              </a:xfrm>
              <a:prstGeom prst="arc">
                <a:avLst>
                  <a:gd name="adj1" fmla="val 16199987"/>
                  <a:gd name="adj2" fmla="val 213096"/>
                </a:avLst>
              </a:prstGeom>
              <a:ln w="57150" cap="rnd">
                <a:solidFill>
                  <a:schemeClr val="bg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cxnSp>
            <p:nvCxnSpPr>
              <p:cNvPr id="34" name="Connecteur droit 33">
                <a:extLst>
                  <a:ext uri="{FF2B5EF4-FFF2-40B4-BE49-F238E27FC236}">
                    <a16:creationId xmlns:a16="http://schemas.microsoft.com/office/drawing/2014/main" id="{FBE41C62-968C-4BEB-9AC7-3BEA860D5867}"/>
                  </a:ext>
                </a:extLst>
              </p:cNvPr>
              <p:cNvCxnSpPr/>
              <p:nvPr/>
            </p:nvCxnSpPr>
            <p:spPr>
              <a:xfrm>
                <a:off x="8210437" y="2699007"/>
                <a:ext cx="343592" cy="0"/>
              </a:xfrm>
              <a:prstGeom prst="line">
                <a:avLst/>
              </a:prstGeom>
              <a:ln w="57150" cap="rnd">
                <a:solidFill>
                  <a:schemeClr val="bg2"/>
                </a:solidFill>
                <a:round/>
              </a:ln>
            </p:spPr>
            <p:style>
              <a:lnRef idx="1">
                <a:schemeClr val="accent1"/>
              </a:lnRef>
              <a:fillRef idx="0">
                <a:schemeClr val="accent1"/>
              </a:fillRef>
              <a:effectRef idx="0">
                <a:schemeClr val="accent1"/>
              </a:effectRef>
              <a:fontRef idx="minor">
                <a:schemeClr val="tx1"/>
              </a:fontRef>
            </p:style>
          </p:cxnSp>
          <p:sp>
            <p:nvSpPr>
              <p:cNvPr id="35" name="Ellipse 1036">
                <a:extLst>
                  <a:ext uri="{FF2B5EF4-FFF2-40B4-BE49-F238E27FC236}">
                    <a16:creationId xmlns:a16="http://schemas.microsoft.com/office/drawing/2014/main" id="{8DC3C895-A35E-4434-8AA0-2FFF3F464B84}"/>
                  </a:ext>
                </a:extLst>
              </p:cNvPr>
              <p:cNvSpPr>
                <a:spLocks noChangeAspect="1"/>
              </p:cNvSpPr>
              <p:nvPr/>
            </p:nvSpPr>
            <p:spPr>
              <a:xfrm rot="6931274" flipH="1">
                <a:off x="8488698" y="2456987"/>
                <a:ext cx="285184" cy="133922"/>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36" name="Ellipse 1036">
                <a:extLst>
                  <a:ext uri="{FF2B5EF4-FFF2-40B4-BE49-F238E27FC236}">
                    <a16:creationId xmlns:a16="http://schemas.microsoft.com/office/drawing/2014/main" id="{185DA0CA-1E4D-49AB-B8EE-6EF7158CFCE4}"/>
                  </a:ext>
                </a:extLst>
              </p:cNvPr>
              <p:cNvSpPr>
                <a:spLocks noChangeAspect="1"/>
              </p:cNvSpPr>
              <p:nvPr/>
            </p:nvSpPr>
            <p:spPr>
              <a:xfrm rot="67532">
                <a:off x="8611097" y="2653305"/>
                <a:ext cx="285184" cy="133922"/>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37" name="Ellipse 1036">
                <a:extLst>
                  <a:ext uri="{FF2B5EF4-FFF2-40B4-BE49-F238E27FC236}">
                    <a16:creationId xmlns:a16="http://schemas.microsoft.com/office/drawing/2014/main" id="{FB06F178-64B0-4CFF-A778-0EFAB4064A8F}"/>
                  </a:ext>
                </a:extLst>
              </p:cNvPr>
              <p:cNvSpPr>
                <a:spLocks noChangeAspect="1"/>
              </p:cNvSpPr>
              <p:nvPr/>
            </p:nvSpPr>
            <p:spPr>
              <a:xfrm rot="18450381">
                <a:off x="8697487" y="2501888"/>
                <a:ext cx="173837" cy="8163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38" name="Arc 37">
                <a:extLst>
                  <a:ext uri="{FF2B5EF4-FFF2-40B4-BE49-F238E27FC236}">
                    <a16:creationId xmlns:a16="http://schemas.microsoft.com/office/drawing/2014/main" id="{36717528-064A-417D-9F72-39A5356DABC0}"/>
                  </a:ext>
                </a:extLst>
              </p:cNvPr>
              <p:cNvSpPr/>
              <p:nvPr/>
            </p:nvSpPr>
            <p:spPr>
              <a:xfrm rot="10800000" flipH="1">
                <a:off x="7958590" y="2271637"/>
                <a:ext cx="467670" cy="447066"/>
              </a:xfrm>
              <a:prstGeom prst="arc">
                <a:avLst>
                  <a:gd name="adj1" fmla="val 17683943"/>
                  <a:gd name="adj2" fmla="val 21279243"/>
                </a:avLst>
              </a:prstGeom>
              <a:ln w="28575" cap="rnd">
                <a:solidFill>
                  <a:schemeClr val="bg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39" name="Ellipse 1036">
                <a:extLst>
                  <a:ext uri="{FF2B5EF4-FFF2-40B4-BE49-F238E27FC236}">
                    <a16:creationId xmlns:a16="http://schemas.microsoft.com/office/drawing/2014/main" id="{D81FC3F5-A0EA-4032-8929-853AED168F2D}"/>
                  </a:ext>
                </a:extLst>
              </p:cNvPr>
              <p:cNvSpPr>
                <a:spLocks noChangeAspect="1"/>
              </p:cNvSpPr>
              <p:nvPr/>
            </p:nvSpPr>
            <p:spPr>
              <a:xfrm rot="18515339">
                <a:off x="8271536" y="2172659"/>
                <a:ext cx="345073" cy="162045"/>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40" name="Arc 39">
                <a:extLst>
                  <a:ext uri="{FF2B5EF4-FFF2-40B4-BE49-F238E27FC236}">
                    <a16:creationId xmlns:a16="http://schemas.microsoft.com/office/drawing/2014/main" id="{894F5D54-2FE5-41FD-A993-6AFDB15414C5}"/>
                  </a:ext>
                </a:extLst>
              </p:cNvPr>
              <p:cNvSpPr/>
              <p:nvPr/>
            </p:nvSpPr>
            <p:spPr>
              <a:xfrm rot="16200000">
                <a:off x="7914405" y="3055583"/>
                <a:ext cx="571175" cy="470227"/>
              </a:xfrm>
              <a:prstGeom prst="arc">
                <a:avLst>
                  <a:gd name="adj1" fmla="val 16199996"/>
                  <a:gd name="adj2" fmla="val 213096"/>
                </a:avLst>
              </a:prstGeom>
              <a:ln w="57150" cap="rnd">
                <a:solidFill>
                  <a:schemeClr val="bg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41" name="Arc 40">
                <a:extLst>
                  <a:ext uri="{FF2B5EF4-FFF2-40B4-BE49-F238E27FC236}">
                    <a16:creationId xmlns:a16="http://schemas.microsoft.com/office/drawing/2014/main" id="{8148C44B-AAF1-45F1-9687-AEAB110B3911}"/>
                  </a:ext>
                </a:extLst>
              </p:cNvPr>
              <p:cNvSpPr>
                <a:spLocks/>
              </p:cNvSpPr>
              <p:nvPr/>
            </p:nvSpPr>
            <p:spPr>
              <a:xfrm rot="10800000" flipV="1">
                <a:off x="7964346" y="3181483"/>
                <a:ext cx="1343327" cy="627158"/>
              </a:xfrm>
              <a:prstGeom prst="arc">
                <a:avLst>
                  <a:gd name="adj1" fmla="val 16199996"/>
                  <a:gd name="adj2" fmla="val 21494553"/>
                </a:avLst>
              </a:prstGeom>
              <a:ln w="57150" cap="rnd">
                <a:solidFill>
                  <a:schemeClr val="bg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42" name="Arc 41">
                <a:extLst>
                  <a:ext uri="{FF2B5EF4-FFF2-40B4-BE49-F238E27FC236}">
                    <a16:creationId xmlns:a16="http://schemas.microsoft.com/office/drawing/2014/main" id="{FA53506D-63F1-40E4-9E33-DADD2121DB98}"/>
                  </a:ext>
                </a:extLst>
              </p:cNvPr>
              <p:cNvSpPr/>
              <p:nvPr/>
            </p:nvSpPr>
            <p:spPr>
              <a:xfrm rot="10800000">
                <a:off x="7367949" y="2641095"/>
                <a:ext cx="467670" cy="467670"/>
              </a:xfrm>
              <a:prstGeom prst="arc">
                <a:avLst>
                  <a:gd name="adj1" fmla="val 17556507"/>
                  <a:gd name="adj2" fmla="val 21279243"/>
                </a:avLst>
              </a:prstGeom>
              <a:ln w="28575" cap="rnd">
                <a:solidFill>
                  <a:schemeClr val="bg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43" name="Ellipse 1036">
                <a:extLst>
                  <a:ext uri="{FF2B5EF4-FFF2-40B4-BE49-F238E27FC236}">
                    <a16:creationId xmlns:a16="http://schemas.microsoft.com/office/drawing/2014/main" id="{614FFFB1-57BD-4E37-AF90-36AE5C3C9051}"/>
                  </a:ext>
                </a:extLst>
              </p:cNvPr>
              <p:cNvSpPr>
                <a:spLocks noChangeAspect="1"/>
              </p:cNvSpPr>
              <p:nvPr/>
            </p:nvSpPr>
            <p:spPr>
              <a:xfrm rot="17967535" flipH="1">
                <a:off x="7012108" y="3203519"/>
                <a:ext cx="338636" cy="159023"/>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44" name="Ellipse 1036">
                <a:extLst>
                  <a:ext uri="{FF2B5EF4-FFF2-40B4-BE49-F238E27FC236}">
                    <a16:creationId xmlns:a16="http://schemas.microsoft.com/office/drawing/2014/main" id="{5BD5C82A-71AE-4C99-A352-8190C1A5716B}"/>
                  </a:ext>
                </a:extLst>
              </p:cNvPr>
              <p:cNvSpPr>
                <a:spLocks noChangeAspect="1"/>
              </p:cNvSpPr>
              <p:nvPr/>
            </p:nvSpPr>
            <p:spPr>
              <a:xfrm rot="2677042" flipH="1">
                <a:off x="6974975" y="2836172"/>
                <a:ext cx="285184" cy="133922"/>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45" name="Ellipse 1036">
                <a:extLst>
                  <a:ext uri="{FF2B5EF4-FFF2-40B4-BE49-F238E27FC236}">
                    <a16:creationId xmlns:a16="http://schemas.microsoft.com/office/drawing/2014/main" id="{5632CC6A-724A-4F3D-8E87-83E7C02CF83F}"/>
                  </a:ext>
                </a:extLst>
              </p:cNvPr>
              <p:cNvSpPr>
                <a:spLocks noChangeAspect="1"/>
              </p:cNvSpPr>
              <p:nvPr/>
            </p:nvSpPr>
            <p:spPr>
              <a:xfrm rot="20706125" flipH="1">
                <a:off x="6923679" y="3047294"/>
                <a:ext cx="259257" cy="121747"/>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46" name="Ellipse 1036">
                <a:extLst>
                  <a:ext uri="{FF2B5EF4-FFF2-40B4-BE49-F238E27FC236}">
                    <a16:creationId xmlns:a16="http://schemas.microsoft.com/office/drawing/2014/main" id="{B5169661-E243-4279-9098-428131C84989}"/>
                  </a:ext>
                </a:extLst>
              </p:cNvPr>
              <p:cNvSpPr>
                <a:spLocks noChangeAspect="1"/>
              </p:cNvSpPr>
              <p:nvPr/>
            </p:nvSpPr>
            <p:spPr>
              <a:xfrm rot="18450381">
                <a:off x="7332572" y="2740191"/>
                <a:ext cx="173837" cy="8163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47" name="Ellipse 1036">
                <a:extLst>
                  <a:ext uri="{FF2B5EF4-FFF2-40B4-BE49-F238E27FC236}">
                    <a16:creationId xmlns:a16="http://schemas.microsoft.com/office/drawing/2014/main" id="{9101A276-D76F-4B1C-9C61-D7B43D5D519B}"/>
                  </a:ext>
                </a:extLst>
              </p:cNvPr>
              <p:cNvSpPr>
                <a:spLocks noChangeAspect="1"/>
              </p:cNvSpPr>
              <p:nvPr/>
            </p:nvSpPr>
            <p:spPr>
              <a:xfrm rot="11949632">
                <a:off x="7178179" y="2805137"/>
                <a:ext cx="173837" cy="8163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48" name="Ellipse 1036">
                <a:extLst>
                  <a:ext uri="{FF2B5EF4-FFF2-40B4-BE49-F238E27FC236}">
                    <a16:creationId xmlns:a16="http://schemas.microsoft.com/office/drawing/2014/main" id="{FFBD44D6-3AFF-4244-ADDF-12631A3A2C4B}"/>
                  </a:ext>
                </a:extLst>
              </p:cNvPr>
              <p:cNvSpPr>
                <a:spLocks noChangeAspect="1"/>
              </p:cNvSpPr>
              <p:nvPr/>
            </p:nvSpPr>
            <p:spPr>
              <a:xfrm rot="20295632" flipH="1">
                <a:off x="7519192" y="2899628"/>
                <a:ext cx="191151" cy="8976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49" name="Ellipse 1036">
                <a:extLst>
                  <a:ext uri="{FF2B5EF4-FFF2-40B4-BE49-F238E27FC236}">
                    <a16:creationId xmlns:a16="http://schemas.microsoft.com/office/drawing/2014/main" id="{1BA8512C-FE02-41BE-B433-96A54C0A639E}"/>
                  </a:ext>
                </a:extLst>
              </p:cNvPr>
              <p:cNvSpPr>
                <a:spLocks noChangeAspect="1"/>
              </p:cNvSpPr>
              <p:nvPr/>
            </p:nvSpPr>
            <p:spPr>
              <a:xfrm rot="18515339">
                <a:off x="8554089" y="2907726"/>
                <a:ext cx="345073" cy="162045"/>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50" name="Ellipse 1036">
                <a:extLst>
                  <a:ext uri="{FF2B5EF4-FFF2-40B4-BE49-F238E27FC236}">
                    <a16:creationId xmlns:a16="http://schemas.microsoft.com/office/drawing/2014/main" id="{1A1E55F4-6425-4B2C-86AE-934187B00589}"/>
                  </a:ext>
                </a:extLst>
              </p:cNvPr>
              <p:cNvSpPr>
                <a:spLocks noChangeAspect="1"/>
              </p:cNvSpPr>
              <p:nvPr/>
            </p:nvSpPr>
            <p:spPr>
              <a:xfrm rot="21073149">
                <a:off x="8685267" y="3135751"/>
                <a:ext cx="345073" cy="162045"/>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51" name="Ellipse 1036">
                <a:extLst>
                  <a:ext uri="{FF2B5EF4-FFF2-40B4-BE49-F238E27FC236}">
                    <a16:creationId xmlns:a16="http://schemas.microsoft.com/office/drawing/2014/main" id="{7F9D6FFC-919E-4DDA-8C63-1EDB1C596C15}"/>
                  </a:ext>
                </a:extLst>
              </p:cNvPr>
              <p:cNvSpPr>
                <a:spLocks noChangeAspect="1"/>
              </p:cNvSpPr>
              <p:nvPr/>
            </p:nvSpPr>
            <p:spPr>
              <a:xfrm rot="4366393">
                <a:off x="8535526" y="3278371"/>
                <a:ext cx="173837" cy="8163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52" name="Ellipse 1036">
                <a:extLst>
                  <a:ext uri="{FF2B5EF4-FFF2-40B4-BE49-F238E27FC236}">
                    <a16:creationId xmlns:a16="http://schemas.microsoft.com/office/drawing/2014/main" id="{7D55557C-D84F-43AA-9AC6-9BF56A556D6B}"/>
                  </a:ext>
                </a:extLst>
              </p:cNvPr>
              <p:cNvSpPr>
                <a:spLocks noChangeAspect="1"/>
              </p:cNvSpPr>
              <p:nvPr/>
            </p:nvSpPr>
            <p:spPr>
              <a:xfrm rot="3173977">
                <a:off x="8218823" y="2784763"/>
                <a:ext cx="173837" cy="8163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pic>
            <p:nvPicPr>
              <p:cNvPr id="53" name="Graphique 52" descr="Verrou">
                <a:extLst>
                  <a:ext uri="{FF2B5EF4-FFF2-40B4-BE49-F238E27FC236}">
                    <a16:creationId xmlns:a16="http://schemas.microsoft.com/office/drawing/2014/main" id="{548CD514-2BC2-47AB-9D35-04F1A1EBEFC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91364" y="2993380"/>
                <a:ext cx="329805" cy="329805"/>
              </a:xfrm>
              <a:prstGeom prst="rect">
                <a:avLst/>
              </a:prstGeom>
            </p:spPr>
          </p:pic>
          <p:pic>
            <p:nvPicPr>
              <p:cNvPr id="54" name="Graphique 53" descr="Verrou">
                <a:extLst>
                  <a:ext uri="{FF2B5EF4-FFF2-40B4-BE49-F238E27FC236}">
                    <a16:creationId xmlns:a16="http://schemas.microsoft.com/office/drawing/2014/main" id="{B65FD207-E2D1-46FE-9FB8-74433253EB1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30925" y="2620847"/>
                <a:ext cx="329805" cy="329805"/>
              </a:xfrm>
              <a:prstGeom prst="rect">
                <a:avLst/>
              </a:prstGeom>
            </p:spPr>
          </p:pic>
          <p:pic>
            <p:nvPicPr>
              <p:cNvPr id="55" name="Graphique 54" descr="Verrou">
                <a:extLst>
                  <a:ext uri="{FF2B5EF4-FFF2-40B4-BE49-F238E27FC236}">
                    <a16:creationId xmlns:a16="http://schemas.microsoft.com/office/drawing/2014/main" id="{3F315372-4CA3-45E6-BE54-D314327BE25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87077" y="3135504"/>
                <a:ext cx="329805" cy="329805"/>
              </a:xfrm>
              <a:prstGeom prst="rect">
                <a:avLst/>
              </a:prstGeom>
            </p:spPr>
          </p:pic>
          <p:pic>
            <p:nvPicPr>
              <p:cNvPr id="56" name="Graphique 55" descr="Verrou">
                <a:extLst>
                  <a:ext uri="{FF2B5EF4-FFF2-40B4-BE49-F238E27FC236}">
                    <a16:creationId xmlns:a16="http://schemas.microsoft.com/office/drawing/2014/main" id="{9BE45222-425B-4FBC-94FC-55755DAD66B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74954" y="2480150"/>
                <a:ext cx="270004" cy="270004"/>
              </a:xfrm>
              <a:prstGeom prst="rect">
                <a:avLst/>
              </a:prstGeom>
            </p:spPr>
          </p:pic>
          <p:pic>
            <p:nvPicPr>
              <p:cNvPr id="57" name="Graphique 56" descr="Verrou">
                <a:extLst>
                  <a:ext uri="{FF2B5EF4-FFF2-40B4-BE49-F238E27FC236}">
                    <a16:creationId xmlns:a16="http://schemas.microsoft.com/office/drawing/2014/main" id="{7F3A1046-7F09-46E6-95DA-3CCE1FE1A8F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8079" y="2674055"/>
                <a:ext cx="223388" cy="223388"/>
              </a:xfrm>
              <a:prstGeom prst="rect">
                <a:avLst/>
              </a:prstGeom>
            </p:spPr>
          </p:pic>
          <p:pic>
            <p:nvPicPr>
              <p:cNvPr id="58" name="Graphique 57" descr="Verrou">
                <a:extLst>
                  <a:ext uri="{FF2B5EF4-FFF2-40B4-BE49-F238E27FC236}">
                    <a16:creationId xmlns:a16="http://schemas.microsoft.com/office/drawing/2014/main" id="{0E1846E5-0D78-45F5-B884-2A8EC9F7CF8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20034" y="2235236"/>
                <a:ext cx="223388" cy="223388"/>
              </a:xfrm>
              <a:prstGeom prst="rect">
                <a:avLst/>
              </a:prstGeom>
            </p:spPr>
          </p:pic>
          <p:pic>
            <p:nvPicPr>
              <p:cNvPr id="59" name="Graphique 58" descr="Verrou">
                <a:extLst>
                  <a:ext uri="{FF2B5EF4-FFF2-40B4-BE49-F238E27FC236}">
                    <a16:creationId xmlns:a16="http://schemas.microsoft.com/office/drawing/2014/main" id="{08EA6983-3DE9-4570-B8CF-C20E00893A01}"/>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2011" y="2392774"/>
                <a:ext cx="270004" cy="270004"/>
              </a:xfrm>
              <a:prstGeom prst="rect">
                <a:avLst/>
              </a:prstGeom>
            </p:spPr>
          </p:pic>
          <p:pic>
            <p:nvPicPr>
              <p:cNvPr id="60" name="Graphique 59" descr="Verrou">
                <a:extLst>
                  <a:ext uri="{FF2B5EF4-FFF2-40B4-BE49-F238E27FC236}">
                    <a16:creationId xmlns:a16="http://schemas.microsoft.com/office/drawing/2014/main" id="{A2496683-6858-4B3E-9CC2-DC9D99B9149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34627" y="2861803"/>
                <a:ext cx="164344" cy="164344"/>
              </a:xfrm>
              <a:prstGeom prst="rect">
                <a:avLst/>
              </a:prstGeom>
            </p:spPr>
          </p:pic>
          <p:pic>
            <p:nvPicPr>
              <p:cNvPr id="61" name="Graphique 60" descr="Verrou">
                <a:extLst>
                  <a:ext uri="{FF2B5EF4-FFF2-40B4-BE49-F238E27FC236}">
                    <a16:creationId xmlns:a16="http://schemas.microsoft.com/office/drawing/2014/main" id="{83688DA6-9FA7-4E5A-864E-E4C6966441B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31174" y="2974461"/>
                <a:ext cx="164344" cy="164344"/>
              </a:xfrm>
              <a:prstGeom prst="rect">
                <a:avLst/>
              </a:prstGeom>
            </p:spPr>
          </p:pic>
          <p:pic>
            <p:nvPicPr>
              <p:cNvPr id="62" name="Graphique 61" descr="Verrou">
                <a:extLst>
                  <a:ext uri="{FF2B5EF4-FFF2-40B4-BE49-F238E27FC236}">
                    <a16:creationId xmlns:a16="http://schemas.microsoft.com/office/drawing/2014/main" id="{23542B40-4CAE-4B14-981B-97A31DF75BF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56496" y="2221965"/>
                <a:ext cx="164344" cy="164344"/>
              </a:xfrm>
              <a:prstGeom prst="rect">
                <a:avLst/>
              </a:prstGeom>
            </p:spPr>
          </p:pic>
        </p:grpSp>
        <p:cxnSp>
          <p:nvCxnSpPr>
            <p:cNvPr id="63" name="Connecteur droit 62">
              <a:extLst>
                <a:ext uri="{FF2B5EF4-FFF2-40B4-BE49-F238E27FC236}">
                  <a16:creationId xmlns:a16="http://schemas.microsoft.com/office/drawing/2014/main" id="{C56D64AD-E63D-4483-954A-AA8901AFA9BE}"/>
                </a:ext>
              </a:extLst>
            </p:cNvPr>
            <p:cNvCxnSpPr>
              <a:cxnSpLocks/>
              <a:endCxn id="146" idx="2"/>
            </p:cNvCxnSpPr>
            <p:nvPr/>
          </p:nvCxnSpPr>
          <p:spPr>
            <a:xfrm flipH="1">
              <a:off x="3505742" y="5710982"/>
              <a:ext cx="284" cy="914803"/>
            </a:xfrm>
            <a:prstGeom prst="line">
              <a:avLst/>
            </a:prstGeom>
            <a:ln w="34925" cap="rnd">
              <a:solidFill>
                <a:srgbClr val="215868"/>
              </a:solidFill>
              <a:round/>
            </a:ln>
          </p:spPr>
          <p:style>
            <a:lnRef idx="1">
              <a:schemeClr val="accent1"/>
            </a:lnRef>
            <a:fillRef idx="0">
              <a:schemeClr val="accent1"/>
            </a:fillRef>
            <a:effectRef idx="0">
              <a:schemeClr val="accent1"/>
            </a:effectRef>
            <a:fontRef idx="minor">
              <a:schemeClr val="tx1"/>
            </a:fontRef>
          </p:style>
        </p:cxnSp>
        <p:sp>
          <p:nvSpPr>
            <p:cNvPr id="64" name="Arc 63">
              <a:extLst>
                <a:ext uri="{FF2B5EF4-FFF2-40B4-BE49-F238E27FC236}">
                  <a16:creationId xmlns:a16="http://schemas.microsoft.com/office/drawing/2014/main" id="{6495215D-3A74-4712-A797-E69BD4C5E4C4}"/>
                </a:ext>
              </a:extLst>
            </p:cNvPr>
            <p:cNvSpPr>
              <a:spLocks/>
            </p:cNvSpPr>
            <p:nvPr/>
          </p:nvSpPr>
          <p:spPr>
            <a:xfrm rot="10800000" flipV="1">
              <a:off x="3504930" y="5439625"/>
              <a:ext cx="399624" cy="399624"/>
            </a:xfrm>
            <a:prstGeom prst="arc">
              <a:avLst>
                <a:gd name="adj1" fmla="val 16199996"/>
                <a:gd name="adj2" fmla="val 213096"/>
              </a:avLst>
            </a:prstGeom>
            <a:ln w="2540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139" dirty="0">
                <a:solidFill>
                  <a:srgbClr val="5F5F5F"/>
                </a:solidFill>
                <a:latin typeface="Tahoma"/>
              </a:endParaRPr>
            </a:p>
          </p:txBody>
        </p:sp>
        <p:sp>
          <p:nvSpPr>
            <p:cNvPr id="65" name="Ellipse 1036">
              <a:extLst>
                <a:ext uri="{FF2B5EF4-FFF2-40B4-BE49-F238E27FC236}">
                  <a16:creationId xmlns:a16="http://schemas.microsoft.com/office/drawing/2014/main" id="{98EA4567-02B6-466E-9209-1F68C2E599B9}"/>
                </a:ext>
              </a:extLst>
            </p:cNvPr>
            <p:cNvSpPr>
              <a:spLocks noChangeAspect="1"/>
            </p:cNvSpPr>
            <p:nvPr/>
          </p:nvSpPr>
          <p:spPr>
            <a:xfrm rot="21365747" flipH="1">
              <a:off x="3017902" y="5319605"/>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66" name="Ellipse 1036">
              <a:extLst>
                <a:ext uri="{FF2B5EF4-FFF2-40B4-BE49-F238E27FC236}">
                  <a16:creationId xmlns:a16="http://schemas.microsoft.com/office/drawing/2014/main" id="{E2102B85-5968-471B-9118-E4F0B14287BF}"/>
                </a:ext>
              </a:extLst>
            </p:cNvPr>
            <p:cNvSpPr>
              <a:spLocks noChangeAspect="1"/>
            </p:cNvSpPr>
            <p:nvPr/>
          </p:nvSpPr>
          <p:spPr>
            <a:xfrm rot="14502005">
              <a:off x="3118683" y="5135001"/>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67" name="Ellipse 1036">
              <a:extLst>
                <a:ext uri="{FF2B5EF4-FFF2-40B4-BE49-F238E27FC236}">
                  <a16:creationId xmlns:a16="http://schemas.microsoft.com/office/drawing/2014/main" id="{9800119E-CFC9-4098-BE2D-60ABBEB0C4E5}"/>
                </a:ext>
              </a:extLst>
            </p:cNvPr>
            <p:cNvSpPr>
              <a:spLocks noChangeAspect="1"/>
            </p:cNvSpPr>
            <p:nvPr/>
          </p:nvSpPr>
          <p:spPr>
            <a:xfrm rot="6931274" flipH="1">
              <a:off x="3635090" y="5224817"/>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68" name="Ellipse 1036">
              <a:extLst>
                <a:ext uri="{FF2B5EF4-FFF2-40B4-BE49-F238E27FC236}">
                  <a16:creationId xmlns:a16="http://schemas.microsoft.com/office/drawing/2014/main" id="{452D7A4E-9431-4C9D-9081-34AC619A0E41}"/>
                </a:ext>
              </a:extLst>
            </p:cNvPr>
            <p:cNvSpPr>
              <a:spLocks noChangeAspect="1"/>
            </p:cNvSpPr>
            <p:nvPr/>
          </p:nvSpPr>
          <p:spPr>
            <a:xfrm rot="67532">
              <a:off x="3746366" y="5403292"/>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70" name="Ellipse 1036">
              <a:extLst>
                <a:ext uri="{FF2B5EF4-FFF2-40B4-BE49-F238E27FC236}">
                  <a16:creationId xmlns:a16="http://schemas.microsoft.com/office/drawing/2014/main" id="{48A82AC3-6899-49BF-90F6-1A3F5AC86E3D}"/>
                </a:ext>
              </a:extLst>
            </p:cNvPr>
            <p:cNvSpPr>
              <a:spLocks noChangeAspect="1"/>
            </p:cNvSpPr>
            <p:nvPr/>
          </p:nvSpPr>
          <p:spPr>
            <a:xfrm rot="3827491" flipH="1">
              <a:off x="3286279" y="5010738"/>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71" name="Ellipse 1036">
              <a:extLst>
                <a:ext uri="{FF2B5EF4-FFF2-40B4-BE49-F238E27FC236}">
                  <a16:creationId xmlns:a16="http://schemas.microsoft.com/office/drawing/2014/main" id="{23E07133-80D4-41B9-88FA-369D3337377C}"/>
                </a:ext>
              </a:extLst>
            </p:cNvPr>
            <p:cNvSpPr>
              <a:spLocks noChangeAspect="1"/>
            </p:cNvSpPr>
            <p:nvPr/>
          </p:nvSpPr>
          <p:spPr>
            <a:xfrm rot="18563749">
              <a:off x="3495320" y="5033918"/>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72" name="Arc 71">
              <a:extLst>
                <a:ext uri="{FF2B5EF4-FFF2-40B4-BE49-F238E27FC236}">
                  <a16:creationId xmlns:a16="http://schemas.microsoft.com/office/drawing/2014/main" id="{D4AAE661-DD05-4DD6-B69F-5DC20EC8057D}"/>
                </a:ext>
              </a:extLst>
            </p:cNvPr>
            <p:cNvSpPr>
              <a:spLocks/>
            </p:cNvSpPr>
            <p:nvPr/>
          </p:nvSpPr>
          <p:spPr>
            <a:xfrm rot="10800000">
              <a:off x="3505629" y="5988225"/>
              <a:ext cx="354179" cy="321389"/>
            </a:xfrm>
            <a:prstGeom prst="arc">
              <a:avLst>
                <a:gd name="adj1" fmla="val 16142222"/>
                <a:gd name="adj2" fmla="val 111340"/>
              </a:avLst>
            </a:prstGeom>
            <a:ln w="34925"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139" dirty="0">
                <a:solidFill>
                  <a:srgbClr val="5F5F5F"/>
                </a:solidFill>
                <a:latin typeface="Tahoma"/>
              </a:endParaRPr>
            </a:p>
          </p:txBody>
        </p:sp>
        <p:pic>
          <p:nvPicPr>
            <p:cNvPr id="73" name="Graphique 72" descr="Verrou">
              <a:extLst>
                <a:ext uri="{FF2B5EF4-FFF2-40B4-BE49-F238E27FC236}">
                  <a16:creationId xmlns:a16="http://schemas.microsoft.com/office/drawing/2014/main" id="{1322301B-FB55-4B96-A5F8-DA68E7F21482}"/>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02430" y="5094562"/>
              <a:ext cx="290011" cy="290011"/>
            </a:xfrm>
            <a:prstGeom prst="rect">
              <a:avLst/>
            </a:prstGeom>
          </p:spPr>
        </p:pic>
        <p:pic>
          <p:nvPicPr>
            <p:cNvPr id="74" name="Graphique 73" descr="Verrou">
              <a:extLst>
                <a:ext uri="{FF2B5EF4-FFF2-40B4-BE49-F238E27FC236}">
                  <a16:creationId xmlns:a16="http://schemas.microsoft.com/office/drawing/2014/main" id="{B2AA2B2E-F1FE-4760-A2E9-5751867E0A6B}"/>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9505" y="5259857"/>
              <a:ext cx="200344" cy="200344"/>
            </a:xfrm>
            <a:prstGeom prst="rect">
              <a:avLst/>
            </a:prstGeom>
          </p:spPr>
        </p:pic>
        <p:grpSp>
          <p:nvGrpSpPr>
            <p:cNvPr id="77" name="Groupe 76">
              <a:extLst>
                <a:ext uri="{FF2B5EF4-FFF2-40B4-BE49-F238E27FC236}">
                  <a16:creationId xmlns:a16="http://schemas.microsoft.com/office/drawing/2014/main" id="{BB548841-473B-4503-8C65-399CD5B807C6}"/>
                </a:ext>
              </a:extLst>
            </p:cNvPr>
            <p:cNvGrpSpPr/>
            <p:nvPr/>
          </p:nvGrpSpPr>
          <p:grpSpPr>
            <a:xfrm>
              <a:off x="4145111" y="4284642"/>
              <a:ext cx="997050" cy="1303353"/>
              <a:chOff x="5749446" y="2205662"/>
              <a:chExt cx="997050" cy="1303353"/>
            </a:xfrm>
          </p:grpSpPr>
          <p:sp>
            <p:nvSpPr>
              <p:cNvPr id="78" name="Arc 77">
                <a:extLst>
                  <a:ext uri="{FF2B5EF4-FFF2-40B4-BE49-F238E27FC236}">
                    <a16:creationId xmlns:a16="http://schemas.microsoft.com/office/drawing/2014/main" id="{84971EF4-E70B-42A9-815A-383C5B69A035}"/>
                  </a:ext>
                </a:extLst>
              </p:cNvPr>
              <p:cNvSpPr>
                <a:spLocks/>
              </p:cNvSpPr>
              <p:nvPr/>
            </p:nvSpPr>
            <p:spPr>
              <a:xfrm rot="10800000" flipV="1">
                <a:off x="6236571" y="3109392"/>
                <a:ext cx="399623" cy="399623"/>
              </a:xfrm>
              <a:prstGeom prst="arc">
                <a:avLst>
                  <a:gd name="adj1" fmla="val 16199996"/>
                  <a:gd name="adj2" fmla="val 213096"/>
                </a:avLst>
              </a:prstGeom>
              <a:ln w="34925"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50" fontAlgn="auto">
                  <a:spcBef>
                    <a:spcPts val="0"/>
                  </a:spcBef>
                  <a:spcAft>
                    <a:spcPts val="0"/>
                  </a:spcAft>
                </a:pPr>
                <a:endParaRPr lang="fr-FR" sz="1463" dirty="0">
                  <a:solidFill>
                    <a:srgbClr val="5F5F5F"/>
                  </a:solidFill>
                  <a:latin typeface="Tahoma"/>
                </a:endParaRPr>
              </a:p>
            </p:txBody>
          </p:sp>
          <p:sp>
            <p:nvSpPr>
              <p:cNvPr id="79" name="Ellipse 1036">
                <a:extLst>
                  <a:ext uri="{FF2B5EF4-FFF2-40B4-BE49-F238E27FC236}">
                    <a16:creationId xmlns:a16="http://schemas.microsoft.com/office/drawing/2014/main" id="{27E2D7BB-FDE4-4AE8-8E83-7732633FC55D}"/>
                  </a:ext>
                </a:extLst>
              </p:cNvPr>
              <p:cNvSpPr>
                <a:spLocks noChangeAspect="1"/>
              </p:cNvSpPr>
              <p:nvPr/>
            </p:nvSpPr>
            <p:spPr>
              <a:xfrm rot="21365747" flipH="1">
                <a:off x="5749446" y="2952562"/>
                <a:ext cx="259258" cy="121747"/>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0" rIns="87750" bIns="58500" numCol="1" spcCol="0" rtlCol="0" fromWordArt="0" anchor="ctr" anchorCtr="0" forceAA="0" compatLnSpc="1">
                <a:prstTxWarp prst="textNoShape">
                  <a:avLst/>
                </a:prstTxWarp>
                <a:noAutofit/>
              </a:bodyPr>
              <a:lstStyle/>
              <a:p>
                <a:pPr algn="ctr" defTabSz="742950" fontAlgn="auto">
                  <a:spcBef>
                    <a:spcPts val="0"/>
                  </a:spcBef>
                  <a:spcAft>
                    <a:spcPts val="0"/>
                  </a:spcAft>
                </a:pPr>
                <a:endParaRPr lang="fr-FR" sz="1463" dirty="0">
                  <a:solidFill>
                    <a:srgbClr val="503078"/>
                  </a:solidFill>
                  <a:latin typeface="Tahoma"/>
                </a:endParaRPr>
              </a:p>
            </p:txBody>
          </p:sp>
          <p:sp>
            <p:nvSpPr>
              <p:cNvPr id="80" name="Ellipse 1036">
                <a:extLst>
                  <a:ext uri="{FF2B5EF4-FFF2-40B4-BE49-F238E27FC236}">
                    <a16:creationId xmlns:a16="http://schemas.microsoft.com/office/drawing/2014/main" id="{29FB03A2-5077-46EA-97C7-380FDD3A1C59}"/>
                  </a:ext>
                </a:extLst>
              </p:cNvPr>
              <p:cNvSpPr>
                <a:spLocks noChangeAspect="1"/>
              </p:cNvSpPr>
              <p:nvPr/>
            </p:nvSpPr>
            <p:spPr>
              <a:xfrm rot="14502005">
                <a:off x="5850228" y="2767958"/>
                <a:ext cx="259258" cy="121747"/>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0" rIns="87750" bIns="58500" numCol="1" spcCol="0" rtlCol="0" fromWordArt="0" anchor="ctr" anchorCtr="0" forceAA="0" compatLnSpc="1">
                <a:prstTxWarp prst="textNoShape">
                  <a:avLst/>
                </a:prstTxWarp>
                <a:noAutofit/>
              </a:bodyPr>
              <a:lstStyle/>
              <a:p>
                <a:pPr algn="ctr" defTabSz="742950" fontAlgn="auto">
                  <a:spcBef>
                    <a:spcPts val="0"/>
                  </a:spcBef>
                  <a:spcAft>
                    <a:spcPts val="0"/>
                  </a:spcAft>
                </a:pPr>
                <a:endParaRPr lang="fr-FR" sz="1463" dirty="0">
                  <a:solidFill>
                    <a:srgbClr val="503078"/>
                  </a:solidFill>
                  <a:latin typeface="Tahoma"/>
                </a:endParaRPr>
              </a:p>
            </p:txBody>
          </p:sp>
          <p:sp>
            <p:nvSpPr>
              <p:cNvPr id="81" name="Ellipse 1036">
                <a:extLst>
                  <a:ext uri="{FF2B5EF4-FFF2-40B4-BE49-F238E27FC236}">
                    <a16:creationId xmlns:a16="http://schemas.microsoft.com/office/drawing/2014/main" id="{48DFDE45-0EDC-4068-8DFD-94A3B9A75DB8}"/>
                  </a:ext>
                </a:extLst>
              </p:cNvPr>
              <p:cNvSpPr>
                <a:spLocks noChangeAspect="1"/>
              </p:cNvSpPr>
              <p:nvPr/>
            </p:nvSpPr>
            <p:spPr>
              <a:xfrm rot="6931274" flipH="1">
                <a:off x="6375962" y="2891176"/>
                <a:ext cx="259258" cy="121747"/>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0" rIns="87750" bIns="58500" numCol="1" spcCol="0" rtlCol="0" fromWordArt="0" anchor="ctr" anchorCtr="0" forceAA="0" compatLnSpc="1">
                <a:prstTxWarp prst="textNoShape">
                  <a:avLst/>
                </a:prstTxWarp>
                <a:noAutofit/>
              </a:bodyPr>
              <a:lstStyle/>
              <a:p>
                <a:pPr algn="ctr" defTabSz="742950" fontAlgn="auto">
                  <a:spcBef>
                    <a:spcPts val="0"/>
                  </a:spcBef>
                  <a:spcAft>
                    <a:spcPts val="0"/>
                  </a:spcAft>
                </a:pPr>
                <a:endParaRPr lang="fr-FR" sz="1463" dirty="0">
                  <a:solidFill>
                    <a:srgbClr val="503078"/>
                  </a:solidFill>
                  <a:latin typeface="Tahoma"/>
                </a:endParaRPr>
              </a:p>
            </p:txBody>
          </p:sp>
          <p:sp>
            <p:nvSpPr>
              <p:cNvPr id="82" name="Ellipse 1036">
                <a:extLst>
                  <a:ext uri="{FF2B5EF4-FFF2-40B4-BE49-F238E27FC236}">
                    <a16:creationId xmlns:a16="http://schemas.microsoft.com/office/drawing/2014/main" id="{2D74A9B5-CB28-4854-A3EA-C00C29C1CE5F}"/>
                  </a:ext>
                </a:extLst>
              </p:cNvPr>
              <p:cNvSpPr>
                <a:spLocks noChangeAspect="1"/>
              </p:cNvSpPr>
              <p:nvPr/>
            </p:nvSpPr>
            <p:spPr>
              <a:xfrm rot="67532">
                <a:off x="6487238" y="3069650"/>
                <a:ext cx="259258" cy="121747"/>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0" rIns="87750" bIns="58500" numCol="1" spcCol="0" rtlCol="0" fromWordArt="0" anchor="ctr" anchorCtr="0" forceAA="0" compatLnSpc="1">
                <a:prstTxWarp prst="textNoShape">
                  <a:avLst/>
                </a:prstTxWarp>
                <a:noAutofit/>
              </a:bodyPr>
              <a:lstStyle/>
              <a:p>
                <a:pPr algn="ctr" defTabSz="742950" fontAlgn="auto">
                  <a:spcBef>
                    <a:spcPts val="0"/>
                  </a:spcBef>
                  <a:spcAft>
                    <a:spcPts val="0"/>
                  </a:spcAft>
                </a:pPr>
                <a:endParaRPr lang="fr-FR" sz="1463" dirty="0">
                  <a:solidFill>
                    <a:srgbClr val="503078"/>
                  </a:solidFill>
                  <a:latin typeface="Tahoma"/>
                </a:endParaRPr>
              </a:p>
            </p:txBody>
          </p:sp>
          <p:sp>
            <p:nvSpPr>
              <p:cNvPr id="83" name="Arc 82">
                <a:extLst>
                  <a:ext uri="{FF2B5EF4-FFF2-40B4-BE49-F238E27FC236}">
                    <a16:creationId xmlns:a16="http://schemas.microsoft.com/office/drawing/2014/main" id="{8EF398A5-F5C6-4449-AAA0-9979899399CD}"/>
                  </a:ext>
                </a:extLst>
              </p:cNvPr>
              <p:cNvSpPr>
                <a:spLocks/>
              </p:cNvSpPr>
              <p:nvPr/>
            </p:nvSpPr>
            <p:spPr>
              <a:xfrm rot="10800000" flipH="1" flipV="1">
                <a:off x="5835488" y="2980071"/>
                <a:ext cx="399623" cy="399623"/>
              </a:xfrm>
              <a:prstGeom prst="arc">
                <a:avLst>
                  <a:gd name="adj1" fmla="val 16199996"/>
                  <a:gd name="adj2" fmla="val 213096"/>
                </a:avLst>
              </a:prstGeom>
              <a:ln w="34925"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50" fontAlgn="auto">
                  <a:spcBef>
                    <a:spcPts val="0"/>
                  </a:spcBef>
                  <a:spcAft>
                    <a:spcPts val="0"/>
                  </a:spcAft>
                </a:pPr>
                <a:endParaRPr lang="fr-FR" sz="1463" dirty="0">
                  <a:solidFill>
                    <a:srgbClr val="5F5F5F"/>
                  </a:solidFill>
                  <a:latin typeface="Tahoma"/>
                </a:endParaRPr>
              </a:p>
            </p:txBody>
          </p:sp>
          <p:sp>
            <p:nvSpPr>
              <p:cNvPr id="84" name="Ellipse 1036">
                <a:extLst>
                  <a:ext uri="{FF2B5EF4-FFF2-40B4-BE49-F238E27FC236}">
                    <a16:creationId xmlns:a16="http://schemas.microsoft.com/office/drawing/2014/main" id="{2786B542-9559-453A-8294-63FAF937CB5C}"/>
                  </a:ext>
                </a:extLst>
              </p:cNvPr>
              <p:cNvSpPr>
                <a:spLocks noChangeAspect="1"/>
              </p:cNvSpPr>
              <p:nvPr/>
            </p:nvSpPr>
            <p:spPr>
              <a:xfrm rot="2194261" flipH="1">
                <a:off x="5930539" y="2377468"/>
                <a:ext cx="285184" cy="133922"/>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0" rIns="87750" bIns="58500" numCol="1" spcCol="0" rtlCol="0" fromWordArt="0" anchor="ctr" anchorCtr="0" forceAA="0" compatLnSpc="1">
                <a:prstTxWarp prst="textNoShape">
                  <a:avLst/>
                </a:prstTxWarp>
                <a:noAutofit/>
              </a:bodyPr>
              <a:lstStyle/>
              <a:p>
                <a:pPr algn="ctr" defTabSz="742950" fontAlgn="auto">
                  <a:spcBef>
                    <a:spcPts val="0"/>
                  </a:spcBef>
                  <a:spcAft>
                    <a:spcPts val="0"/>
                  </a:spcAft>
                </a:pPr>
                <a:endParaRPr lang="fr-FR" sz="1463" dirty="0">
                  <a:solidFill>
                    <a:srgbClr val="503078"/>
                  </a:solidFill>
                  <a:latin typeface="Tahoma"/>
                </a:endParaRPr>
              </a:p>
            </p:txBody>
          </p:sp>
          <p:sp>
            <p:nvSpPr>
              <p:cNvPr id="85" name="Ellipse 1036">
                <a:extLst>
                  <a:ext uri="{FF2B5EF4-FFF2-40B4-BE49-F238E27FC236}">
                    <a16:creationId xmlns:a16="http://schemas.microsoft.com/office/drawing/2014/main" id="{D3CA55BD-3468-45B9-BFDA-7B47A2AF7731}"/>
                  </a:ext>
                </a:extLst>
              </p:cNvPr>
              <p:cNvSpPr>
                <a:spLocks noChangeAspect="1"/>
              </p:cNvSpPr>
              <p:nvPr/>
            </p:nvSpPr>
            <p:spPr>
              <a:xfrm rot="17586480">
                <a:off x="6164732" y="2281293"/>
                <a:ext cx="285184" cy="133922"/>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0" rIns="87750" bIns="58500" numCol="1" spcCol="0" rtlCol="0" fromWordArt="0" anchor="ctr" anchorCtr="0" forceAA="0" compatLnSpc="1">
                <a:prstTxWarp prst="textNoShape">
                  <a:avLst/>
                </a:prstTxWarp>
                <a:noAutofit/>
              </a:bodyPr>
              <a:lstStyle/>
              <a:p>
                <a:pPr algn="ctr" defTabSz="742950" fontAlgn="auto">
                  <a:spcBef>
                    <a:spcPts val="0"/>
                  </a:spcBef>
                  <a:spcAft>
                    <a:spcPts val="0"/>
                  </a:spcAft>
                </a:pPr>
                <a:endParaRPr lang="fr-FR" sz="1463" dirty="0">
                  <a:solidFill>
                    <a:srgbClr val="503078"/>
                  </a:solidFill>
                  <a:latin typeface="Tahoma"/>
                </a:endParaRPr>
              </a:p>
            </p:txBody>
          </p:sp>
          <p:sp>
            <p:nvSpPr>
              <p:cNvPr id="86" name="Ellipse 1036">
                <a:extLst>
                  <a:ext uri="{FF2B5EF4-FFF2-40B4-BE49-F238E27FC236}">
                    <a16:creationId xmlns:a16="http://schemas.microsoft.com/office/drawing/2014/main" id="{8E67DE71-6891-4FD9-9771-29641BCA1F93}"/>
                  </a:ext>
                </a:extLst>
              </p:cNvPr>
              <p:cNvSpPr>
                <a:spLocks noChangeAspect="1"/>
              </p:cNvSpPr>
              <p:nvPr/>
            </p:nvSpPr>
            <p:spPr>
              <a:xfrm rot="468353">
                <a:off x="6282283" y="2505456"/>
                <a:ext cx="285184" cy="133922"/>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0" rIns="87750" bIns="58500" numCol="1" spcCol="0" rtlCol="0" fromWordArt="0" anchor="ctr" anchorCtr="0" forceAA="0" compatLnSpc="1">
                <a:prstTxWarp prst="textNoShape">
                  <a:avLst/>
                </a:prstTxWarp>
                <a:noAutofit/>
              </a:bodyPr>
              <a:lstStyle/>
              <a:p>
                <a:pPr algn="ctr" defTabSz="742950" fontAlgn="auto">
                  <a:spcBef>
                    <a:spcPts val="0"/>
                  </a:spcBef>
                  <a:spcAft>
                    <a:spcPts val="0"/>
                  </a:spcAft>
                </a:pPr>
                <a:endParaRPr lang="fr-FR" sz="1463" dirty="0">
                  <a:solidFill>
                    <a:srgbClr val="503078"/>
                  </a:solidFill>
                  <a:latin typeface="Tahoma"/>
                </a:endParaRPr>
              </a:p>
            </p:txBody>
          </p:sp>
          <p:sp>
            <p:nvSpPr>
              <p:cNvPr id="87" name="Arc 86">
                <a:extLst>
                  <a:ext uri="{FF2B5EF4-FFF2-40B4-BE49-F238E27FC236}">
                    <a16:creationId xmlns:a16="http://schemas.microsoft.com/office/drawing/2014/main" id="{397DD5B1-CF08-469E-AD89-3A8E17272E4C}"/>
                  </a:ext>
                </a:extLst>
              </p:cNvPr>
              <p:cNvSpPr>
                <a:spLocks/>
              </p:cNvSpPr>
              <p:nvPr/>
            </p:nvSpPr>
            <p:spPr>
              <a:xfrm rot="10800000" flipV="1">
                <a:off x="6235111" y="2747782"/>
                <a:ext cx="442398" cy="399620"/>
              </a:xfrm>
              <a:prstGeom prst="arc">
                <a:avLst>
                  <a:gd name="adj1" fmla="val 16199996"/>
                  <a:gd name="adj2" fmla="val 213095"/>
                </a:avLst>
              </a:prstGeom>
              <a:ln w="34925"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50" fontAlgn="auto">
                  <a:spcBef>
                    <a:spcPts val="0"/>
                  </a:spcBef>
                  <a:spcAft>
                    <a:spcPts val="0"/>
                  </a:spcAft>
                </a:pPr>
                <a:endParaRPr lang="fr-FR" sz="1463" dirty="0">
                  <a:solidFill>
                    <a:srgbClr val="5F5F5F"/>
                  </a:solidFill>
                  <a:latin typeface="Tahoma"/>
                </a:endParaRPr>
              </a:p>
            </p:txBody>
          </p:sp>
          <p:pic>
            <p:nvPicPr>
              <p:cNvPr id="88" name="Graphique 87" descr="Verrou">
                <a:extLst>
                  <a:ext uri="{FF2B5EF4-FFF2-40B4-BE49-F238E27FC236}">
                    <a16:creationId xmlns:a16="http://schemas.microsoft.com/office/drawing/2014/main" id="{795FC669-DEFC-4AE5-8BC6-F0F04B312E0A}"/>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77039" y="2886263"/>
                <a:ext cx="340858" cy="340858"/>
              </a:xfrm>
              <a:prstGeom prst="rect">
                <a:avLst/>
              </a:prstGeom>
            </p:spPr>
          </p:pic>
          <p:pic>
            <p:nvPicPr>
              <p:cNvPr id="89" name="Graphique 88" descr="Verrou">
                <a:extLst>
                  <a:ext uri="{FF2B5EF4-FFF2-40B4-BE49-F238E27FC236}">
                    <a16:creationId xmlns:a16="http://schemas.microsoft.com/office/drawing/2014/main" id="{0C5A4C44-4AD0-4EA2-8378-46567AD253EB}"/>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27770" y="2573180"/>
                <a:ext cx="164344" cy="164344"/>
              </a:xfrm>
              <a:prstGeom prst="rect">
                <a:avLst/>
              </a:prstGeom>
            </p:spPr>
          </p:pic>
          <p:pic>
            <p:nvPicPr>
              <p:cNvPr id="90" name="Graphique 89" descr="Verrou">
                <a:extLst>
                  <a:ext uri="{FF2B5EF4-FFF2-40B4-BE49-F238E27FC236}">
                    <a16:creationId xmlns:a16="http://schemas.microsoft.com/office/drawing/2014/main" id="{1B662CE3-F079-48CA-A6A9-79CD1CAAD0BB}"/>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06003" y="2716918"/>
                <a:ext cx="181472" cy="181472"/>
              </a:xfrm>
              <a:prstGeom prst="rect">
                <a:avLst/>
              </a:prstGeom>
            </p:spPr>
          </p:pic>
          <p:pic>
            <p:nvPicPr>
              <p:cNvPr id="91" name="Graphique 90" descr="Verrou">
                <a:extLst>
                  <a:ext uri="{FF2B5EF4-FFF2-40B4-BE49-F238E27FC236}">
                    <a16:creationId xmlns:a16="http://schemas.microsoft.com/office/drawing/2014/main" id="{73E2534F-D066-4482-80A3-E2AF316B176A}"/>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36178" y="3036634"/>
                <a:ext cx="164344" cy="164344"/>
              </a:xfrm>
              <a:prstGeom prst="rect">
                <a:avLst/>
              </a:prstGeom>
            </p:spPr>
          </p:pic>
        </p:grpSp>
        <p:sp>
          <p:nvSpPr>
            <p:cNvPr id="92" name="Arc 248">
              <a:extLst>
                <a:ext uri="{FF2B5EF4-FFF2-40B4-BE49-F238E27FC236}">
                  <a16:creationId xmlns:a16="http://schemas.microsoft.com/office/drawing/2014/main" id="{5136E77B-B7C2-4421-A06F-57D3187DEDAF}"/>
                </a:ext>
              </a:extLst>
            </p:cNvPr>
            <p:cNvSpPr/>
            <p:nvPr/>
          </p:nvSpPr>
          <p:spPr>
            <a:xfrm rot="5400000" flipH="1">
              <a:off x="5001543" y="4204708"/>
              <a:ext cx="826551" cy="1412636"/>
            </a:xfrm>
            <a:prstGeom prst="arc">
              <a:avLst>
                <a:gd name="adj1" fmla="val 16199987"/>
                <a:gd name="adj2" fmla="val 213096"/>
              </a:avLst>
            </a:prstGeom>
            <a:ln w="5715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93" name="Arc 249">
              <a:extLst>
                <a:ext uri="{FF2B5EF4-FFF2-40B4-BE49-F238E27FC236}">
                  <a16:creationId xmlns:a16="http://schemas.microsoft.com/office/drawing/2014/main" id="{C2DF152F-7DCA-48BB-8793-B598DF27B5EB}"/>
                </a:ext>
              </a:extLst>
            </p:cNvPr>
            <p:cNvSpPr>
              <a:spLocks/>
            </p:cNvSpPr>
            <p:nvPr/>
          </p:nvSpPr>
          <p:spPr>
            <a:xfrm>
              <a:off x="5657505" y="4320788"/>
              <a:ext cx="494530" cy="530276"/>
            </a:xfrm>
            <a:prstGeom prst="arc">
              <a:avLst>
                <a:gd name="adj1" fmla="val 16199996"/>
                <a:gd name="adj2" fmla="val 20310144"/>
              </a:avLst>
            </a:prstGeom>
            <a:ln w="5715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94" name="Arc 250">
              <a:extLst>
                <a:ext uri="{FF2B5EF4-FFF2-40B4-BE49-F238E27FC236}">
                  <a16:creationId xmlns:a16="http://schemas.microsoft.com/office/drawing/2014/main" id="{478111BD-46E5-4C07-945D-1CDBB20DA9F0}"/>
                </a:ext>
              </a:extLst>
            </p:cNvPr>
            <p:cNvSpPr/>
            <p:nvPr/>
          </p:nvSpPr>
          <p:spPr>
            <a:xfrm rot="16200000">
              <a:off x="6300680" y="3710589"/>
              <a:ext cx="400095" cy="727625"/>
            </a:xfrm>
            <a:prstGeom prst="arc">
              <a:avLst>
                <a:gd name="adj1" fmla="val 16199996"/>
                <a:gd name="adj2" fmla="val 213096"/>
              </a:avLst>
            </a:prstGeom>
            <a:ln w="28575"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95" name="Arc 251">
              <a:extLst>
                <a:ext uri="{FF2B5EF4-FFF2-40B4-BE49-F238E27FC236}">
                  <a16:creationId xmlns:a16="http://schemas.microsoft.com/office/drawing/2014/main" id="{66626E19-3FE2-4507-8145-0E6D5860BF03}"/>
                </a:ext>
              </a:extLst>
            </p:cNvPr>
            <p:cNvSpPr/>
            <p:nvPr/>
          </p:nvSpPr>
          <p:spPr>
            <a:xfrm rot="10800000">
              <a:off x="5645493" y="3537852"/>
              <a:ext cx="467670" cy="467670"/>
            </a:xfrm>
            <a:prstGeom prst="arc">
              <a:avLst>
                <a:gd name="adj1" fmla="val 17556507"/>
                <a:gd name="adj2" fmla="val 21279243"/>
              </a:avLst>
            </a:prstGeom>
            <a:ln w="28575"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cxnSp>
          <p:nvCxnSpPr>
            <p:cNvPr id="96" name="Connecteur droit 252">
              <a:extLst>
                <a:ext uri="{FF2B5EF4-FFF2-40B4-BE49-F238E27FC236}">
                  <a16:creationId xmlns:a16="http://schemas.microsoft.com/office/drawing/2014/main" id="{62739861-157B-432D-964F-C8B1CB9346DB}"/>
                </a:ext>
              </a:extLst>
            </p:cNvPr>
            <p:cNvCxnSpPr>
              <a:cxnSpLocks/>
            </p:cNvCxnSpPr>
            <p:nvPr/>
          </p:nvCxnSpPr>
          <p:spPr>
            <a:xfrm>
              <a:off x="6134707" y="3706574"/>
              <a:ext cx="0" cy="1868726"/>
            </a:xfrm>
            <a:prstGeom prst="line">
              <a:avLst/>
            </a:prstGeom>
            <a:ln w="76200" cap="rnd">
              <a:solidFill>
                <a:srgbClr val="215868"/>
              </a:solidFill>
              <a:round/>
            </a:ln>
          </p:spPr>
          <p:style>
            <a:lnRef idx="1">
              <a:schemeClr val="accent1"/>
            </a:lnRef>
            <a:fillRef idx="0">
              <a:schemeClr val="accent1"/>
            </a:fillRef>
            <a:effectRef idx="0">
              <a:schemeClr val="accent1"/>
            </a:effectRef>
            <a:fontRef idx="minor">
              <a:schemeClr val="tx1"/>
            </a:fontRef>
          </p:style>
        </p:cxnSp>
        <p:sp>
          <p:nvSpPr>
            <p:cNvPr id="97" name="Arc 253">
              <a:extLst>
                <a:ext uri="{FF2B5EF4-FFF2-40B4-BE49-F238E27FC236}">
                  <a16:creationId xmlns:a16="http://schemas.microsoft.com/office/drawing/2014/main" id="{FC8573E5-E3A9-4A60-91FA-EAD3BD8FC97C}"/>
                </a:ext>
              </a:extLst>
            </p:cNvPr>
            <p:cNvSpPr>
              <a:spLocks/>
            </p:cNvSpPr>
            <p:nvPr/>
          </p:nvSpPr>
          <p:spPr>
            <a:xfrm rot="10800000">
              <a:off x="6134259" y="5374528"/>
              <a:ext cx="467670" cy="467670"/>
            </a:xfrm>
            <a:prstGeom prst="arc">
              <a:avLst>
                <a:gd name="adj1" fmla="val 16199996"/>
                <a:gd name="adj2" fmla="val 213096"/>
              </a:avLst>
            </a:prstGeom>
            <a:ln w="7620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139" dirty="0">
                <a:solidFill>
                  <a:srgbClr val="5F5F5F"/>
                </a:solidFill>
                <a:latin typeface="Tahoma"/>
              </a:endParaRPr>
            </a:p>
          </p:txBody>
        </p:sp>
        <p:sp>
          <p:nvSpPr>
            <p:cNvPr id="98" name="Ellipse 1036">
              <a:extLst>
                <a:ext uri="{FF2B5EF4-FFF2-40B4-BE49-F238E27FC236}">
                  <a16:creationId xmlns:a16="http://schemas.microsoft.com/office/drawing/2014/main" id="{DCC2EF65-244D-4790-A1C8-0504308D89E6}"/>
                </a:ext>
              </a:extLst>
            </p:cNvPr>
            <p:cNvSpPr>
              <a:spLocks noChangeAspect="1"/>
            </p:cNvSpPr>
            <p:nvPr/>
          </p:nvSpPr>
          <p:spPr>
            <a:xfrm rot="16200000">
              <a:off x="5959957" y="3367247"/>
              <a:ext cx="345073" cy="162046"/>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99" name="Ellipse 1036">
              <a:extLst>
                <a:ext uri="{FF2B5EF4-FFF2-40B4-BE49-F238E27FC236}">
                  <a16:creationId xmlns:a16="http://schemas.microsoft.com/office/drawing/2014/main" id="{8A5AA707-AF32-40A4-83C8-FF8DA4AA2F2B}"/>
                </a:ext>
              </a:extLst>
            </p:cNvPr>
            <p:cNvSpPr>
              <a:spLocks noChangeAspect="1"/>
            </p:cNvSpPr>
            <p:nvPr/>
          </p:nvSpPr>
          <p:spPr>
            <a:xfrm rot="19489218">
              <a:off x="6187873" y="3554253"/>
              <a:ext cx="345073" cy="16204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00" name="Ellipse 1036">
              <a:extLst>
                <a:ext uri="{FF2B5EF4-FFF2-40B4-BE49-F238E27FC236}">
                  <a16:creationId xmlns:a16="http://schemas.microsoft.com/office/drawing/2014/main" id="{26C4C3D2-4014-4402-A00A-A53089769E0B}"/>
                </a:ext>
              </a:extLst>
            </p:cNvPr>
            <p:cNvSpPr>
              <a:spLocks noChangeAspect="1"/>
            </p:cNvSpPr>
            <p:nvPr/>
          </p:nvSpPr>
          <p:spPr>
            <a:xfrm rot="2110782" flipH="1">
              <a:off x="5752394" y="3560394"/>
              <a:ext cx="345073" cy="16204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01" name="Ellipse 1036">
              <a:extLst>
                <a:ext uri="{FF2B5EF4-FFF2-40B4-BE49-F238E27FC236}">
                  <a16:creationId xmlns:a16="http://schemas.microsoft.com/office/drawing/2014/main" id="{BDA5721B-E17C-4507-8D98-0666DD4F5EC9}"/>
                </a:ext>
              </a:extLst>
            </p:cNvPr>
            <p:cNvSpPr>
              <a:spLocks noChangeAspect="1"/>
            </p:cNvSpPr>
            <p:nvPr/>
          </p:nvSpPr>
          <p:spPr>
            <a:xfrm rot="18450381">
              <a:off x="6238835" y="3413940"/>
              <a:ext cx="173837" cy="81635"/>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02" name="Arc 258">
              <a:extLst>
                <a:ext uri="{FF2B5EF4-FFF2-40B4-BE49-F238E27FC236}">
                  <a16:creationId xmlns:a16="http://schemas.microsoft.com/office/drawing/2014/main" id="{E6250344-61C1-4F4D-B9D8-28FA01381ACB}"/>
                </a:ext>
              </a:extLst>
            </p:cNvPr>
            <p:cNvSpPr>
              <a:spLocks/>
            </p:cNvSpPr>
            <p:nvPr/>
          </p:nvSpPr>
          <p:spPr>
            <a:xfrm rot="5400000" flipH="1">
              <a:off x="5184367" y="3831712"/>
              <a:ext cx="824284" cy="1080823"/>
            </a:xfrm>
            <a:prstGeom prst="arc">
              <a:avLst>
                <a:gd name="adj1" fmla="val 16199987"/>
                <a:gd name="adj2" fmla="val 213097"/>
              </a:avLst>
            </a:prstGeom>
            <a:ln w="5715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103" name="Ellipse 1036">
              <a:extLst>
                <a:ext uri="{FF2B5EF4-FFF2-40B4-BE49-F238E27FC236}">
                  <a16:creationId xmlns:a16="http://schemas.microsoft.com/office/drawing/2014/main" id="{C4EFDA02-D122-4693-B018-33F0F829280C}"/>
                </a:ext>
              </a:extLst>
            </p:cNvPr>
            <p:cNvSpPr>
              <a:spLocks noChangeAspect="1"/>
            </p:cNvSpPr>
            <p:nvPr/>
          </p:nvSpPr>
          <p:spPr>
            <a:xfrm rot="2466566" flipH="1">
              <a:off x="5291683" y="3710091"/>
              <a:ext cx="338637" cy="15902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04" name="Ellipse 1036">
              <a:extLst>
                <a:ext uri="{FF2B5EF4-FFF2-40B4-BE49-F238E27FC236}">
                  <a16:creationId xmlns:a16="http://schemas.microsoft.com/office/drawing/2014/main" id="{5D510D74-6CD5-4A51-9ADE-B6CB9E46D9C6}"/>
                </a:ext>
              </a:extLst>
            </p:cNvPr>
            <p:cNvSpPr>
              <a:spLocks noChangeAspect="1"/>
            </p:cNvSpPr>
            <p:nvPr/>
          </p:nvSpPr>
          <p:spPr>
            <a:xfrm rot="20295632" flipH="1">
              <a:off x="5219823" y="3990519"/>
              <a:ext cx="338637" cy="15902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05" name="Ellipse 1036">
              <a:extLst>
                <a:ext uri="{FF2B5EF4-FFF2-40B4-BE49-F238E27FC236}">
                  <a16:creationId xmlns:a16="http://schemas.microsoft.com/office/drawing/2014/main" id="{8F406261-BD62-4C0C-A2D5-2732D71D2A8F}"/>
                </a:ext>
              </a:extLst>
            </p:cNvPr>
            <p:cNvSpPr>
              <a:spLocks noChangeAspect="1"/>
            </p:cNvSpPr>
            <p:nvPr/>
          </p:nvSpPr>
          <p:spPr>
            <a:xfrm rot="14919960">
              <a:off x="5500342" y="3607914"/>
              <a:ext cx="173837" cy="81635"/>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06" name="Ellipse 1036">
              <a:extLst>
                <a:ext uri="{FF2B5EF4-FFF2-40B4-BE49-F238E27FC236}">
                  <a16:creationId xmlns:a16="http://schemas.microsoft.com/office/drawing/2014/main" id="{18783F94-3B23-4516-A5A1-6D8C8A6EBC45}"/>
                </a:ext>
              </a:extLst>
            </p:cNvPr>
            <p:cNvSpPr>
              <a:spLocks noChangeAspect="1"/>
            </p:cNvSpPr>
            <p:nvPr/>
          </p:nvSpPr>
          <p:spPr>
            <a:xfrm rot="11949632">
              <a:off x="5226739" y="3843154"/>
              <a:ext cx="173837" cy="81635"/>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07" name="Arc 263">
              <a:extLst>
                <a:ext uri="{FF2B5EF4-FFF2-40B4-BE49-F238E27FC236}">
                  <a16:creationId xmlns:a16="http://schemas.microsoft.com/office/drawing/2014/main" id="{8D8B42F0-0A24-469C-AE22-1886BD54D20E}"/>
                </a:ext>
              </a:extLst>
            </p:cNvPr>
            <p:cNvSpPr>
              <a:spLocks/>
            </p:cNvSpPr>
            <p:nvPr/>
          </p:nvSpPr>
          <p:spPr>
            <a:xfrm rot="16200000">
              <a:off x="6231142" y="4046911"/>
              <a:ext cx="404408" cy="592855"/>
            </a:xfrm>
            <a:prstGeom prst="arc">
              <a:avLst>
                <a:gd name="adj1" fmla="val 16199987"/>
                <a:gd name="adj2" fmla="val 213097"/>
              </a:avLst>
            </a:prstGeom>
            <a:ln w="5715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cxnSp>
          <p:nvCxnSpPr>
            <p:cNvPr id="108" name="Connecteur droit 264">
              <a:extLst>
                <a:ext uri="{FF2B5EF4-FFF2-40B4-BE49-F238E27FC236}">
                  <a16:creationId xmlns:a16="http://schemas.microsoft.com/office/drawing/2014/main" id="{E15F4D58-9F76-4FFD-8F07-11CA9D40A909}"/>
                </a:ext>
              </a:extLst>
            </p:cNvPr>
            <p:cNvCxnSpPr/>
            <p:nvPr/>
          </p:nvCxnSpPr>
          <p:spPr>
            <a:xfrm>
              <a:off x="6382821" y="4142936"/>
              <a:ext cx="343592" cy="0"/>
            </a:xfrm>
            <a:prstGeom prst="line">
              <a:avLst/>
            </a:prstGeom>
            <a:ln w="57150" cap="rnd">
              <a:solidFill>
                <a:srgbClr val="215868"/>
              </a:solidFill>
              <a:round/>
            </a:ln>
          </p:spPr>
          <p:style>
            <a:lnRef idx="1">
              <a:schemeClr val="accent1"/>
            </a:lnRef>
            <a:fillRef idx="0">
              <a:schemeClr val="accent1"/>
            </a:fillRef>
            <a:effectRef idx="0">
              <a:schemeClr val="accent1"/>
            </a:effectRef>
            <a:fontRef idx="minor">
              <a:schemeClr val="tx1"/>
            </a:fontRef>
          </p:style>
        </p:cxnSp>
        <p:sp>
          <p:nvSpPr>
            <p:cNvPr id="109" name="Ellipse 1036">
              <a:extLst>
                <a:ext uri="{FF2B5EF4-FFF2-40B4-BE49-F238E27FC236}">
                  <a16:creationId xmlns:a16="http://schemas.microsoft.com/office/drawing/2014/main" id="{F1045C73-87F1-4610-817F-D183F869218D}"/>
                </a:ext>
              </a:extLst>
            </p:cNvPr>
            <p:cNvSpPr>
              <a:spLocks noChangeAspect="1"/>
            </p:cNvSpPr>
            <p:nvPr/>
          </p:nvSpPr>
          <p:spPr>
            <a:xfrm rot="6931274" flipH="1">
              <a:off x="6661082" y="3900916"/>
              <a:ext cx="285184" cy="133922"/>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10" name="Ellipse 1036">
              <a:extLst>
                <a:ext uri="{FF2B5EF4-FFF2-40B4-BE49-F238E27FC236}">
                  <a16:creationId xmlns:a16="http://schemas.microsoft.com/office/drawing/2014/main" id="{DDDF573B-A718-4AC1-80A7-F3F6C5ECB964}"/>
                </a:ext>
              </a:extLst>
            </p:cNvPr>
            <p:cNvSpPr>
              <a:spLocks noChangeAspect="1"/>
            </p:cNvSpPr>
            <p:nvPr/>
          </p:nvSpPr>
          <p:spPr>
            <a:xfrm rot="67532">
              <a:off x="6783481" y="4097234"/>
              <a:ext cx="285184" cy="133922"/>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11" name="Ellipse 1036">
              <a:extLst>
                <a:ext uri="{FF2B5EF4-FFF2-40B4-BE49-F238E27FC236}">
                  <a16:creationId xmlns:a16="http://schemas.microsoft.com/office/drawing/2014/main" id="{AE4B41D0-DC53-477A-91E5-E5A36F5B1916}"/>
                </a:ext>
              </a:extLst>
            </p:cNvPr>
            <p:cNvSpPr>
              <a:spLocks noChangeAspect="1"/>
            </p:cNvSpPr>
            <p:nvPr/>
          </p:nvSpPr>
          <p:spPr>
            <a:xfrm rot="18450381">
              <a:off x="6869871" y="3945816"/>
              <a:ext cx="173837" cy="81635"/>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12" name="Arc 268">
              <a:extLst>
                <a:ext uri="{FF2B5EF4-FFF2-40B4-BE49-F238E27FC236}">
                  <a16:creationId xmlns:a16="http://schemas.microsoft.com/office/drawing/2014/main" id="{C635DCE9-57ED-4778-90DF-5A8E085DA730}"/>
                </a:ext>
              </a:extLst>
            </p:cNvPr>
            <p:cNvSpPr/>
            <p:nvPr/>
          </p:nvSpPr>
          <p:spPr>
            <a:xfrm rot="10800000" flipH="1">
              <a:off x="6130975" y="3715567"/>
              <a:ext cx="467670" cy="447066"/>
            </a:xfrm>
            <a:prstGeom prst="arc">
              <a:avLst>
                <a:gd name="adj1" fmla="val 17683943"/>
                <a:gd name="adj2" fmla="val 21279243"/>
              </a:avLst>
            </a:prstGeom>
            <a:ln w="28575"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113" name="Ellipse 1036">
              <a:extLst>
                <a:ext uri="{FF2B5EF4-FFF2-40B4-BE49-F238E27FC236}">
                  <a16:creationId xmlns:a16="http://schemas.microsoft.com/office/drawing/2014/main" id="{CE3D0CF2-F06D-4F2E-8FE3-88DD7CD47848}"/>
                </a:ext>
              </a:extLst>
            </p:cNvPr>
            <p:cNvSpPr>
              <a:spLocks noChangeAspect="1"/>
            </p:cNvSpPr>
            <p:nvPr/>
          </p:nvSpPr>
          <p:spPr>
            <a:xfrm rot="18515339">
              <a:off x="6443921" y="3616590"/>
              <a:ext cx="345073" cy="16204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14" name="Arc 270">
              <a:extLst>
                <a:ext uri="{FF2B5EF4-FFF2-40B4-BE49-F238E27FC236}">
                  <a16:creationId xmlns:a16="http://schemas.microsoft.com/office/drawing/2014/main" id="{58D7CAEC-CAC8-4857-9499-B3BD5F8E42C7}"/>
                </a:ext>
              </a:extLst>
            </p:cNvPr>
            <p:cNvSpPr/>
            <p:nvPr/>
          </p:nvSpPr>
          <p:spPr>
            <a:xfrm rot="16200000">
              <a:off x="6086790" y="4499513"/>
              <a:ext cx="571175" cy="470227"/>
            </a:xfrm>
            <a:prstGeom prst="arc">
              <a:avLst>
                <a:gd name="adj1" fmla="val 16199996"/>
                <a:gd name="adj2" fmla="val 213096"/>
              </a:avLst>
            </a:prstGeom>
            <a:ln w="5715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115" name="Arc 271">
              <a:extLst>
                <a:ext uri="{FF2B5EF4-FFF2-40B4-BE49-F238E27FC236}">
                  <a16:creationId xmlns:a16="http://schemas.microsoft.com/office/drawing/2014/main" id="{2EBA1BA0-7F1E-44D7-9A6B-EEF6664F38CD}"/>
                </a:ext>
              </a:extLst>
            </p:cNvPr>
            <p:cNvSpPr>
              <a:spLocks/>
            </p:cNvSpPr>
            <p:nvPr/>
          </p:nvSpPr>
          <p:spPr>
            <a:xfrm rot="10800000" flipV="1">
              <a:off x="6136731" y="4625412"/>
              <a:ext cx="1343327" cy="627158"/>
            </a:xfrm>
            <a:prstGeom prst="arc">
              <a:avLst>
                <a:gd name="adj1" fmla="val 16199996"/>
                <a:gd name="adj2" fmla="val 21494553"/>
              </a:avLst>
            </a:prstGeom>
            <a:ln w="5715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116" name="Arc 272">
              <a:extLst>
                <a:ext uri="{FF2B5EF4-FFF2-40B4-BE49-F238E27FC236}">
                  <a16:creationId xmlns:a16="http://schemas.microsoft.com/office/drawing/2014/main" id="{67E6F1F1-BCF6-4C45-AF47-29D47E5A71F1}"/>
                </a:ext>
              </a:extLst>
            </p:cNvPr>
            <p:cNvSpPr/>
            <p:nvPr/>
          </p:nvSpPr>
          <p:spPr>
            <a:xfrm rot="10800000">
              <a:off x="5540334" y="4085025"/>
              <a:ext cx="467670" cy="467670"/>
            </a:xfrm>
            <a:prstGeom prst="arc">
              <a:avLst>
                <a:gd name="adj1" fmla="val 17556507"/>
                <a:gd name="adj2" fmla="val 21279243"/>
              </a:avLst>
            </a:prstGeom>
            <a:ln w="28575"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117" name="Ellipse 1036">
              <a:extLst>
                <a:ext uri="{FF2B5EF4-FFF2-40B4-BE49-F238E27FC236}">
                  <a16:creationId xmlns:a16="http://schemas.microsoft.com/office/drawing/2014/main" id="{C7D327FB-645A-4711-8529-A99E6776EBE0}"/>
                </a:ext>
              </a:extLst>
            </p:cNvPr>
            <p:cNvSpPr>
              <a:spLocks noChangeAspect="1"/>
            </p:cNvSpPr>
            <p:nvPr/>
          </p:nvSpPr>
          <p:spPr>
            <a:xfrm rot="17967535" flipH="1">
              <a:off x="5184492" y="4647449"/>
              <a:ext cx="338637" cy="15902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18" name="Ellipse 1036">
              <a:extLst>
                <a:ext uri="{FF2B5EF4-FFF2-40B4-BE49-F238E27FC236}">
                  <a16:creationId xmlns:a16="http://schemas.microsoft.com/office/drawing/2014/main" id="{BD36BC5F-1C5D-4D1B-A606-EE13F90943A6}"/>
                </a:ext>
              </a:extLst>
            </p:cNvPr>
            <p:cNvSpPr>
              <a:spLocks noChangeAspect="1"/>
            </p:cNvSpPr>
            <p:nvPr/>
          </p:nvSpPr>
          <p:spPr>
            <a:xfrm rot="2677042" flipH="1">
              <a:off x="5147359" y="4280102"/>
              <a:ext cx="285184" cy="133922"/>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19" name="Ellipse 1036">
              <a:extLst>
                <a:ext uri="{FF2B5EF4-FFF2-40B4-BE49-F238E27FC236}">
                  <a16:creationId xmlns:a16="http://schemas.microsoft.com/office/drawing/2014/main" id="{2AB95EDF-FC15-4FA5-B3DB-55F449667B46}"/>
                </a:ext>
              </a:extLst>
            </p:cNvPr>
            <p:cNvSpPr>
              <a:spLocks noChangeAspect="1"/>
            </p:cNvSpPr>
            <p:nvPr/>
          </p:nvSpPr>
          <p:spPr>
            <a:xfrm rot="20706125" flipH="1">
              <a:off x="5096064" y="4491223"/>
              <a:ext cx="259256"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20" name="Ellipse 1036">
              <a:extLst>
                <a:ext uri="{FF2B5EF4-FFF2-40B4-BE49-F238E27FC236}">
                  <a16:creationId xmlns:a16="http://schemas.microsoft.com/office/drawing/2014/main" id="{8B08ED0E-0FD0-48A0-8830-152EAFE8FA7E}"/>
                </a:ext>
              </a:extLst>
            </p:cNvPr>
            <p:cNvSpPr>
              <a:spLocks noChangeAspect="1"/>
            </p:cNvSpPr>
            <p:nvPr/>
          </p:nvSpPr>
          <p:spPr>
            <a:xfrm rot="18450381">
              <a:off x="5504956" y="4184120"/>
              <a:ext cx="173837" cy="81635"/>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21" name="Ellipse 1036">
              <a:extLst>
                <a:ext uri="{FF2B5EF4-FFF2-40B4-BE49-F238E27FC236}">
                  <a16:creationId xmlns:a16="http://schemas.microsoft.com/office/drawing/2014/main" id="{CEA498BD-D772-4D93-B1A9-9F0B1C7FB2EB}"/>
                </a:ext>
              </a:extLst>
            </p:cNvPr>
            <p:cNvSpPr>
              <a:spLocks noChangeAspect="1"/>
            </p:cNvSpPr>
            <p:nvPr/>
          </p:nvSpPr>
          <p:spPr>
            <a:xfrm rot="11949632">
              <a:off x="5350563" y="4249065"/>
              <a:ext cx="173837" cy="81635"/>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22" name="Ellipse 1036">
              <a:extLst>
                <a:ext uri="{FF2B5EF4-FFF2-40B4-BE49-F238E27FC236}">
                  <a16:creationId xmlns:a16="http://schemas.microsoft.com/office/drawing/2014/main" id="{220C54C4-E419-4099-9CE8-FD8748EB108C}"/>
                </a:ext>
              </a:extLst>
            </p:cNvPr>
            <p:cNvSpPr>
              <a:spLocks noChangeAspect="1"/>
            </p:cNvSpPr>
            <p:nvPr/>
          </p:nvSpPr>
          <p:spPr>
            <a:xfrm rot="20295632" flipH="1">
              <a:off x="5691577" y="4343556"/>
              <a:ext cx="191151" cy="8976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23" name="Ellipse 1036">
              <a:extLst>
                <a:ext uri="{FF2B5EF4-FFF2-40B4-BE49-F238E27FC236}">
                  <a16:creationId xmlns:a16="http://schemas.microsoft.com/office/drawing/2014/main" id="{34010BBF-4C5A-4A0C-9DC9-C9A97473F3F5}"/>
                </a:ext>
              </a:extLst>
            </p:cNvPr>
            <p:cNvSpPr>
              <a:spLocks noChangeAspect="1"/>
            </p:cNvSpPr>
            <p:nvPr/>
          </p:nvSpPr>
          <p:spPr>
            <a:xfrm rot="18515339">
              <a:off x="6726474" y="4351656"/>
              <a:ext cx="345073" cy="16204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24" name="Ellipse 1036">
              <a:extLst>
                <a:ext uri="{FF2B5EF4-FFF2-40B4-BE49-F238E27FC236}">
                  <a16:creationId xmlns:a16="http://schemas.microsoft.com/office/drawing/2014/main" id="{A0EEC549-9AE4-4298-BFB7-46C792EC02C5}"/>
                </a:ext>
              </a:extLst>
            </p:cNvPr>
            <p:cNvSpPr>
              <a:spLocks noChangeAspect="1"/>
            </p:cNvSpPr>
            <p:nvPr/>
          </p:nvSpPr>
          <p:spPr>
            <a:xfrm rot="21073149">
              <a:off x="6857652" y="4579680"/>
              <a:ext cx="345073" cy="16204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25" name="Ellipse 1036">
              <a:extLst>
                <a:ext uri="{FF2B5EF4-FFF2-40B4-BE49-F238E27FC236}">
                  <a16:creationId xmlns:a16="http://schemas.microsoft.com/office/drawing/2014/main" id="{891C6440-7A96-485E-8A4B-11B746BDC1C7}"/>
                </a:ext>
              </a:extLst>
            </p:cNvPr>
            <p:cNvSpPr>
              <a:spLocks noChangeAspect="1"/>
            </p:cNvSpPr>
            <p:nvPr/>
          </p:nvSpPr>
          <p:spPr>
            <a:xfrm rot="4366393">
              <a:off x="6707910" y="4722299"/>
              <a:ext cx="173837" cy="81635"/>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26" name="Ellipse 1036">
              <a:extLst>
                <a:ext uri="{FF2B5EF4-FFF2-40B4-BE49-F238E27FC236}">
                  <a16:creationId xmlns:a16="http://schemas.microsoft.com/office/drawing/2014/main" id="{E6A2FE8C-10D6-494B-B69F-4E0BED82378B}"/>
                </a:ext>
              </a:extLst>
            </p:cNvPr>
            <p:cNvSpPr>
              <a:spLocks noChangeAspect="1"/>
            </p:cNvSpPr>
            <p:nvPr/>
          </p:nvSpPr>
          <p:spPr>
            <a:xfrm rot="3173977">
              <a:off x="6391208" y="4228692"/>
              <a:ext cx="173837" cy="81635"/>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pic>
          <p:nvPicPr>
            <p:cNvPr id="127" name="Graphique 283" descr="Verrou">
              <a:extLst>
                <a:ext uri="{FF2B5EF4-FFF2-40B4-BE49-F238E27FC236}">
                  <a16:creationId xmlns:a16="http://schemas.microsoft.com/office/drawing/2014/main" id="{70F9A9B1-8B38-47AC-ADE5-2C17DEF0F923}"/>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463748" y="4437309"/>
              <a:ext cx="329806" cy="329806"/>
            </a:xfrm>
            <a:prstGeom prst="rect">
              <a:avLst/>
            </a:prstGeom>
          </p:spPr>
        </p:pic>
        <p:pic>
          <p:nvPicPr>
            <p:cNvPr id="128" name="Graphique 284" descr="Verrou">
              <a:extLst>
                <a:ext uri="{FF2B5EF4-FFF2-40B4-BE49-F238E27FC236}">
                  <a16:creationId xmlns:a16="http://schemas.microsoft.com/office/drawing/2014/main" id="{9F5ECE86-1256-4B95-81A5-90E1E522BC85}"/>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503308" y="4064776"/>
              <a:ext cx="329806" cy="329806"/>
            </a:xfrm>
            <a:prstGeom prst="rect">
              <a:avLst/>
            </a:prstGeom>
          </p:spPr>
        </p:pic>
        <p:pic>
          <p:nvPicPr>
            <p:cNvPr id="129" name="Graphique 285" descr="Verrou">
              <a:extLst>
                <a:ext uri="{FF2B5EF4-FFF2-40B4-BE49-F238E27FC236}">
                  <a16:creationId xmlns:a16="http://schemas.microsoft.com/office/drawing/2014/main" id="{36CECC1B-9CC1-4470-9EC3-3E70B75EE561}"/>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59461" y="4579433"/>
              <a:ext cx="329806" cy="329806"/>
            </a:xfrm>
            <a:prstGeom prst="rect">
              <a:avLst/>
            </a:prstGeom>
          </p:spPr>
        </p:pic>
        <p:pic>
          <p:nvPicPr>
            <p:cNvPr id="130" name="Graphique 286" descr="Verrou">
              <a:extLst>
                <a:ext uri="{FF2B5EF4-FFF2-40B4-BE49-F238E27FC236}">
                  <a16:creationId xmlns:a16="http://schemas.microsoft.com/office/drawing/2014/main" id="{30CA1738-60D4-4783-8A19-5889E9DFFC1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47339" y="3924079"/>
              <a:ext cx="270004" cy="270004"/>
            </a:xfrm>
            <a:prstGeom prst="rect">
              <a:avLst/>
            </a:prstGeom>
          </p:spPr>
        </p:pic>
        <p:pic>
          <p:nvPicPr>
            <p:cNvPr id="131" name="Graphique 287" descr="Verrou">
              <a:extLst>
                <a:ext uri="{FF2B5EF4-FFF2-40B4-BE49-F238E27FC236}">
                  <a16:creationId xmlns:a16="http://schemas.microsoft.com/office/drawing/2014/main" id="{CE265CEB-D7E3-48A2-880E-B20BD0EA8E9E}"/>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00463" y="4117984"/>
              <a:ext cx="223388" cy="223388"/>
            </a:xfrm>
            <a:prstGeom prst="rect">
              <a:avLst/>
            </a:prstGeom>
          </p:spPr>
        </p:pic>
        <p:pic>
          <p:nvPicPr>
            <p:cNvPr id="132" name="Graphique 288" descr="Verrou">
              <a:extLst>
                <a:ext uri="{FF2B5EF4-FFF2-40B4-BE49-F238E27FC236}">
                  <a16:creationId xmlns:a16="http://schemas.microsoft.com/office/drawing/2014/main" id="{59AA316E-A10F-460F-871F-A46786772DF0}"/>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792419" y="3679165"/>
              <a:ext cx="223388" cy="223388"/>
            </a:xfrm>
            <a:prstGeom prst="rect">
              <a:avLst/>
            </a:prstGeom>
          </p:spPr>
        </p:pic>
        <p:pic>
          <p:nvPicPr>
            <p:cNvPr id="133" name="Graphique 289" descr="Verrou">
              <a:extLst>
                <a:ext uri="{FF2B5EF4-FFF2-40B4-BE49-F238E27FC236}">
                  <a16:creationId xmlns:a16="http://schemas.microsoft.com/office/drawing/2014/main" id="{BD408DA4-3ACE-479E-9ED7-E85E4C01073C}"/>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194396" y="3836704"/>
              <a:ext cx="270004" cy="270004"/>
            </a:xfrm>
            <a:prstGeom prst="rect">
              <a:avLst/>
            </a:prstGeom>
          </p:spPr>
        </p:pic>
        <p:pic>
          <p:nvPicPr>
            <p:cNvPr id="134" name="Graphique 290" descr="Verrou">
              <a:extLst>
                <a:ext uri="{FF2B5EF4-FFF2-40B4-BE49-F238E27FC236}">
                  <a16:creationId xmlns:a16="http://schemas.microsoft.com/office/drawing/2014/main" id="{F12BD734-839A-4531-9AC8-707C19DC6A2C}"/>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907011" y="4305732"/>
              <a:ext cx="164344" cy="164344"/>
            </a:xfrm>
            <a:prstGeom prst="rect">
              <a:avLst/>
            </a:prstGeom>
          </p:spPr>
        </p:pic>
        <p:pic>
          <p:nvPicPr>
            <p:cNvPr id="135" name="Graphique 291" descr="Verrou">
              <a:extLst>
                <a:ext uri="{FF2B5EF4-FFF2-40B4-BE49-F238E27FC236}">
                  <a16:creationId xmlns:a16="http://schemas.microsoft.com/office/drawing/2014/main" id="{97B1F854-EB27-4769-AD28-0EE052158C87}"/>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03558" y="4418390"/>
              <a:ext cx="164344" cy="164344"/>
            </a:xfrm>
            <a:prstGeom prst="rect">
              <a:avLst/>
            </a:prstGeom>
          </p:spPr>
        </p:pic>
        <p:pic>
          <p:nvPicPr>
            <p:cNvPr id="136" name="Graphique 292" descr="Verrou">
              <a:extLst>
                <a:ext uri="{FF2B5EF4-FFF2-40B4-BE49-F238E27FC236}">
                  <a16:creationId xmlns:a16="http://schemas.microsoft.com/office/drawing/2014/main" id="{836A0E15-CA15-4E7F-8291-25FD3DC37FDD}"/>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28880" y="3665894"/>
              <a:ext cx="164344" cy="164344"/>
            </a:xfrm>
            <a:prstGeom prst="rect">
              <a:avLst/>
            </a:prstGeom>
          </p:spPr>
        </p:pic>
        <p:cxnSp>
          <p:nvCxnSpPr>
            <p:cNvPr id="137" name="Connecteur droit 232">
              <a:extLst>
                <a:ext uri="{FF2B5EF4-FFF2-40B4-BE49-F238E27FC236}">
                  <a16:creationId xmlns:a16="http://schemas.microsoft.com/office/drawing/2014/main" id="{C0C3DD7D-7EF8-4353-A367-3DBA8D029677}"/>
                </a:ext>
              </a:extLst>
            </p:cNvPr>
            <p:cNvCxnSpPr>
              <a:cxnSpLocks/>
              <a:endCxn id="146" idx="2"/>
            </p:cNvCxnSpPr>
            <p:nvPr/>
          </p:nvCxnSpPr>
          <p:spPr>
            <a:xfrm flipH="1">
              <a:off x="3505742" y="5710982"/>
              <a:ext cx="284" cy="914803"/>
            </a:xfrm>
            <a:prstGeom prst="line">
              <a:avLst/>
            </a:prstGeom>
            <a:ln w="34925" cap="rnd">
              <a:solidFill>
                <a:srgbClr val="215868"/>
              </a:solidFill>
              <a:round/>
            </a:ln>
          </p:spPr>
          <p:style>
            <a:lnRef idx="1">
              <a:schemeClr val="accent1"/>
            </a:lnRef>
            <a:fillRef idx="0">
              <a:schemeClr val="accent1"/>
            </a:fillRef>
            <a:effectRef idx="0">
              <a:schemeClr val="accent1"/>
            </a:effectRef>
            <a:fontRef idx="minor">
              <a:schemeClr val="tx1"/>
            </a:fontRef>
          </p:style>
        </p:cxnSp>
        <p:sp>
          <p:nvSpPr>
            <p:cNvPr id="138" name="Arc 233">
              <a:extLst>
                <a:ext uri="{FF2B5EF4-FFF2-40B4-BE49-F238E27FC236}">
                  <a16:creationId xmlns:a16="http://schemas.microsoft.com/office/drawing/2014/main" id="{98C4E277-4957-401B-9A23-9193764ABC0F}"/>
                </a:ext>
              </a:extLst>
            </p:cNvPr>
            <p:cNvSpPr>
              <a:spLocks/>
            </p:cNvSpPr>
            <p:nvPr/>
          </p:nvSpPr>
          <p:spPr>
            <a:xfrm rot="10800000" flipV="1">
              <a:off x="3504930" y="5439624"/>
              <a:ext cx="399624" cy="518365"/>
            </a:xfrm>
            <a:prstGeom prst="arc">
              <a:avLst>
                <a:gd name="adj1" fmla="val 16199996"/>
                <a:gd name="adj2" fmla="val 213096"/>
              </a:avLst>
            </a:prstGeom>
            <a:ln w="34925"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139" dirty="0">
                <a:solidFill>
                  <a:srgbClr val="5F5F5F"/>
                </a:solidFill>
                <a:latin typeface="Tahoma"/>
              </a:endParaRPr>
            </a:p>
          </p:txBody>
        </p:sp>
        <p:sp>
          <p:nvSpPr>
            <p:cNvPr id="139" name="Ellipse 1036">
              <a:extLst>
                <a:ext uri="{FF2B5EF4-FFF2-40B4-BE49-F238E27FC236}">
                  <a16:creationId xmlns:a16="http://schemas.microsoft.com/office/drawing/2014/main" id="{ED96FBB5-6C64-42C1-AF9B-9661D67AABC5}"/>
                </a:ext>
              </a:extLst>
            </p:cNvPr>
            <p:cNvSpPr>
              <a:spLocks noChangeAspect="1"/>
            </p:cNvSpPr>
            <p:nvPr/>
          </p:nvSpPr>
          <p:spPr>
            <a:xfrm rot="21365747" flipH="1">
              <a:off x="3017902" y="5319605"/>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40" name="Ellipse 1036">
              <a:extLst>
                <a:ext uri="{FF2B5EF4-FFF2-40B4-BE49-F238E27FC236}">
                  <a16:creationId xmlns:a16="http://schemas.microsoft.com/office/drawing/2014/main" id="{145807F0-5810-4224-AB74-D8D451A6C7C1}"/>
                </a:ext>
              </a:extLst>
            </p:cNvPr>
            <p:cNvSpPr>
              <a:spLocks noChangeAspect="1"/>
            </p:cNvSpPr>
            <p:nvPr/>
          </p:nvSpPr>
          <p:spPr>
            <a:xfrm rot="14502005">
              <a:off x="3118683" y="5135001"/>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41" name="Ellipse 1036">
              <a:extLst>
                <a:ext uri="{FF2B5EF4-FFF2-40B4-BE49-F238E27FC236}">
                  <a16:creationId xmlns:a16="http://schemas.microsoft.com/office/drawing/2014/main" id="{33CE8DC7-C0EC-4B5A-8735-221F992ADAB7}"/>
                </a:ext>
              </a:extLst>
            </p:cNvPr>
            <p:cNvSpPr>
              <a:spLocks noChangeAspect="1"/>
            </p:cNvSpPr>
            <p:nvPr/>
          </p:nvSpPr>
          <p:spPr>
            <a:xfrm rot="6931274" flipH="1">
              <a:off x="3635090" y="5224817"/>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42" name="Ellipse 1036">
              <a:extLst>
                <a:ext uri="{FF2B5EF4-FFF2-40B4-BE49-F238E27FC236}">
                  <a16:creationId xmlns:a16="http://schemas.microsoft.com/office/drawing/2014/main" id="{ED61CBA7-DEFF-48A8-B613-9427CF48A72D}"/>
                </a:ext>
              </a:extLst>
            </p:cNvPr>
            <p:cNvSpPr>
              <a:spLocks noChangeAspect="1"/>
            </p:cNvSpPr>
            <p:nvPr/>
          </p:nvSpPr>
          <p:spPr>
            <a:xfrm rot="67532">
              <a:off x="3746366" y="5403292"/>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43" name="Arc 238">
              <a:extLst>
                <a:ext uri="{FF2B5EF4-FFF2-40B4-BE49-F238E27FC236}">
                  <a16:creationId xmlns:a16="http://schemas.microsoft.com/office/drawing/2014/main" id="{195A9397-74F9-41F9-9801-634FCB6AF7D8}"/>
                </a:ext>
              </a:extLst>
            </p:cNvPr>
            <p:cNvSpPr>
              <a:spLocks/>
            </p:cNvSpPr>
            <p:nvPr/>
          </p:nvSpPr>
          <p:spPr>
            <a:xfrm rot="10800000" flipH="1" flipV="1">
              <a:off x="3103848" y="5348831"/>
              <a:ext cx="399624" cy="695598"/>
            </a:xfrm>
            <a:prstGeom prst="arc">
              <a:avLst>
                <a:gd name="adj1" fmla="val 16199996"/>
                <a:gd name="adj2" fmla="val 213096"/>
              </a:avLst>
            </a:prstGeom>
            <a:ln w="2540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144" name="Ellipse 1036">
              <a:extLst>
                <a:ext uri="{FF2B5EF4-FFF2-40B4-BE49-F238E27FC236}">
                  <a16:creationId xmlns:a16="http://schemas.microsoft.com/office/drawing/2014/main" id="{40BC4766-4766-4503-8C04-CFAE13817324}"/>
                </a:ext>
              </a:extLst>
            </p:cNvPr>
            <p:cNvSpPr>
              <a:spLocks noChangeAspect="1"/>
            </p:cNvSpPr>
            <p:nvPr/>
          </p:nvSpPr>
          <p:spPr>
            <a:xfrm rot="3827491" flipH="1">
              <a:off x="3286279" y="5010738"/>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45" name="Ellipse 1036">
              <a:extLst>
                <a:ext uri="{FF2B5EF4-FFF2-40B4-BE49-F238E27FC236}">
                  <a16:creationId xmlns:a16="http://schemas.microsoft.com/office/drawing/2014/main" id="{5845CD37-5465-4987-BFCF-C7A7F4F323CC}"/>
                </a:ext>
              </a:extLst>
            </p:cNvPr>
            <p:cNvSpPr>
              <a:spLocks noChangeAspect="1"/>
            </p:cNvSpPr>
            <p:nvPr/>
          </p:nvSpPr>
          <p:spPr>
            <a:xfrm rot="18563749">
              <a:off x="3495320" y="5033918"/>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46" name="Arc 241">
              <a:extLst>
                <a:ext uri="{FF2B5EF4-FFF2-40B4-BE49-F238E27FC236}">
                  <a16:creationId xmlns:a16="http://schemas.microsoft.com/office/drawing/2014/main" id="{B98B7826-FE01-4248-8047-F199F9AB2870}"/>
                </a:ext>
              </a:extLst>
            </p:cNvPr>
            <p:cNvSpPr>
              <a:spLocks/>
            </p:cNvSpPr>
            <p:nvPr/>
          </p:nvSpPr>
          <p:spPr>
            <a:xfrm rot="10800000">
              <a:off x="3505629" y="5988225"/>
              <a:ext cx="354179" cy="321389"/>
            </a:xfrm>
            <a:prstGeom prst="arc">
              <a:avLst>
                <a:gd name="adj1" fmla="val 16142222"/>
                <a:gd name="adj2" fmla="val 111340"/>
              </a:avLst>
            </a:prstGeom>
            <a:ln w="34925"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139" dirty="0">
                <a:solidFill>
                  <a:srgbClr val="5F5F5F"/>
                </a:solidFill>
                <a:latin typeface="Tahoma"/>
              </a:endParaRPr>
            </a:p>
          </p:txBody>
        </p:sp>
        <p:pic>
          <p:nvPicPr>
            <p:cNvPr id="147" name="Graphique 243" descr="Verrou">
              <a:extLst>
                <a:ext uri="{FF2B5EF4-FFF2-40B4-BE49-F238E27FC236}">
                  <a16:creationId xmlns:a16="http://schemas.microsoft.com/office/drawing/2014/main" id="{E7AF8AA8-C0A9-4313-9857-B73BCBBD2A3A}"/>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02430" y="5094562"/>
              <a:ext cx="290011" cy="290011"/>
            </a:xfrm>
            <a:prstGeom prst="rect">
              <a:avLst/>
            </a:prstGeom>
          </p:spPr>
        </p:pic>
        <p:pic>
          <p:nvPicPr>
            <p:cNvPr id="148" name="Graphique 245" descr="Verrou">
              <a:extLst>
                <a:ext uri="{FF2B5EF4-FFF2-40B4-BE49-F238E27FC236}">
                  <a16:creationId xmlns:a16="http://schemas.microsoft.com/office/drawing/2014/main" id="{8021E70D-3863-4A86-8265-A1F3F7ED53DA}"/>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69505" y="5259857"/>
              <a:ext cx="200344" cy="200344"/>
            </a:xfrm>
            <a:prstGeom prst="rect">
              <a:avLst/>
            </a:prstGeom>
          </p:spPr>
        </p:pic>
        <p:sp>
          <p:nvSpPr>
            <p:cNvPr id="149" name="Arc 210">
              <a:extLst>
                <a:ext uri="{FF2B5EF4-FFF2-40B4-BE49-F238E27FC236}">
                  <a16:creationId xmlns:a16="http://schemas.microsoft.com/office/drawing/2014/main" id="{ECDEDFA0-C16E-4EAA-A42E-93486E62C1D2}"/>
                </a:ext>
              </a:extLst>
            </p:cNvPr>
            <p:cNvSpPr>
              <a:spLocks/>
            </p:cNvSpPr>
            <p:nvPr/>
          </p:nvSpPr>
          <p:spPr>
            <a:xfrm rot="10800000" flipH="1" flipV="1">
              <a:off x="4045592" y="4658864"/>
              <a:ext cx="585816" cy="647238"/>
            </a:xfrm>
            <a:prstGeom prst="arc">
              <a:avLst>
                <a:gd name="adj1" fmla="val 16199996"/>
                <a:gd name="adj2" fmla="val 213095"/>
              </a:avLst>
            </a:prstGeom>
            <a:ln w="34925"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cxnSp>
          <p:nvCxnSpPr>
            <p:cNvPr id="150" name="Connecteur droit 212">
              <a:extLst>
                <a:ext uri="{FF2B5EF4-FFF2-40B4-BE49-F238E27FC236}">
                  <a16:creationId xmlns:a16="http://schemas.microsoft.com/office/drawing/2014/main" id="{FEECFE99-A76E-47F2-B006-3E30C18853AE}"/>
                </a:ext>
              </a:extLst>
            </p:cNvPr>
            <p:cNvCxnSpPr>
              <a:cxnSpLocks/>
              <a:endCxn id="161" idx="2"/>
            </p:cNvCxnSpPr>
            <p:nvPr/>
          </p:nvCxnSpPr>
          <p:spPr>
            <a:xfrm>
              <a:off x="4630393" y="5115841"/>
              <a:ext cx="113" cy="698734"/>
            </a:xfrm>
            <a:prstGeom prst="line">
              <a:avLst/>
            </a:prstGeom>
            <a:ln w="50800" cap="rnd">
              <a:solidFill>
                <a:srgbClr val="215868"/>
              </a:solidFill>
              <a:round/>
            </a:ln>
          </p:spPr>
          <p:style>
            <a:lnRef idx="1">
              <a:schemeClr val="accent1"/>
            </a:lnRef>
            <a:fillRef idx="0">
              <a:schemeClr val="accent1"/>
            </a:fillRef>
            <a:effectRef idx="0">
              <a:schemeClr val="accent1"/>
            </a:effectRef>
            <a:fontRef idx="minor">
              <a:schemeClr val="tx1"/>
            </a:fontRef>
          </p:style>
        </p:cxnSp>
        <p:sp>
          <p:nvSpPr>
            <p:cNvPr id="151" name="Arc 213">
              <a:extLst>
                <a:ext uri="{FF2B5EF4-FFF2-40B4-BE49-F238E27FC236}">
                  <a16:creationId xmlns:a16="http://schemas.microsoft.com/office/drawing/2014/main" id="{2B238CAC-39B0-4DFC-9681-9D11BF3546D3}"/>
                </a:ext>
              </a:extLst>
            </p:cNvPr>
            <p:cNvSpPr>
              <a:spLocks/>
            </p:cNvSpPr>
            <p:nvPr/>
          </p:nvSpPr>
          <p:spPr>
            <a:xfrm rot="10800000" flipV="1">
              <a:off x="4632237" y="5188372"/>
              <a:ext cx="399624" cy="399624"/>
            </a:xfrm>
            <a:prstGeom prst="arc">
              <a:avLst>
                <a:gd name="adj1" fmla="val 16199996"/>
                <a:gd name="adj2" fmla="val 213096"/>
              </a:avLst>
            </a:prstGeom>
            <a:ln w="34925"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152" name="Ellipse 1036">
              <a:extLst>
                <a:ext uri="{FF2B5EF4-FFF2-40B4-BE49-F238E27FC236}">
                  <a16:creationId xmlns:a16="http://schemas.microsoft.com/office/drawing/2014/main" id="{932BB80D-A6FA-4913-AD02-F08664F0B834}"/>
                </a:ext>
              </a:extLst>
            </p:cNvPr>
            <p:cNvSpPr>
              <a:spLocks noChangeAspect="1"/>
            </p:cNvSpPr>
            <p:nvPr/>
          </p:nvSpPr>
          <p:spPr>
            <a:xfrm rot="21365747" flipH="1">
              <a:off x="4145112" y="5031542"/>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53" name="Ellipse 1036">
              <a:extLst>
                <a:ext uri="{FF2B5EF4-FFF2-40B4-BE49-F238E27FC236}">
                  <a16:creationId xmlns:a16="http://schemas.microsoft.com/office/drawing/2014/main" id="{6FEED7A2-2E44-4A0A-8F51-FE74752CDF4B}"/>
                </a:ext>
              </a:extLst>
            </p:cNvPr>
            <p:cNvSpPr>
              <a:spLocks noChangeAspect="1"/>
            </p:cNvSpPr>
            <p:nvPr/>
          </p:nvSpPr>
          <p:spPr>
            <a:xfrm rot="14502005">
              <a:off x="4245893" y="4846937"/>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54" name="Ellipse 1036">
              <a:extLst>
                <a:ext uri="{FF2B5EF4-FFF2-40B4-BE49-F238E27FC236}">
                  <a16:creationId xmlns:a16="http://schemas.microsoft.com/office/drawing/2014/main" id="{D0E8226A-EB22-495B-8E29-B7386FE933D0}"/>
                </a:ext>
              </a:extLst>
            </p:cNvPr>
            <p:cNvSpPr>
              <a:spLocks noChangeAspect="1"/>
            </p:cNvSpPr>
            <p:nvPr/>
          </p:nvSpPr>
          <p:spPr>
            <a:xfrm rot="6931274" flipH="1">
              <a:off x="4771628" y="4970156"/>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55" name="Ellipse 1036">
              <a:extLst>
                <a:ext uri="{FF2B5EF4-FFF2-40B4-BE49-F238E27FC236}">
                  <a16:creationId xmlns:a16="http://schemas.microsoft.com/office/drawing/2014/main" id="{5B16913B-37D1-47D2-AD87-CCE1F73DE431}"/>
                </a:ext>
              </a:extLst>
            </p:cNvPr>
            <p:cNvSpPr>
              <a:spLocks noChangeAspect="1"/>
            </p:cNvSpPr>
            <p:nvPr/>
          </p:nvSpPr>
          <p:spPr>
            <a:xfrm rot="67532">
              <a:off x="4882904" y="5148631"/>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56" name="Arc 218">
              <a:extLst>
                <a:ext uri="{FF2B5EF4-FFF2-40B4-BE49-F238E27FC236}">
                  <a16:creationId xmlns:a16="http://schemas.microsoft.com/office/drawing/2014/main" id="{8212BAE7-B6D0-4341-A9E3-C21FBF1FCA2F}"/>
                </a:ext>
              </a:extLst>
            </p:cNvPr>
            <p:cNvSpPr>
              <a:spLocks/>
            </p:cNvSpPr>
            <p:nvPr/>
          </p:nvSpPr>
          <p:spPr>
            <a:xfrm rot="10800000" flipH="1" flipV="1">
              <a:off x="4231153" y="5059052"/>
              <a:ext cx="399624" cy="399624"/>
            </a:xfrm>
            <a:prstGeom prst="arc">
              <a:avLst>
                <a:gd name="adj1" fmla="val 16199996"/>
                <a:gd name="adj2" fmla="val 213096"/>
              </a:avLst>
            </a:prstGeom>
            <a:ln w="34925"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157" name="Ellipse 1036">
              <a:extLst>
                <a:ext uri="{FF2B5EF4-FFF2-40B4-BE49-F238E27FC236}">
                  <a16:creationId xmlns:a16="http://schemas.microsoft.com/office/drawing/2014/main" id="{E1ACE3D1-2249-4225-9467-1B647100E23C}"/>
                </a:ext>
              </a:extLst>
            </p:cNvPr>
            <p:cNvSpPr>
              <a:spLocks noChangeAspect="1"/>
            </p:cNvSpPr>
            <p:nvPr/>
          </p:nvSpPr>
          <p:spPr>
            <a:xfrm rot="2194261" flipH="1">
              <a:off x="4326204" y="4456448"/>
              <a:ext cx="285184" cy="133922"/>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58" name="Ellipse 1036">
              <a:extLst>
                <a:ext uri="{FF2B5EF4-FFF2-40B4-BE49-F238E27FC236}">
                  <a16:creationId xmlns:a16="http://schemas.microsoft.com/office/drawing/2014/main" id="{7262876F-6B5B-4514-B1EF-B5ECBCDFBA4C}"/>
                </a:ext>
              </a:extLst>
            </p:cNvPr>
            <p:cNvSpPr>
              <a:spLocks noChangeAspect="1"/>
            </p:cNvSpPr>
            <p:nvPr/>
          </p:nvSpPr>
          <p:spPr>
            <a:xfrm rot="17586480">
              <a:off x="4560397" y="4360272"/>
              <a:ext cx="285184" cy="133922"/>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59" name="Ellipse 1036">
              <a:extLst>
                <a:ext uri="{FF2B5EF4-FFF2-40B4-BE49-F238E27FC236}">
                  <a16:creationId xmlns:a16="http://schemas.microsoft.com/office/drawing/2014/main" id="{D864FF7B-CD85-44B0-A3DE-817197331C9D}"/>
                </a:ext>
              </a:extLst>
            </p:cNvPr>
            <p:cNvSpPr>
              <a:spLocks noChangeAspect="1"/>
            </p:cNvSpPr>
            <p:nvPr/>
          </p:nvSpPr>
          <p:spPr>
            <a:xfrm rot="468353">
              <a:off x="4677948" y="4584437"/>
              <a:ext cx="285184" cy="133922"/>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60" name="Arc 222">
              <a:extLst>
                <a:ext uri="{FF2B5EF4-FFF2-40B4-BE49-F238E27FC236}">
                  <a16:creationId xmlns:a16="http://schemas.microsoft.com/office/drawing/2014/main" id="{C1355459-C86C-45E4-BC94-3976788B38CB}"/>
                </a:ext>
              </a:extLst>
            </p:cNvPr>
            <p:cNvSpPr>
              <a:spLocks/>
            </p:cNvSpPr>
            <p:nvPr/>
          </p:nvSpPr>
          <p:spPr>
            <a:xfrm rot="10800000" flipV="1">
              <a:off x="4630777" y="4826762"/>
              <a:ext cx="442398" cy="519143"/>
            </a:xfrm>
            <a:prstGeom prst="arc">
              <a:avLst>
                <a:gd name="adj1" fmla="val 16199996"/>
                <a:gd name="adj2" fmla="val 213095"/>
              </a:avLst>
            </a:prstGeom>
            <a:ln w="5080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161" name="Arc 223">
              <a:extLst>
                <a:ext uri="{FF2B5EF4-FFF2-40B4-BE49-F238E27FC236}">
                  <a16:creationId xmlns:a16="http://schemas.microsoft.com/office/drawing/2014/main" id="{F55E16A1-974E-4DF1-9F6E-0A8E94C4FEB7}"/>
                </a:ext>
              </a:extLst>
            </p:cNvPr>
            <p:cNvSpPr>
              <a:spLocks/>
            </p:cNvSpPr>
            <p:nvPr/>
          </p:nvSpPr>
          <p:spPr>
            <a:xfrm rot="10800000">
              <a:off x="4630394" y="5659615"/>
              <a:ext cx="354179" cy="321389"/>
            </a:xfrm>
            <a:prstGeom prst="arc">
              <a:avLst>
                <a:gd name="adj1" fmla="val 16142222"/>
                <a:gd name="adj2" fmla="val 111340"/>
              </a:avLst>
            </a:prstGeom>
            <a:ln w="5080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139" dirty="0">
                <a:solidFill>
                  <a:srgbClr val="5F5F5F"/>
                </a:solidFill>
                <a:latin typeface="Tahoma"/>
              </a:endParaRPr>
            </a:p>
          </p:txBody>
        </p:sp>
        <p:pic>
          <p:nvPicPr>
            <p:cNvPr id="162" name="Graphique 225" descr="Verrou">
              <a:extLst>
                <a:ext uri="{FF2B5EF4-FFF2-40B4-BE49-F238E27FC236}">
                  <a16:creationId xmlns:a16="http://schemas.microsoft.com/office/drawing/2014/main" id="{1BA4260C-6072-4A31-9227-F4E4F10238EF}"/>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72705" y="4965243"/>
              <a:ext cx="340859" cy="340859"/>
            </a:xfrm>
            <a:prstGeom prst="rect">
              <a:avLst/>
            </a:prstGeom>
          </p:spPr>
        </p:pic>
        <p:pic>
          <p:nvPicPr>
            <p:cNvPr id="163" name="Graphique 226" descr="Verrou">
              <a:extLst>
                <a:ext uri="{FF2B5EF4-FFF2-40B4-BE49-F238E27FC236}">
                  <a16:creationId xmlns:a16="http://schemas.microsoft.com/office/drawing/2014/main" id="{F601FEA2-E6B9-4FBA-BC70-89F7CD6F342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423436" y="4652160"/>
              <a:ext cx="164344" cy="164344"/>
            </a:xfrm>
            <a:prstGeom prst="rect">
              <a:avLst/>
            </a:prstGeom>
          </p:spPr>
        </p:pic>
        <p:pic>
          <p:nvPicPr>
            <p:cNvPr id="164" name="Graphique 227" descr="Verrou">
              <a:extLst>
                <a:ext uri="{FF2B5EF4-FFF2-40B4-BE49-F238E27FC236}">
                  <a16:creationId xmlns:a16="http://schemas.microsoft.com/office/drawing/2014/main" id="{4CCE4018-9FE4-4455-99CB-35C23E1CE19F}"/>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701668" y="4795897"/>
              <a:ext cx="181472" cy="181472"/>
            </a:xfrm>
            <a:prstGeom prst="rect">
              <a:avLst/>
            </a:prstGeom>
          </p:spPr>
        </p:pic>
        <p:pic>
          <p:nvPicPr>
            <p:cNvPr id="165" name="Graphique 230" descr="Verrou">
              <a:extLst>
                <a:ext uri="{FF2B5EF4-FFF2-40B4-BE49-F238E27FC236}">
                  <a16:creationId xmlns:a16="http://schemas.microsoft.com/office/drawing/2014/main" id="{897E8689-3918-4C4A-BF62-210AAC2F19FF}"/>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31844" y="5115614"/>
              <a:ext cx="164344" cy="164344"/>
            </a:xfrm>
            <a:prstGeom prst="rect">
              <a:avLst/>
            </a:prstGeom>
          </p:spPr>
        </p:pic>
        <p:grpSp>
          <p:nvGrpSpPr>
            <p:cNvPr id="166" name="Groupe 165">
              <a:extLst>
                <a:ext uri="{FF2B5EF4-FFF2-40B4-BE49-F238E27FC236}">
                  <a16:creationId xmlns:a16="http://schemas.microsoft.com/office/drawing/2014/main" id="{9C3F84D2-7DF9-4D2F-B481-0CAA52F1EB54}"/>
                </a:ext>
              </a:extLst>
            </p:cNvPr>
            <p:cNvGrpSpPr/>
            <p:nvPr/>
          </p:nvGrpSpPr>
          <p:grpSpPr>
            <a:xfrm>
              <a:off x="336191" y="6110556"/>
              <a:ext cx="362550" cy="275624"/>
              <a:chOff x="323491" y="4031574"/>
              <a:chExt cx="362550" cy="275625"/>
            </a:xfrm>
          </p:grpSpPr>
          <p:cxnSp>
            <p:nvCxnSpPr>
              <p:cNvPr id="167" name="Connecteur droit 166">
                <a:extLst>
                  <a:ext uri="{FF2B5EF4-FFF2-40B4-BE49-F238E27FC236}">
                    <a16:creationId xmlns:a16="http://schemas.microsoft.com/office/drawing/2014/main" id="{37928B07-3404-4FF1-9566-A6BF77F7F750}"/>
                  </a:ext>
                </a:extLst>
              </p:cNvPr>
              <p:cNvCxnSpPr>
                <a:cxnSpLocks/>
              </p:cNvCxnSpPr>
              <p:nvPr/>
            </p:nvCxnSpPr>
            <p:spPr>
              <a:xfrm>
                <a:off x="544463" y="4210646"/>
                <a:ext cx="0" cy="96553"/>
              </a:xfrm>
              <a:prstGeom prst="line">
                <a:avLst/>
              </a:prstGeom>
              <a:ln w="25400" cap="rnd">
                <a:solidFill>
                  <a:srgbClr val="215868"/>
                </a:solidFill>
                <a:round/>
              </a:ln>
            </p:spPr>
            <p:style>
              <a:lnRef idx="1">
                <a:schemeClr val="accent1"/>
              </a:lnRef>
              <a:fillRef idx="0">
                <a:schemeClr val="accent1"/>
              </a:fillRef>
              <a:effectRef idx="0">
                <a:schemeClr val="accent1"/>
              </a:effectRef>
              <a:fontRef idx="minor">
                <a:schemeClr val="tx1"/>
              </a:fontRef>
            </p:style>
          </p:cxnSp>
          <p:sp>
            <p:nvSpPr>
              <p:cNvPr id="168" name="Ellipse 1036">
                <a:extLst>
                  <a:ext uri="{FF2B5EF4-FFF2-40B4-BE49-F238E27FC236}">
                    <a16:creationId xmlns:a16="http://schemas.microsoft.com/office/drawing/2014/main" id="{3FFC69AC-8D63-4039-9A47-3DFA828EB6FC}"/>
                  </a:ext>
                </a:extLst>
              </p:cNvPr>
              <p:cNvSpPr>
                <a:spLocks noChangeAspect="1"/>
              </p:cNvSpPr>
              <p:nvPr/>
            </p:nvSpPr>
            <p:spPr>
              <a:xfrm rot="13424963">
                <a:off x="323491" y="4031574"/>
                <a:ext cx="235689" cy="110680"/>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69" name="Ellipse 1036">
                <a:extLst>
                  <a:ext uri="{FF2B5EF4-FFF2-40B4-BE49-F238E27FC236}">
                    <a16:creationId xmlns:a16="http://schemas.microsoft.com/office/drawing/2014/main" id="{EB6226B1-2038-4203-9D2E-251602612209}"/>
                  </a:ext>
                </a:extLst>
              </p:cNvPr>
              <p:cNvSpPr>
                <a:spLocks noChangeAspect="1"/>
              </p:cNvSpPr>
              <p:nvPr/>
            </p:nvSpPr>
            <p:spPr>
              <a:xfrm rot="19133097">
                <a:off x="548035" y="4104014"/>
                <a:ext cx="138006" cy="64807"/>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grpSp>
        <p:sp>
          <p:nvSpPr>
            <p:cNvPr id="170" name="Arc 169">
              <a:extLst>
                <a:ext uri="{FF2B5EF4-FFF2-40B4-BE49-F238E27FC236}">
                  <a16:creationId xmlns:a16="http://schemas.microsoft.com/office/drawing/2014/main" id="{12F558FA-7031-44D2-B442-9DDCC089B069}"/>
                </a:ext>
              </a:extLst>
            </p:cNvPr>
            <p:cNvSpPr>
              <a:spLocks/>
            </p:cNvSpPr>
            <p:nvPr/>
          </p:nvSpPr>
          <p:spPr>
            <a:xfrm rot="10800000" flipV="1">
              <a:off x="2388348" y="5677848"/>
              <a:ext cx="334696" cy="334696"/>
            </a:xfrm>
            <a:prstGeom prst="arc">
              <a:avLst>
                <a:gd name="adj1" fmla="val 16199996"/>
                <a:gd name="adj2" fmla="val 213096"/>
              </a:avLst>
            </a:prstGeom>
            <a:ln w="2540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139" dirty="0">
                <a:solidFill>
                  <a:srgbClr val="5F5F5F"/>
                </a:solidFill>
                <a:latin typeface="Tahoma"/>
              </a:endParaRPr>
            </a:p>
          </p:txBody>
        </p:sp>
        <p:sp>
          <p:nvSpPr>
            <p:cNvPr id="171" name="Ellipse 1036">
              <a:extLst>
                <a:ext uri="{FF2B5EF4-FFF2-40B4-BE49-F238E27FC236}">
                  <a16:creationId xmlns:a16="http://schemas.microsoft.com/office/drawing/2014/main" id="{622192AC-5EEA-471F-AA47-6D32F742D82E}"/>
                </a:ext>
              </a:extLst>
            </p:cNvPr>
            <p:cNvSpPr>
              <a:spLocks noChangeAspect="1"/>
            </p:cNvSpPr>
            <p:nvPr/>
          </p:nvSpPr>
          <p:spPr>
            <a:xfrm rot="21365747" flipH="1">
              <a:off x="1961656" y="5515703"/>
              <a:ext cx="247107" cy="116041"/>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139" dirty="0">
                <a:solidFill>
                  <a:srgbClr val="503078"/>
                </a:solidFill>
                <a:latin typeface="Tahoma"/>
              </a:endParaRPr>
            </a:p>
          </p:txBody>
        </p:sp>
        <p:sp>
          <p:nvSpPr>
            <p:cNvPr id="172" name="Ellipse 1036">
              <a:extLst>
                <a:ext uri="{FF2B5EF4-FFF2-40B4-BE49-F238E27FC236}">
                  <a16:creationId xmlns:a16="http://schemas.microsoft.com/office/drawing/2014/main" id="{72B6B40B-7A38-4C4D-BE1A-70A802FC6AF8}"/>
                </a:ext>
              </a:extLst>
            </p:cNvPr>
            <p:cNvSpPr>
              <a:spLocks noChangeAspect="1"/>
            </p:cNvSpPr>
            <p:nvPr/>
          </p:nvSpPr>
          <p:spPr>
            <a:xfrm rot="14502005">
              <a:off x="2057714" y="5339752"/>
              <a:ext cx="247107" cy="116041"/>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73" name="Ellipse 1036">
              <a:extLst>
                <a:ext uri="{FF2B5EF4-FFF2-40B4-BE49-F238E27FC236}">
                  <a16:creationId xmlns:a16="http://schemas.microsoft.com/office/drawing/2014/main" id="{3D8184E6-7EBD-40D6-B0DB-E250DD9E6AAD}"/>
                </a:ext>
              </a:extLst>
            </p:cNvPr>
            <p:cNvSpPr>
              <a:spLocks noChangeAspect="1"/>
            </p:cNvSpPr>
            <p:nvPr/>
          </p:nvSpPr>
          <p:spPr>
            <a:xfrm rot="6931274" flipH="1">
              <a:off x="2485839" y="5481794"/>
              <a:ext cx="235151" cy="110427"/>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74" name="Ellipse 1036">
              <a:extLst>
                <a:ext uri="{FF2B5EF4-FFF2-40B4-BE49-F238E27FC236}">
                  <a16:creationId xmlns:a16="http://schemas.microsoft.com/office/drawing/2014/main" id="{258450B9-218D-426F-BCCB-7CA776F0DC3D}"/>
                </a:ext>
              </a:extLst>
            </p:cNvPr>
            <p:cNvSpPr>
              <a:spLocks noChangeAspect="1"/>
            </p:cNvSpPr>
            <p:nvPr/>
          </p:nvSpPr>
          <p:spPr>
            <a:xfrm rot="67532">
              <a:off x="2586767" y="5643673"/>
              <a:ext cx="235151" cy="110427"/>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139" dirty="0">
                <a:solidFill>
                  <a:srgbClr val="503078"/>
                </a:solidFill>
                <a:latin typeface="Tahoma"/>
              </a:endParaRPr>
            </a:p>
          </p:txBody>
        </p:sp>
        <p:cxnSp>
          <p:nvCxnSpPr>
            <p:cNvPr id="175" name="Connecteur droit 174">
              <a:extLst>
                <a:ext uri="{FF2B5EF4-FFF2-40B4-BE49-F238E27FC236}">
                  <a16:creationId xmlns:a16="http://schemas.microsoft.com/office/drawing/2014/main" id="{5D905356-2022-482C-8CBE-07D19623E5B5}"/>
                </a:ext>
              </a:extLst>
            </p:cNvPr>
            <p:cNvCxnSpPr>
              <a:cxnSpLocks/>
            </p:cNvCxnSpPr>
            <p:nvPr/>
          </p:nvCxnSpPr>
          <p:spPr>
            <a:xfrm>
              <a:off x="2389707" y="5684226"/>
              <a:ext cx="0" cy="713819"/>
            </a:xfrm>
            <a:prstGeom prst="line">
              <a:avLst/>
            </a:prstGeom>
            <a:ln w="25400" cap="rnd">
              <a:solidFill>
                <a:srgbClr val="215868"/>
              </a:solidFill>
              <a:round/>
            </a:ln>
          </p:spPr>
          <p:style>
            <a:lnRef idx="1">
              <a:schemeClr val="accent1"/>
            </a:lnRef>
            <a:fillRef idx="0">
              <a:schemeClr val="accent1"/>
            </a:fillRef>
            <a:effectRef idx="0">
              <a:schemeClr val="accent1"/>
            </a:effectRef>
            <a:fontRef idx="minor">
              <a:schemeClr val="tx1"/>
            </a:fontRef>
          </p:style>
        </p:cxnSp>
        <p:sp>
          <p:nvSpPr>
            <p:cNvPr id="176" name="Arc 175">
              <a:extLst>
                <a:ext uri="{FF2B5EF4-FFF2-40B4-BE49-F238E27FC236}">
                  <a16:creationId xmlns:a16="http://schemas.microsoft.com/office/drawing/2014/main" id="{9CF7248D-7176-4C45-ADFF-FC324BA208F6}"/>
                </a:ext>
              </a:extLst>
            </p:cNvPr>
            <p:cNvSpPr>
              <a:spLocks/>
            </p:cNvSpPr>
            <p:nvPr/>
          </p:nvSpPr>
          <p:spPr>
            <a:xfrm rot="10800000" flipH="1" flipV="1">
              <a:off x="2094480" y="5548643"/>
              <a:ext cx="295227" cy="295227"/>
            </a:xfrm>
            <a:prstGeom prst="arc">
              <a:avLst>
                <a:gd name="adj1" fmla="val 16199996"/>
                <a:gd name="adj2" fmla="val 213096"/>
              </a:avLst>
            </a:prstGeom>
            <a:ln w="2540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139" dirty="0">
                <a:solidFill>
                  <a:srgbClr val="5F5F5F"/>
                </a:solidFill>
                <a:latin typeface="Tahoma"/>
              </a:endParaRPr>
            </a:p>
          </p:txBody>
        </p:sp>
        <p:sp>
          <p:nvSpPr>
            <p:cNvPr id="177" name="Arc 176">
              <a:extLst>
                <a:ext uri="{FF2B5EF4-FFF2-40B4-BE49-F238E27FC236}">
                  <a16:creationId xmlns:a16="http://schemas.microsoft.com/office/drawing/2014/main" id="{46DAD42E-303A-4001-A411-FF9EC3C24035}"/>
                </a:ext>
              </a:extLst>
            </p:cNvPr>
            <p:cNvSpPr>
              <a:spLocks/>
            </p:cNvSpPr>
            <p:nvPr/>
          </p:nvSpPr>
          <p:spPr>
            <a:xfrm rot="10800000">
              <a:off x="2389708" y="6242817"/>
              <a:ext cx="354179" cy="321389"/>
            </a:xfrm>
            <a:prstGeom prst="arc">
              <a:avLst>
                <a:gd name="adj1" fmla="val 16142222"/>
                <a:gd name="adj2" fmla="val 111340"/>
              </a:avLst>
            </a:prstGeom>
            <a:ln w="2540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139" dirty="0">
                <a:solidFill>
                  <a:srgbClr val="5F5F5F"/>
                </a:solidFill>
                <a:latin typeface="Tahoma"/>
              </a:endParaRPr>
            </a:p>
          </p:txBody>
        </p:sp>
        <p:pic>
          <p:nvPicPr>
            <p:cNvPr id="178" name="Graphique 177" descr="Verrou">
              <a:extLst>
                <a:ext uri="{FF2B5EF4-FFF2-40B4-BE49-F238E27FC236}">
                  <a16:creationId xmlns:a16="http://schemas.microsoft.com/office/drawing/2014/main" id="{89C6A59F-C1D6-4A14-9966-8FFF71A5600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76852" y="5575371"/>
              <a:ext cx="200344" cy="200344"/>
            </a:xfrm>
            <a:prstGeom prst="rect">
              <a:avLst/>
            </a:prstGeom>
          </p:spPr>
        </p:pic>
        <p:sp>
          <p:nvSpPr>
            <p:cNvPr id="179" name="Ellipse 1036">
              <a:extLst>
                <a:ext uri="{FF2B5EF4-FFF2-40B4-BE49-F238E27FC236}">
                  <a16:creationId xmlns:a16="http://schemas.microsoft.com/office/drawing/2014/main" id="{35BEFAE4-AF2A-450E-805B-0A477A243065}"/>
                </a:ext>
              </a:extLst>
            </p:cNvPr>
            <p:cNvSpPr>
              <a:spLocks noChangeAspect="1"/>
            </p:cNvSpPr>
            <p:nvPr/>
          </p:nvSpPr>
          <p:spPr>
            <a:xfrm rot="13424963">
              <a:off x="1092350" y="5795705"/>
              <a:ext cx="235690" cy="110681"/>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139" dirty="0">
                <a:solidFill>
                  <a:srgbClr val="503078"/>
                </a:solidFill>
                <a:latin typeface="Tahoma"/>
              </a:endParaRPr>
            </a:p>
          </p:txBody>
        </p:sp>
        <p:sp>
          <p:nvSpPr>
            <p:cNvPr id="180" name="Ellipse 1036">
              <a:extLst>
                <a:ext uri="{FF2B5EF4-FFF2-40B4-BE49-F238E27FC236}">
                  <a16:creationId xmlns:a16="http://schemas.microsoft.com/office/drawing/2014/main" id="{26BACDB2-805D-41FC-A11D-A5B5B7662F50}"/>
                </a:ext>
              </a:extLst>
            </p:cNvPr>
            <p:cNvSpPr>
              <a:spLocks noChangeAspect="1"/>
            </p:cNvSpPr>
            <p:nvPr/>
          </p:nvSpPr>
          <p:spPr>
            <a:xfrm rot="8175037" flipH="1">
              <a:off x="1327196" y="5795706"/>
              <a:ext cx="235690" cy="110681"/>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139" dirty="0">
                <a:solidFill>
                  <a:srgbClr val="503078"/>
                </a:solidFill>
                <a:latin typeface="Tahoma"/>
              </a:endParaRPr>
            </a:p>
          </p:txBody>
        </p:sp>
        <p:grpSp>
          <p:nvGrpSpPr>
            <p:cNvPr id="181" name="Groupe 180">
              <a:extLst>
                <a:ext uri="{FF2B5EF4-FFF2-40B4-BE49-F238E27FC236}">
                  <a16:creationId xmlns:a16="http://schemas.microsoft.com/office/drawing/2014/main" id="{763BACC6-19DF-4927-A335-5EDC59E1BD4B}"/>
                </a:ext>
              </a:extLst>
            </p:cNvPr>
            <p:cNvGrpSpPr/>
            <p:nvPr/>
          </p:nvGrpSpPr>
          <p:grpSpPr>
            <a:xfrm>
              <a:off x="1326357" y="5965877"/>
              <a:ext cx="355136" cy="931851"/>
              <a:chOff x="2337600" y="3423876"/>
              <a:chExt cx="436947" cy="1146894"/>
            </a:xfrm>
          </p:grpSpPr>
          <p:cxnSp>
            <p:nvCxnSpPr>
              <p:cNvPr id="182" name="Connecteur droit 181">
                <a:extLst>
                  <a:ext uri="{FF2B5EF4-FFF2-40B4-BE49-F238E27FC236}">
                    <a16:creationId xmlns:a16="http://schemas.microsoft.com/office/drawing/2014/main" id="{C18C5E80-24EB-4420-A5C7-999C94E5E675}"/>
                  </a:ext>
                </a:extLst>
              </p:cNvPr>
              <p:cNvCxnSpPr>
                <a:cxnSpLocks/>
                <a:endCxn id="183" idx="2"/>
              </p:cNvCxnSpPr>
              <p:nvPr/>
            </p:nvCxnSpPr>
            <p:spPr>
              <a:xfrm>
                <a:off x="2337600" y="3423876"/>
                <a:ext cx="1175" cy="942059"/>
              </a:xfrm>
              <a:prstGeom prst="line">
                <a:avLst/>
              </a:prstGeom>
              <a:ln w="25400" cap="rnd">
                <a:solidFill>
                  <a:srgbClr val="215868"/>
                </a:solidFill>
                <a:round/>
              </a:ln>
            </p:spPr>
            <p:style>
              <a:lnRef idx="1">
                <a:schemeClr val="accent1"/>
              </a:lnRef>
              <a:fillRef idx="0">
                <a:schemeClr val="accent1"/>
              </a:fillRef>
              <a:effectRef idx="0">
                <a:schemeClr val="accent1"/>
              </a:effectRef>
              <a:fontRef idx="minor">
                <a:schemeClr val="tx1"/>
              </a:fontRef>
            </p:style>
          </p:cxnSp>
          <p:sp>
            <p:nvSpPr>
              <p:cNvPr id="183" name="Arc 182">
                <a:extLst>
                  <a:ext uri="{FF2B5EF4-FFF2-40B4-BE49-F238E27FC236}">
                    <a16:creationId xmlns:a16="http://schemas.microsoft.com/office/drawing/2014/main" id="{1F983CAF-B794-492B-B42F-2B37AB84DB92}"/>
                  </a:ext>
                </a:extLst>
              </p:cNvPr>
              <p:cNvSpPr>
                <a:spLocks/>
              </p:cNvSpPr>
              <p:nvPr/>
            </p:nvSpPr>
            <p:spPr>
              <a:xfrm rot="10800000">
                <a:off x="2338636" y="4175214"/>
                <a:ext cx="435911" cy="395556"/>
              </a:xfrm>
              <a:prstGeom prst="arc">
                <a:avLst>
                  <a:gd name="adj1" fmla="val 16142222"/>
                  <a:gd name="adj2" fmla="val 111340"/>
                </a:avLst>
              </a:prstGeom>
              <a:ln w="2540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139" dirty="0">
                  <a:solidFill>
                    <a:srgbClr val="5F5F5F"/>
                  </a:solidFill>
                  <a:latin typeface="Tahoma"/>
                </a:endParaRPr>
              </a:p>
            </p:txBody>
          </p:sp>
        </p:grpSp>
        <p:sp>
          <p:nvSpPr>
            <p:cNvPr id="184" name="Arc 298">
              <a:extLst>
                <a:ext uri="{FF2B5EF4-FFF2-40B4-BE49-F238E27FC236}">
                  <a16:creationId xmlns:a16="http://schemas.microsoft.com/office/drawing/2014/main" id="{8A54E3AD-FBCB-4516-9E01-3A61D5962C6A}"/>
                </a:ext>
              </a:extLst>
            </p:cNvPr>
            <p:cNvSpPr>
              <a:spLocks/>
            </p:cNvSpPr>
            <p:nvPr/>
          </p:nvSpPr>
          <p:spPr>
            <a:xfrm rot="10800000" flipV="1">
              <a:off x="2388348" y="5677848"/>
              <a:ext cx="334696" cy="334696"/>
            </a:xfrm>
            <a:prstGeom prst="arc">
              <a:avLst>
                <a:gd name="adj1" fmla="val 16199996"/>
                <a:gd name="adj2" fmla="val 213096"/>
              </a:avLst>
            </a:prstGeom>
            <a:ln w="2540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139" dirty="0">
                <a:solidFill>
                  <a:srgbClr val="5F5F5F"/>
                </a:solidFill>
                <a:latin typeface="Tahoma"/>
              </a:endParaRPr>
            </a:p>
          </p:txBody>
        </p:sp>
        <p:sp>
          <p:nvSpPr>
            <p:cNvPr id="185" name="Ellipse 1036">
              <a:extLst>
                <a:ext uri="{FF2B5EF4-FFF2-40B4-BE49-F238E27FC236}">
                  <a16:creationId xmlns:a16="http://schemas.microsoft.com/office/drawing/2014/main" id="{858B1AF9-F87E-480D-AE93-6F254CE8849F}"/>
                </a:ext>
              </a:extLst>
            </p:cNvPr>
            <p:cNvSpPr>
              <a:spLocks noChangeAspect="1"/>
            </p:cNvSpPr>
            <p:nvPr/>
          </p:nvSpPr>
          <p:spPr>
            <a:xfrm rot="21365747" flipH="1">
              <a:off x="1961656" y="5515703"/>
              <a:ext cx="247107" cy="116041"/>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139" dirty="0">
                <a:solidFill>
                  <a:srgbClr val="503078"/>
                </a:solidFill>
                <a:latin typeface="Tahoma"/>
              </a:endParaRPr>
            </a:p>
          </p:txBody>
        </p:sp>
        <p:sp>
          <p:nvSpPr>
            <p:cNvPr id="186" name="Ellipse 1036">
              <a:extLst>
                <a:ext uri="{FF2B5EF4-FFF2-40B4-BE49-F238E27FC236}">
                  <a16:creationId xmlns:a16="http://schemas.microsoft.com/office/drawing/2014/main" id="{940D678C-59F3-457F-A647-D3D333C4E14B}"/>
                </a:ext>
              </a:extLst>
            </p:cNvPr>
            <p:cNvSpPr>
              <a:spLocks noChangeAspect="1"/>
            </p:cNvSpPr>
            <p:nvPr/>
          </p:nvSpPr>
          <p:spPr>
            <a:xfrm rot="14502005">
              <a:off x="2057714" y="5339752"/>
              <a:ext cx="247107" cy="116041"/>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87" name="Ellipse 1036">
              <a:extLst>
                <a:ext uri="{FF2B5EF4-FFF2-40B4-BE49-F238E27FC236}">
                  <a16:creationId xmlns:a16="http://schemas.microsoft.com/office/drawing/2014/main" id="{ED601DCE-67B7-4C37-9C23-0F770C2D8013}"/>
                </a:ext>
              </a:extLst>
            </p:cNvPr>
            <p:cNvSpPr>
              <a:spLocks noChangeAspect="1"/>
            </p:cNvSpPr>
            <p:nvPr/>
          </p:nvSpPr>
          <p:spPr>
            <a:xfrm rot="6931274" flipH="1">
              <a:off x="2485839" y="5481794"/>
              <a:ext cx="235151" cy="110427"/>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88" name="Ellipse 1036">
              <a:extLst>
                <a:ext uri="{FF2B5EF4-FFF2-40B4-BE49-F238E27FC236}">
                  <a16:creationId xmlns:a16="http://schemas.microsoft.com/office/drawing/2014/main" id="{7BDE4DBF-2A20-4BFB-A7FC-369413A86BA6}"/>
                </a:ext>
              </a:extLst>
            </p:cNvPr>
            <p:cNvSpPr>
              <a:spLocks noChangeAspect="1"/>
            </p:cNvSpPr>
            <p:nvPr/>
          </p:nvSpPr>
          <p:spPr>
            <a:xfrm rot="67532">
              <a:off x="2586767" y="5643673"/>
              <a:ext cx="235151" cy="110427"/>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139" dirty="0">
                <a:solidFill>
                  <a:srgbClr val="503078"/>
                </a:solidFill>
                <a:latin typeface="Tahoma"/>
              </a:endParaRPr>
            </a:p>
          </p:txBody>
        </p:sp>
        <p:cxnSp>
          <p:nvCxnSpPr>
            <p:cNvPr id="189" name="Connecteur droit 303">
              <a:extLst>
                <a:ext uri="{FF2B5EF4-FFF2-40B4-BE49-F238E27FC236}">
                  <a16:creationId xmlns:a16="http://schemas.microsoft.com/office/drawing/2014/main" id="{E627D2B9-85C5-4D30-89B0-81C93F2E4AD7}"/>
                </a:ext>
              </a:extLst>
            </p:cNvPr>
            <p:cNvCxnSpPr>
              <a:cxnSpLocks/>
            </p:cNvCxnSpPr>
            <p:nvPr/>
          </p:nvCxnSpPr>
          <p:spPr>
            <a:xfrm>
              <a:off x="2389707" y="5684226"/>
              <a:ext cx="0" cy="713819"/>
            </a:xfrm>
            <a:prstGeom prst="line">
              <a:avLst/>
            </a:prstGeom>
            <a:ln w="25400" cap="rnd">
              <a:solidFill>
                <a:srgbClr val="215868"/>
              </a:solidFill>
              <a:round/>
            </a:ln>
          </p:spPr>
          <p:style>
            <a:lnRef idx="1">
              <a:schemeClr val="accent1"/>
            </a:lnRef>
            <a:fillRef idx="0">
              <a:schemeClr val="accent1"/>
            </a:fillRef>
            <a:effectRef idx="0">
              <a:schemeClr val="accent1"/>
            </a:effectRef>
            <a:fontRef idx="minor">
              <a:schemeClr val="tx1"/>
            </a:fontRef>
          </p:style>
        </p:cxnSp>
        <p:sp>
          <p:nvSpPr>
            <p:cNvPr id="190" name="Arc 304">
              <a:extLst>
                <a:ext uri="{FF2B5EF4-FFF2-40B4-BE49-F238E27FC236}">
                  <a16:creationId xmlns:a16="http://schemas.microsoft.com/office/drawing/2014/main" id="{1AC67800-CAAB-4F24-B1C9-1679B7745E72}"/>
                </a:ext>
              </a:extLst>
            </p:cNvPr>
            <p:cNvSpPr>
              <a:spLocks/>
            </p:cNvSpPr>
            <p:nvPr/>
          </p:nvSpPr>
          <p:spPr>
            <a:xfrm rot="10800000" flipH="1" flipV="1">
              <a:off x="2094480" y="5548643"/>
              <a:ext cx="295227" cy="295227"/>
            </a:xfrm>
            <a:prstGeom prst="arc">
              <a:avLst>
                <a:gd name="adj1" fmla="val 16199996"/>
                <a:gd name="adj2" fmla="val 213096"/>
              </a:avLst>
            </a:prstGeom>
            <a:ln w="2540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139" dirty="0">
                <a:solidFill>
                  <a:srgbClr val="5F5F5F"/>
                </a:solidFill>
                <a:latin typeface="Tahoma"/>
              </a:endParaRPr>
            </a:p>
          </p:txBody>
        </p:sp>
        <p:sp>
          <p:nvSpPr>
            <p:cNvPr id="191" name="Arc 306">
              <a:extLst>
                <a:ext uri="{FF2B5EF4-FFF2-40B4-BE49-F238E27FC236}">
                  <a16:creationId xmlns:a16="http://schemas.microsoft.com/office/drawing/2014/main" id="{4E4FA053-B058-45C2-90B3-8C4E0716E20C}"/>
                </a:ext>
              </a:extLst>
            </p:cNvPr>
            <p:cNvSpPr>
              <a:spLocks/>
            </p:cNvSpPr>
            <p:nvPr/>
          </p:nvSpPr>
          <p:spPr>
            <a:xfrm rot="10800000">
              <a:off x="2389708" y="6242817"/>
              <a:ext cx="354179" cy="321389"/>
            </a:xfrm>
            <a:prstGeom prst="arc">
              <a:avLst>
                <a:gd name="adj1" fmla="val 16142222"/>
                <a:gd name="adj2" fmla="val 111340"/>
              </a:avLst>
            </a:prstGeom>
            <a:ln w="2540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139" dirty="0">
                <a:solidFill>
                  <a:srgbClr val="5F5F5F"/>
                </a:solidFill>
                <a:latin typeface="Tahoma"/>
              </a:endParaRPr>
            </a:p>
          </p:txBody>
        </p:sp>
        <p:pic>
          <p:nvPicPr>
            <p:cNvPr id="192" name="Graphique 310" descr="Verrou">
              <a:extLst>
                <a:ext uri="{FF2B5EF4-FFF2-40B4-BE49-F238E27FC236}">
                  <a16:creationId xmlns:a16="http://schemas.microsoft.com/office/drawing/2014/main" id="{1E1C6482-B811-4DEE-8AC0-6987ED431E2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76852" y="5575371"/>
              <a:ext cx="200344" cy="200344"/>
            </a:xfrm>
            <a:prstGeom prst="rect">
              <a:avLst/>
            </a:prstGeom>
          </p:spPr>
        </p:pic>
      </p:grpSp>
      <p:sp>
        <p:nvSpPr>
          <p:cNvPr id="193" name="Freeform 10">
            <a:extLst>
              <a:ext uri="{FF2B5EF4-FFF2-40B4-BE49-F238E27FC236}">
                <a16:creationId xmlns:a16="http://schemas.microsoft.com/office/drawing/2014/main" id="{7538E2E3-AF86-4A12-90BB-7DAF4B1A8F9C}"/>
              </a:ext>
            </a:extLst>
          </p:cNvPr>
          <p:cNvSpPr>
            <a:spLocks/>
          </p:cNvSpPr>
          <p:nvPr/>
        </p:nvSpPr>
        <p:spPr bwMode="auto">
          <a:xfrm>
            <a:off x="1843378" y="1185083"/>
            <a:ext cx="3872921" cy="1637352"/>
          </a:xfrm>
          <a:custGeom>
            <a:avLst/>
            <a:gdLst>
              <a:gd name="T0" fmla="*/ 108 w 538"/>
              <a:gd name="T1" fmla="*/ 0 h 1054"/>
              <a:gd name="T2" fmla="*/ 430 w 538"/>
              <a:gd name="T3" fmla="*/ 0 h 1054"/>
              <a:gd name="T4" fmla="*/ 538 w 538"/>
              <a:gd name="T5" fmla="*/ 108 h 1054"/>
              <a:gd name="T6" fmla="*/ 538 w 538"/>
              <a:gd name="T7" fmla="*/ 946 h 1054"/>
              <a:gd name="T8" fmla="*/ 430 w 538"/>
              <a:gd name="T9" fmla="*/ 1054 h 1054"/>
              <a:gd name="T10" fmla="*/ 108 w 538"/>
              <a:gd name="T11" fmla="*/ 1054 h 1054"/>
              <a:gd name="T12" fmla="*/ 0 w 538"/>
              <a:gd name="T13" fmla="*/ 946 h 1054"/>
              <a:gd name="T14" fmla="*/ 0 w 538"/>
              <a:gd name="T15" fmla="*/ 108 h 1054"/>
              <a:gd name="T16" fmla="*/ 108 w 538"/>
              <a:gd name="T17" fmla="*/ 0 h 1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1054">
                <a:moveTo>
                  <a:pt x="108" y="0"/>
                </a:moveTo>
                <a:cubicBezTo>
                  <a:pt x="430" y="0"/>
                  <a:pt x="430" y="0"/>
                  <a:pt x="430" y="0"/>
                </a:cubicBezTo>
                <a:cubicBezTo>
                  <a:pt x="489" y="0"/>
                  <a:pt x="538" y="48"/>
                  <a:pt x="538" y="108"/>
                </a:cubicBezTo>
                <a:cubicBezTo>
                  <a:pt x="538" y="946"/>
                  <a:pt x="538" y="946"/>
                  <a:pt x="538" y="946"/>
                </a:cubicBezTo>
                <a:cubicBezTo>
                  <a:pt x="538" y="1005"/>
                  <a:pt x="489" y="1054"/>
                  <a:pt x="430" y="1054"/>
                </a:cubicBezTo>
                <a:cubicBezTo>
                  <a:pt x="108" y="1054"/>
                  <a:pt x="108" y="1054"/>
                  <a:pt x="108" y="1054"/>
                </a:cubicBezTo>
                <a:cubicBezTo>
                  <a:pt x="48" y="1054"/>
                  <a:pt x="0" y="1005"/>
                  <a:pt x="0" y="946"/>
                </a:cubicBezTo>
                <a:cubicBezTo>
                  <a:pt x="0" y="108"/>
                  <a:pt x="0" y="108"/>
                  <a:pt x="0" y="108"/>
                </a:cubicBezTo>
                <a:cubicBezTo>
                  <a:pt x="0" y="48"/>
                  <a:pt x="48" y="0"/>
                  <a:pt x="108" y="0"/>
                </a:cubicBezTo>
                <a:close/>
              </a:path>
            </a:pathLst>
          </a:cu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pPr algn="ctr"/>
            <a:r>
              <a:rPr lang="fr-FR" sz="1000" kern="1400" dirty="0">
                <a:solidFill>
                  <a:srgbClr val="212120"/>
                </a:solidFill>
                <a:latin typeface="Times New Roman" panose="02020603050405020304" pitchFamily="18" charset="0"/>
                <a:ea typeface="Times New Roman" panose="02020603050405020304" pitchFamily="18" charset="0"/>
              </a:rPr>
              <a:t> </a:t>
            </a:r>
          </a:p>
          <a:p>
            <a:pPr algn="ctr"/>
            <a:r>
              <a:rPr lang="fr-FR" sz="1000" kern="1400" dirty="0">
                <a:solidFill>
                  <a:srgbClr val="212120"/>
                </a:solidFill>
                <a:latin typeface="Times New Roman" panose="02020603050405020304" pitchFamily="18" charset="0"/>
                <a:ea typeface="Times New Roman" panose="02020603050405020304" pitchFamily="18" charset="0"/>
              </a:rPr>
              <a:t> </a:t>
            </a:r>
          </a:p>
          <a:p>
            <a:pPr algn="ctr"/>
            <a:r>
              <a:rPr lang="fr-FR" sz="3000" b="1" kern="1400" dirty="0">
                <a:solidFill>
                  <a:srgbClr val="FFFFFF"/>
                </a:solidFill>
                <a:latin typeface="Montserrat Alternates Light"/>
                <a:ea typeface="Times New Roman" panose="02020603050405020304" pitchFamily="18" charset="0"/>
              </a:rPr>
              <a:t>1,2,3 CYBER !</a:t>
            </a:r>
            <a:endParaRPr lang="fr-FR" sz="3000" b="1" kern="1400" dirty="0">
              <a:solidFill>
                <a:srgbClr val="212120"/>
              </a:solidFill>
              <a:latin typeface="Times New Roman" panose="02020603050405020304" pitchFamily="18" charset="0"/>
              <a:ea typeface="Times New Roman" panose="02020603050405020304" pitchFamily="18" charset="0"/>
            </a:endParaRPr>
          </a:p>
          <a:p>
            <a:r>
              <a:rPr lang="fr-FR" sz="1501" kern="1400" dirty="0">
                <a:solidFill>
                  <a:srgbClr val="FFFFFF"/>
                </a:solidFill>
                <a:latin typeface="Montserrat Alternates Light"/>
                <a:ea typeface="Times New Roman" panose="02020603050405020304" pitchFamily="18" charset="0"/>
              </a:rPr>
              <a:t> </a:t>
            </a:r>
            <a:endParaRPr lang="fr-FR" sz="1000" kern="1400" dirty="0">
              <a:solidFill>
                <a:srgbClr val="212120"/>
              </a:solidFill>
              <a:latin typeface="Times New Roman" panose="02020603050405020304" pitchFamily="18" charset="0"/>
              <a:ea typeface="Times New Roman" panose="02020603050405020304" pitchFamily="18" charset="0"/>
            </a:endParaRPr>
          </a:p>
          <a:p>
            <a:pPr algn="ctr"/>
            <a:r>
              <a:rPr lang="fr-FR" sz="1501" kern="1400" dirty="0">
                <a:solidFill>
                  <a:srgbClr val="FFFFFF"/>
                </a:solidFill>
                <a:latin typeface="Montserrat Alternates Light"/>
                <a:ea typeface="Times New Roman" panose="02020603050405020304" pitchFamily="18" charset="0"/>
              </a:rPr>
              <a:t>Jeu Cyber pour les 11-14 ans</a:t>
            </a:r>
            <a:endParaRPr lang="fr-FR" sz="1000" kern="1400" dirty="0">
              <a:solidFill>
                <a:srgbClr val="212120"/>
              </a:solidFill>
              <a:latin typeface="Times New Roman" panose="02020603050405020304" pitchFamily="18" charset="0"/>
              <a:ea typeface="Times New Roman" panose="02020603050405020304" pitchFamily="18" charset="0"/>
            </a:endParaRPr>
          </a:p>
        </p:txBody>
      </p:sp>
      <p:sp>
        <p:nvSpPr>
          <p:cNvPr id="194" name="Rectangle 193">
            <a:extLst>
              <a:ext uri="{FF2B5EF4-FFF2-40B4-BE49-F238E27FC236}">
                <a16:creationId xmlns:a16="http://schemas.microsoft.com/office/drawing/2014/main" id="{62E88AC7-B59B-4BC1-8727-149622EA941E}"/>
              </a:ext>
            </a:extLst>
          </p:cNvPr>
          <p:cNvSpPr/>
          <p:nvPr/>
        </p:nvSpPr>
        <p:spPr>
          <a:xfrm>
            <a:off x="2514600" y="6953737"/>
            <a:ext cx="4602163" cy="1111843"/>
          </a:xfrm>
          <a:prstGeom prst="rect">
            <a:avLst/>
          </a:prstGeom>
        </p:spPr>
        <p:txBody>
          <a:bodyPr wrap="square">
            <a:spAutoFit/>
          </a:bodyPr>
          <a:lstStyle/>
          <a:p>
            <a:pPr algn="just">
              <a:lnSpc>
                <a:spcPts val="1300"/>
              </a:lnSpc>
            </a:pPr>
            <a:r>
              <a:rPr lang="fr-FR" b="1" i="1" kern="1400" spc="40" dirty="0">
                <a:solidFill>
                  <a:srgbClr val="215868"/>
                </a:solidFill>
                <a:latin typeface="Montserrat Alternates Light"/>
                <a:cs typeface="Arial" panose="020B0604020202020204" pitchFamily="34" charset="0"/>
              </a:rPr>
              <a:t>1, 2, 3 Cyber</a:t>
            </a:r>
            <a:r>
              <a:rPr lang="fr-FR" b="1" kern="1400" spc="40" dirty="0">
                <a:solidFill>
                  <a:srgbClr val="215868"/>
                </a:solidFill>
                <a:latin typeface="Montserrat Alternates Light"/>
                <a:cs typeface="Arial" panose="020B0604020202020204" pitchFamily="34" charset="0"/>
              </a:rPr>
              <a:t> est un jeu de société sur le thème de la cybersécurité, permettant de sensibiliser les 11-14 ans de manière ludique aux risques d’Internet et aux bons réflexes et bonnes pratiques à adopter.</a:t>
            </a:r>
          </a:p>
          <a:p>
            <a:pPr algn="just">
              <a:lnSpc>
                <a:spcPts val="1300"/>
              </a:lnSpc>
            </a:pPr>
            <a:endParaRPr lang="fr-FR" b="1" kern="1400" spc="40" dirty="0">
              <a:solidFill>
                <a:srgbClr val="215868"/>
              </a:solidFill>
              <a:latin typeface="Montserrat Alternates Light"/>
              <a:cs typeface="Arial" panose="020B0604020202020204" pitchFamily="34" charset="0"/>
            </a:endParaRPr>
          </a:p>
        </p:txBody>
      </p:sp>
      <p:cxnSp>
        <p:nvCxnSpPr>
          <p:cNvPr id="5" name="Connecteur droit 4">
            <a:extLst>
              <a:ext uri="{FF2B5EF4-FFF2-40B4-BE49-F238E27FC236}">
                <a16:creationId xmlns:a16="http://schemas.microsoft.com/office/drawing/2014/main" id="{EBC7BD4B-2E23-409C-AF3F-8726E031FC68}"/>
              </a:ext>
            </a:extLst>
          </p:cNvPr>
          <p:cNvCxnSpPr>
            <a:cxnSpLocks/>
          </p:cNvCxnSpPr>
          <p:nvPr/>
        </p:nvCxnSpPr>
        <p:spPr>
          <a:xfrm>
            <a:off x="419101" y="1739900"/>
            <a:ext cx="1104901" cy="0"/>
          </a:xfrm>
          <a:prstGeom prst="line">
            <a:avLst/>
          </a:prstGeom>
          <a:ln w="38100">
            <a:solidFill>
              <a:srgbClr val="85BC9F"/>
            </a:solidFill>
          </a:ln>
        </p:spPr>
        <p:style>
          <a:lnRef idx="1">
            <a:schemeClr val="accent1"/>
          </a:lnRef>
          <a:fillRef idx="0">
            <a:schemeClr val="accent1"/>
          </a:fillRef>
          <a:effectRef idx="0">
            <a:schemeClr val="accent1"/>
          </a:effectRef>
          <a:fontRef idx="minor">
            <a:schemeClr val="tx1"/>
          </a:fontRef>
        </p:style>
      </p:cxnSp>
      <p:cxnSp>
        <p:nvCxnSpPr>
          <p:cNvPr id="196" name="Connecteur droit 195">
            <a:extLst>
              <a:ext uri="{FF2B5EF4-FFF2-40B4-BE49-F238E27FC236}">
                <a16:creationId xmlns:a16="http://schemas.microsoft.com/office/drawing/2014/main" id="{7684BAA8-2ECF-43D4-95AD-8F551ACF8DAA}"/>
              </a:ext>
            </a:extLst>
          </p:cNvPr>
          <p:cNvCxnSpPr>
            <a:cxnSpLocks/>
          </p:cNvCxnSpPr>
          <p:nvPr/>
        </p:nvCxnSpPr>
        <p:spPr>
          <a:xfrm>
            <a:off x="5969000" y="1739900"/>
            <a:ext cx="1104901" cy="0"/>
          </a:xfrm>
          <a:prstGeom prst="line">
            <a:avLst/>
          </a:prstGeom>
          <a:ln w="38100">
            <a:solidFill>
              <a:srgbClr val="85BC9F"/>
            </a:solidFill>
          </a:ln>
        </p:spPr>
        <p:style>
          <a:lnRef idx="1">
            <a:schemeClr val="accent1"/>
          </a:lnRef>
          <a:fillRef idx="0">
            <a:schemeClr val="accent1"/>
          </a:fillRef>
          <a:effectRef idx="0">
            <a:schemeClr val="accent1"/>
          </a:effectRef>
          <a:fontRef idx="minor">
            <a:schemeClr val="tx1"/>
          </a:fontRef>
        </p:style>
      </p:cxnSp>
      <p:pic>
        <p:nvPicPr>
          <p:cNvPr id="11" name="Picture 2">
            <a:extLst>
              <a:ext uri="{FF2B5EF4-FFF2-40B4-BE49-F238E27FC236}">
                <a16:creationId xmlns:a16="http://schemas.microsoft.com/office/drawing/2014/main" id="{061EDC5E-1B14-4378-A90B-40C95B31FF6F}"/>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4679" t="17025" r="4679" b="17025"/>
          <a:stretch/>
        </p:blipFill>
        <p:spPr>
          <a:xfrm>
            <a:off x="3162026" y="9340447"/>
            <a:ext cx="2806974" cy="506040"/>
          </a:xfrm>
          <a:prstGeom prst="rect">
            <a:avLst/>
          </a:prstGeom>
        </p:spPr>
      </p:pic>
      <p:pic>
        <p:nvPicPr>
          <p:cNvPr id="14" name="Picture 2" descr="RÃ©sultat de recherche d'images pour &quot;cybermalveillance;GOUV Logo&quot;">
            <a:extLst>
              <a:ext uri="{FF2B5EF4-FFF2-40B4-BE49-F238E27FC236}">
                <a16:creationId xmlns:a16="http://schemas.microsoft.com/office/drawing/2014/main" id="{CC1A12C5-3664-461A-90D2-050B11F55D4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48377" y="10031093"/>
            <a:ext cx="2834273" cy="36068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1073342-0B38-46C4-9114-5FDD49EFF88D}"/>
              </a:ext>
            </a:extLst>
          </p:cNvPr>
          <p:cNvPicPr>
            <a:picLocks noChangeAspect="1"/>
          </p:cNvPicPr>
          <p:nvPr/>
        </p:nvPicPr>
        <p:blipFill rotWithShape="1">
          <a:blip r:embed="rId10">
            <a:clrChange>
              <a:clrFrom>
                <a:srgbClr val="F38621"/>
              </a:clrFrom>
              <a:clrTo>
                <a:srgbClr val="F38621">
                  <a:alpha val="0"/>
                </a:srgbClr>
              </a:clrTo>
            </a:clrChange>
            <a:extLst>
              <a:ext uri="{28A0092B-C50C-407E-A947-70E740481C1C}">
                <a14:useLocalDpi xmlns:a14="http://schemas.microsoft.com/office/drawing/2010/main" val="0"/>
              </a:ext>
            </a:extLst>
          </a:blip>
          <a:srcRect l="24208" t="20229" r="24208" b="20229"/>
          <a:stretch/>
        </p:blipFill>
        <p:spPr>
          <a:xfrm>
            <a:off x="1577024" y="9219491"/>
            <a:ext cx="1085746" cy="1253270"/>
          </a:xfrm>
          <a:prstGeom prst="rect">
            <a:avLst/>
          </a:prstGeom>
        </p:spPr>
      </p:pic>
    </p:spTree>
    <p:extLst>
      <p:ext uri="{BB962C8B-B14F-4D97-AF65-F5344CB8AC3E}">
        <p14:creationId xmlns:p14="http://schemas.microsoft.com/office/powerpoint/2010/main" val="1845814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3" name="Rectangle : coins arrondis 2">
            <a:extLst>
              <a:ext uri="{FF2B5EF4-FFF2-40B4-BE49-F238E27FC236}">
                <a16:creationId xmlns:a16="http://schemas.microsoft.com/office/drawing/2014/main" id="{955565D6-C40D-4100-AE31-0CC7749B5E40}"/>
              </a:ext>
            </a:extLst>
          </p:cNvPr>
          <p:cNvSpPr>
            <a:spLocks/>
          </p:cNvSpPr>
          <p:nvPr/>
        </p:nvSpPr>
        <p:spPr>
          <a:xfrm>
            <a:off x="413702" y="8195311"/>
            <a:ext cx="6732271" cy="1440178"/>
          </a:xfrm>
          <a:prstGeom prst="roundRect">
            <a:avLst/>
          </a:prstGeom>
          <a:solidFill>
            <a:srgbClr val="EE752D"/>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solidFill>
              </a:rPr>
              <a:t>Il est désormais temps de se dire au revoir, tout en demandant une dernière fois s’il reste aux joueurs des questions ou des remarques sur cette séance et sur la cybersécurité plus largement.</a:t>
            </a:r>
            <a:endParaRPr lang="fr-FR">
              <a:solidFill>
                <a:schemeClr val="bg1"/>
              </a:solidFill>
            </a:endParaRPr>
          </a:p>
        </p:txBody>
      </p:sp>
      <p:sp>
        <p:nvSpPr>
          <p:cNvPr id="15" name="Rectangle 14">
            <a:extLst>
              <a:ext uri="{FF2B5EF4-FFF2-40B4-BE49-F238E27FC236}">
                <a16:creationId xmlns:a16="http://schemas.microsoft.com/office/drawing/2014/main" id="{383AF20A-0A38-4284-A1DC-698BD6217131}"/>
              </a:ext>
            </a:extLst>
          </p:cNvPr>
          <p:cNvSpPr>
            <a:spLocks/>
          </p:cNvSpPr>
          <p:nvPr/>
        </p:nvSpPr>
        <p:spPr>
          <a:xfrm>
            <a:off x="3694113" y="7128246"/>
            <a:ext cx="171450" cy="1067065"/>
          </a:xfrm>
          <a:prstGeom prst="rect">
            <a:avLst/>
          </a:prstGeom>
          <a:solidFill>
            <a:srgbClr val="F2A33A"/>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lumMod val="100000"/>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19" rIns="91440" bIns="45719" numCol="1" spcCol="0" rtlCol="0" fromWordArt="0" anchor="ctr" anchorCtr="0" forceAA="0" compatLnSpc="1">
            <a:prstTxWarp prst="textNoShape">
              <a:avLst/>
            </a:prstTxWarp>
            <a:noAutofit/>
          </a:bodyPr>
          <a:lstStyle/>
          <a:p>
            <a:pPr algn="ctr"/>
            <a:endParaRPr lang="fr-FR"/>
          </a:p>
        </p:txBody>
      </p:sp>
      <p:sp>
        <p:nvSpPr>
          <p:cNvPr id="5" name="Rectangle : coins arrondis 4">
            <a:extLst>
              <a:ext uri="{FF2B5EF4-FFF2-40B4-BE49-F238E27FC236}">
                <a16:creationId xmlns:a16="http://schemas.microsoft.com/office/drawing/2014/main" id="{334B43A0-3921-4D59-B469-09A6ECD539E4}"/>
              </a:ext>
            </a:extLst>
          </p:cNvPr>
          <p:cNvSpPr/>
          <p:nvPr/>
        </p:nvSpPr>
        <p:spPr>
          <a:xfrm>
            <a:off x="413702" y="1219200"/>
            <a:ext cx="6732270" cy="5909046"/>
          </a:xfrm>
          <a:prstGeom prst="roundRect">
            <a:avLst>
              <a:gd name="adj" fmla="val 3515"/>
            </a:avLst>
          </a:prstGeom>
          <a:solidFill>
            <a:srgbClr val="FFFFCC"/>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fr-FR" sz="2000" b="1" kern="1400">
                <a:solidFill>
                  <a:srgbClr val="215868"/>
                </a:solidFill>
                <a:latin typeface="Montserrat Alternates Light"/>
                <a:cs typeface="Calibri" panose="020F0502020204030204" pitchFamily="34" charset="0"/>
              </a:rPr>
              <a:t>Quels sont les bons comportements à adopter?</a:t>
            </a:r>
          </a:p>
          <a:p>
            <a:pPr algn="ctr"/>
            <a:endParaRPr lang="fr-FR" b="1" kern="1400">
              <a:solidFill>
                <a:srgbClr val="215868"/>
              </a:solidFill>
              <a:latin typeface="Montserrat Alternates Light"/>
              <a:cs typeface="Calibri" panose="020F0502020204030204" pitchFamily="34" charset="0"/>
            </a:endParaRPr>
          </a:p>
          <a:p>
            <a:pPr marL="174634" indent="-174634" algn="just">
              <a:lnSpc>
                <a:spcPct val="106000"/>
              </a:lnSpc>
              <a:spcAft>
                <a:spcPts val="800"/>
              </a:spcAft>
              <a:buSzPct val="150000"/>
              <a:buFontTx/>
              <a:buChar char="›"/>
            </a:pPr>
            <a:r>
              <a:rPr lang="fr-FR" sz="1501" b="1" kern="1400">
                <a:solidFill>
                  <a:srgbClr val="215868"/>
                </a:solidFill>
                <a:latin typeface="Montserrat Alternates Light"/>
                <a:cs typeface="Calibri" panose="020F0502020204030204" pitchFamily="34" charset="0"/>
              </a:rPr>
              <a:t>En cas de doute sur les intentions d’un message reçu, le plus simple est de ne pas donner suite</a:t>
            </a:r>
            <a:r>
              <a:rPr lang="fr-FR" sz="1501" kern="1400">
                <a:solidFill>
                  <a:srgbClr val="215868"/>
                </a:solidFill>
                <a:latin typeface="Montserrat Alternates Light"/>
                <a:cs typeface="Calibri" panose="020F0502020204030204" pitchFamily="34" charset="0"/>
              </a:rPr>
              <a:t>. Si ce doute arrive dans un second temps, </a:t>
            </a:r>
            <a:r>
              <a:rPr lang="fr-FR" sz="1501" b="1" kern="1400">
                <a:solidFill>
                  <a:srgbClr val="215868"/>
                </a:solidFill>
                <a:latin typeface="Montserrat Alternates Light"/>
                <a:cs typeface="Calibri" panose="020F0502020204030204" pitchFamily="34" charset="0"/>
              </a:rPr>
              <a:t>il n’est jamais trop tard : parlez-en autour de vous </a:t>
            </a:r>
            <a:r>
              <a:rPr lang="fr-FR" sz="1501" kern="1400">
                <a:solidFill>
                  <a:srgbClr val="215868"/>
                </a:solidFill>
                <a:latin typeface="Montserrat Alternates Light"/>
                <a:cs typeface="Calibri" panose="020F0502020204030204" pitchFamily="34" charset="0"/>
              </a:rPr>
              <a:t>à des personnes de confiance. Selon les cas, un signalement sur le site </a:t>
            </a:r>
            <a:r>
              <a:rPr lang="fr-FR" sz="1501" kern="1400">
                <a:solidFill>
                  <a:srgbClr val="215868"/>
                </a:solidFill>
                <a:latin typeface="Montserrat Alternates Light"/>
                <a:cs typeface="Calibri" panose="020F0502020204030204" pitchFamily="34" charset="0"/>
                <a:hlinkClick r:id="rId2">
                  <a:extLst>
                    <a:ext uri="{A12FA001-AC4F-418D-AE19-62706E023703}">
                      <ahyp:hlinkClr xmlns:ahyp="http://schemas.microsoft.com/office/drawing/2018/hyperlinkcolor" val="tx"/>
                    </a:ext>
                  </a:extLst>
                </a:hlinkClick>
              </a:rPr>
              <a:t>www.internet-signalement.gouv.fr</a:t>
            </a:r>
            <a:r>
              <a:rPr lang="fr-FR" sz="1501" kern="1400">
                <a:solidFill>
                  <a:srgbClr val="215868"/>
                </a:solidFill>
                <a:latin typeface="Montserrat Alternates Light"/>
                <a:cs typeface="Calibri" panose="020F0502020204030204" pitchFamily="34" charset="0"/>
              </a:rPr>
              <a:t> peut être fait et de l'aide peut être apportée via le site </a:t>
            </a:r>
            <a:r>
              <a:rPr lang="fr-FR" sz="1501" kern="1400">
                <a:solidFill>
                  <a:srgbClr val="215868"/>
                </a:solidFill>
                <a:latin typeface="Montserrat Alternates Light"/>
                <a:cs typeface="Calibri" panose="020F0502020204030204" pitchFamily="34" charset="0"/>
                <a:hlinkClick r:id="rId3">
                  <a:extLst>
                    <a:ext uri="{A12FA001-AC4F-418D-AE19-62706E023703}">
                      <ahyp:hlinkClr xmlns:ahyp="http://schemas.microsoft.com/office/drawing/2018/hyperlinkcolor" val="tx"/>
                    </a:ext>
                  </a:extLst>
                </a:hlinkClick>
              </a:rPr>
              <a:t>www.cybermalveillance.gouv.fr</a:t>
            </a:r>
            <a:r>
              <a:rPr lang="fr-FR" sz="1501" kern="1400">
                <a:solidFill>
                  <a:srgbClr val="215868"/>
                </a:solidFill>
                <a:latin typeface="Montserrat Alternates Light"/>
                <a:cs typeface="Calibri" panose="020F0502020204030204" pitchFamily="34" charset="0"/>
              </a:rPr>
              <a:t>. </a:t>
            </a:r>
          </a:p>
          <a:p>
            <a:pPr marL="174634" indent="-174634" algn="just">
              <a:lnSpc>
                <a:spcPct val="106000"/>
              </a:lnSpc>
              <a:spcAft>
                <a:spcPts val="800"/>
              </a:spcAft>
              <a:buSzPct val="150000"/>
              <a:buFontTx/>
              <a:buChar char="›"/>
            </a:pPr>
            <a:r>
              <a:rPr lang="fr-FR" sz="1501" kern="1400">
                <a:solidFill>
                  <a:srgbClr val="215868"/>
                </a:solidFill>
                <a:latin typeface="Montserrat Alternates Light"/>
                <a:cs typeface="Calibri" panose="020F0502020204030204" pitchFamily="34" charset="0"/>
              </a:rPr>
              <a:t>De manière plus générale : </a:t>
            </a:r>
            <a:r>
              <a:rPr lang="fr-FR" sz="1501" b="1" kern="1400">
                <a:solidFill>
                  <a:srgbClr val="215868"/>
                </a:solidFill>
                <a:latin typeface="Montserrat Alternates Light"/>
                <a:cs typeface="Calibri" panose="020F0502020204030204" pitchFamily="34" charset="0"/>
              </a:rPr>
              <a:t>vous n’êtes pas seuls !</a:t>
            </a:r>
            <a:r>
              <a:rPr lang="fr-FR" sz="1501" kern="1400">
                <a:solidFill>
                  <a:srgbClr val="215868"/>
                </a:solidFill>
                <a:latin typeface="Montserrat Alternates Light"/>
                <a:cs typeface="Calibri" panose="020F0502020204030204" pitchFamily="34" charset="0"/>
              </a:rPr>
              <a:t> Victime ou témoin de comportements anormaux, il est nécessaire et important d’en parler pour trouver des solutions : vos parents, le signalement, les cellules d’écoute</a:t>
            </a:r>
          </a:p>
          <a:p>
            <a:pPr marL="174634" indent="-174634" algn="just">
              <a:lnSpc>
                <a:spcPct val="106000"/>
              </a:lnSpc>
              <a:spcAft>
                <a:spcPts val="800"/>
              </a:spcAft>
              <a:buSzPct val="150000"/>
              <a:buFontTx/>
              <a:buChar char="›"/>
            </a:pPr>
            <a:r>
              <a:rPr lang="fr-FR" sz="1501" b="1" kern="1400">
                <a:solidFill>
                  <a:srgbClr val="215868"/>
                </a:solidFill>
                <a:latin typeface="Montserrat Alternates Light"/>
                <a:cs typeface="Calibri" panose="020F0502020204030204" pitchFamily="34" charset="0"/>
              </a:rPr>
              <a:t>Restreindre aux seules personnes de confiance les informations personnelles ou sensibles que vous ne voudriez pas voir diffusées sur Internet</a:t>
            </a:r>
            <a:r>
              <a:rPr lang="fr-FR" sz="1501" kern="1400">
                <a:solidFill>
                  <a:srgbClr val="215868"/>
                </a:solidFill>
                <a:latin typeface="Montserrat Alternates Light"/>
                <a:cs typeface="Calibri" panose="020F0502020204030204" pitchFamily="34" charset="0"/>
              </a:rPr>
              <a:t> : ne pas communiquer ces informations à des inconnus, configurer ses paramètres de sécurité et confidentialité sur les réseaux sociaux, désactiver la géolocalisation des photos partagées publiquement, etc.</a:t>
            </a:r>
          </a:p>
          <a:p>
            <a:pPr marL="174634" indent="-174634" algn="just">
              <a:lnSpc>
                <a:spcPct val="106000"/>
              </a:lnSpc>
              <a:spcAft>
                <a:spcPts val="800"/>
              </a:spcAft>
              <a:buSzPct val="150000"/>
              <a:buFontTx/>
              <a:buChar char="›"/>
            </a:pPr>
            <a:r>
              <a:rPr lang="fr-FR" sz="1501" b="1" kern="1400">
                <a:solidFill>
                  <a:srgbClr val="215868"/>
                </a:solidFill>
                <a:latin typeface="Montserrat Alternates Light"/>
                <a:cs typeface="Calibri" panose="020F0502020204030204" pitchFamily="34" charset="0"/>
              </a:rPr>
              <a:t>Protéger l’accès à vos comptes</a:t>
            </a:r>
            <a:r>
              <a:rPr lang="fr-FR" sz="1501" kern="1400">
                <a:solidFill>
                  <a:srgbClr val="215868"/>
                </a:solidFill>
                <a:latin typeface="Montserrat Alternates Light"/>
                <a:cs typeface="Calibri" panose="020F0502020204030204" pitchFamily="34" charset="0"/>
              </a:rPr>
              <a:t> : vos </a:t>
            </a:r>
            <a:r>
              <a:rPr lang="fr-FR" sz="1501" b="1" kern="1400">
                <a:solidFill>
                  <a:srgbClr val="215868"/>
                </a:solidFill>
                <a:latin typeface="Montserrat Alternates Light"/>
                <a:cs typeface="Calibri" panose="020F0502020204030204" pitchFamily="34" charset="0"/>
              </a:rPr>
              <a:t>mots de passe</a:t>
            </a:r>
            <a:r>
              <a:rPr lang="fr-FR" sz="1501" kern="1400">
                <a:solidFill>
                  <a:srgbClr val="215868"/>
                </a:solidFill>
                <a:latin typeface="Montserrat Alternates Light"/>
                <a:cs typeface="Calibri" panose="020F0502020204030204" pitchFamily="34" charset="0"/>
              </a:rPr>
              <a:t> doivent rester secrets en toute circonstance, </a:t>
            </a:r>
            <a:r>
              <a:rPr lang="fr-FR" sz="1501" b="1" kern="1400">
                <a:solidFill>
                  <a:srgbClr val="215868"/>
                </a:solidFill>
                <a:latin typeface="Montserrat Alternates Light"/>
                <a:cs typeface="Calibri" panose="020F0502020204030204" pitchFamily="34" charset="0"/>
              </a:rPr>
              <a:t>compliqués à deviner pour les autres et faciles à retenir par vous</a:t>
            </a:r>
            <a:r>
              <a:rPr lang="fr-FR" sz="1501" kern="1400">
                <a:solidFill>
                  <a:srgbClr val="215868"/>
                </a:solidFill>
                <a:latin typeface="Montserrat Alternates Light"/>
                <a:cs typeface="Calibri" panose="020F0502020204030204" pitchFamily="34" charset="0"/>
              </a:rPr>
              <a:t>. Ils ne doivent pas être partagés et doivent régulièrement être changés, par précaution. Pour qu’ils soient plus sécurisés, préférez les mots de passe longs aux courts et faîtes une combinaison de lettres minuscules, majuscules, chiffres et caractères spéciaux.</a:t>
            </a:r>
          </a:p>
          <a:p>
            <a:r>
              <a:rPr lang="fr-FR" sz="1501" kern="1400">
                <a:solidFill>
                  <a:srgbClr val="215868"/>
                </a:solidFill>
                <a:latin typeface="Montserrat Alternates Light"/>
                <a:cs typeface="Calibri" panose="020F0502020204030204" pitchFamily="34" charset="0"/>
              </a:rPr>
              <a:t> </a:t>
            </a:r>
          </a:p>
        </p:txBody>
      </p:sp>
      <p:sp>
        <p:nvSpPr>
          <p:cNvPr id="8" name="Rectangle 7">
            <a:extLst>
              <a:ext uri="{FF2B5EF4-FFF2-40B4-BE49-F238E27FC236}">
                <a16:creationId xmlns:a16="http://schemas.microsoft.com/office/drawing/2014/main" id="{16987ADE-A91D-4C61-9B86-35D45CB885BE}"/>
              </a:ext>
            </a:extLst>
          </p:cNvPr>
          <p:cNvSpPr/>
          <p:nvPr/>
        </p:nvSpPr>
        <p:spPr>
          <a:xfrm>
            <a:off x="1" y="5342642"/>
            <a:ext cx="413702" cy="68926"/>
          </a:xfrm>
          <a:prstGeom prst="rect">
            <a:avLst/>
          </a:prstGeom>
          <a:solidFill>
            <a:srgbClr val="F2A33A"/>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19" rIns="91440" bIns="45719" numCol="1" spcCol="0" rtlCol="0" fromWordArt="0" anchor="ctr" anchorCtr="0" forceAA="0" compatLnSpc="1">
            <a:prstTxWarp prst="textNoShape">
              <a:avLst/>
            </a:prstTxWarp>
            <a:noAutofit/>
          </a:bodyPr>
          <a:lstStyle/>
          <a:p>
            <a:pPr algn="ctr"/>
            <a:endParaRPr lang="fr-FR"/>
          </a:p>
        </p:txBody>
      </p:sp>
    </p:spTree>
    <p:extLst>
      <p:ext uri="{BB962C8B-B14F-4D97-AF65-F5344CB8AC3E}">
        <p14:creationId xmlns:p14="http://schemas.microsoft.com/office/powerpoint/2010/main" val="3887970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60" name="Rectangle : coins arrondis 59">
            <a:extLst>
              <a:ext uri="{FF2B5EF4-FFF2-40B4-BE49-F238E27FC236}">
                <a16:creationId xmlns:a16="http://schemas.microsoft.com/office/drawing/2014/main" id="{0E51B90B-28EA-4599-9F50-490FBE1E3AF1}"/>
              </a:ext>
            </a:extLst>
          </p:cNvPr>
          <p:cNvSpPr>
            <a:spLocks/>
          </p:cNvSpPr>
          <p:nvPr/>
        </p:nvSpPr>
        <p:spPr>
          <a:xfrm rot="16200000">
            <a:off x="2286440" y="659684"/>
            <a:ext cx="3204000" cy="5924606"/>
          </a:xfrm>
          <a:prstGeom prst="roundRect">
            <a:avLst>
              <a:gd name="adj" fmla="val 9969"/>
            </a:avLst>
          </a:prstGeom>
          <a:solidFill>
            <a:srgbClr val="85BC9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defRPr/>
            </a:pPr>
            <a:r>
              <a:rPr lang="fr-FR" b="1" kern="1400" dirty="0">
                <a:solidFill>
                  <a:srgbClr val="215868"/>
                </a:solidFill>
                <a:latin typeface="Montserrat Alternates Light"/>
                <a:cs typeface="Calibri" panose="020F0502020204030204" pitchFamily="34" charset="0"/>
              </a:rPr>
              <a:t>Bonnes pratiques</a:t>
            </a:r>
          </a:p>
          <a:p>
            <a:pPr algn="ctr" defTabSz="207365">
              <a:defRPr/>
            </a:pPr>
            <a:endParaRPr lang="fr-FR" b="1" kern="1400" dirty="0">
              <a:solidFill>
                <a:srgbClr val="215868"/>
              </a:solidFill>
              <a:latin typeface="Montserrat Alternates Light"/>
              <a:cs typeface="Calibri" panose="020F0502020204030204" pitchFamily="34" charset="0"/>
            </a:endParaRPr>
          </a:p>
          <a:p>
            <a:pPr marL="285765" indent="-285765" defTabSz="207365">
              <a:buFontTx/>
              <a:buChar char="›"/>
              <a:defRPr/>
            </a:pPr>
            <a:endParaRPr lang="fr-FR" sz="1400" kern="1400" dirty="0">
              <a:solidFill>
                <a:srgbClr val="215868"/>
              </a:solidFill>
              <a:latin typeface="Montserrat Alternates Light"/>
              <a:cs typeface="Calibri" panose="020F0502020204030204" pitchFamily="34" charset="0"/>
            </a:endParaRPr>
          </a:p>
        </p:txBody>
      </p:sp>
      <p:pic>
        <p:nvPicPr>
          <p:cNvPr id="61" name="Graphique 60" descr="Personne avec une idée">
            <a:extLst>
              <a:ext uri="{FF2B5EF4-FFF2-40B4-BE49-F238E27FC236}">
                <a16:creationId xmlns:a16="http://schemas.microsoft.com/office/drawing/2014/main" id="{009D808F-46AE-4F42-975D-310FFEAE6FF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892970" y="2117660"/>
            <a:ext cx="649459" cy="539999"/>
          </a:xfrm>
          <a:prstGeom prst="rect">
            <a:avLst/>
          </a:prstGeom>
        </p:spPr>
      </p:pic>
      <p:cxnSp>
        <p:nvCxnSpPr>
          <p:cNvPr id="62" name="Connecteur droit 61">
            <a:extLst>
              <a:ext uri="{FF2B5EF4-FFF2-40B4-BE49-F238E27FC236}">
                <a16:creationId xmlns:a16="http://schemas.microsoft.com/office/drawing/2014/main" id="{E28B07E7-ED3D-469E-8EDE-93EDD4BE67F9}"/>
              </a:ext>
            </a:extLst>
          </p:cNvPr>
          <p:cNvCxnSpPr>
            <a:cxnSpLocks/>
          </p:cNvCxnSpPr>
          <p:nvPr/>
        </p:nvCxnSpPr>
        <p:spPr>
          <a:xfrm flipV="1">
            <a:off x="1437046" y="2834586"/>
            <a:ext cx="0" cy="1574801"/>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63" name="Rectangle : coins arrondis 62">
            <a:extLst>
              <a:ext uri="{FF2B5EF4-FFF2-40B4-BE49-F238E27FC236}">
                <a16:creationId xmlns:a16="http://schemas.microsoft.com/office/drawing/2014/main" id="{66269FCF-9BF1-4032-95FF-F6B832B70E76}"/>
              </a:ext>
            </a:extLst>
          </p:cNvPr>
          <p:cNvSpPr>
            <a:spLocks/>
          </p:cNvSpPr>
          <p:nvPr/>
        </p:nvSpPr>
        <p:spPr>
          <a:xfrm rot="16200000">
            <a:off x="2286440" y="4107523"/>
            <a:ext cx="3204000" cy="5924606"/>
          </a:xfrm>
          <a:prstGeom prst="roundRect">
            <a:avLst>
              <a:gd name="adj" fmla="val 9874"/>
            </a:avLst>
          </a:prstGeom>
          <a:solidFill>
            <a:schemeClr val="accent4">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defRPr/>
            </a:pPr>
            <a:r>
              <a:rPr lang="fr-FR" b="1" kern="1400" dirty="0">
                <a:solidFill>
                  <a:srgbClr val="215868"/>
                </a:solidFill>
                <a:latin typeface="Montserrat Alternates Light"/>
                <a:cs typeface="Calibri" panose="020F0502020204030204" pitchFamily="34" charset="0"/>
              </a:rPr>
              <a:t>Questions</a:t>
            </a:r>
          </a:p>
          <a:p>
            <a:pPr algn="ctr" defTabSz="207365">
              <a:defRPr/>
            </a:pPr>
            <a:endParaRPr lang="fr-FR" b="1" kern="1400" dirty="0">
              <a:solidFill>
                <a:srgbClr val="215868"/>
              </a:solidFill>
              <a:latin typeface="Montserrat Alternates Light"/>
              <a:cs typeface="Calibri" panose="020F0502020204030204" pitchFamily="34" charset="0"/>
            </a:endParaRPr>
          </a:p>
          <a:p>
            <a:pPr marL="285765" indent="-285765" defTabSz="207365">
              <a:buFontTx/>
              <a:buChar char="›"/>
              <a:defRPr/>
            </a:pPr>
            <a:endParaRPr lang="fr-FR" sz="1501" kern="1400" dirty="0">
              <a:solidFill>
                <a:srgbClr val="215868"/>
              </a:solidFill>
              <a:latin typeface="Montserrat Alternates Light"/>
              <a:cs typeface="Calibri" panose="020F0502020204030204" pitchFamily="34" charset="0"/>
            </a:endParaRPr>
          </a:p>
        </p:txBody>
      </p:sp>
      <p:cxnSp>
        <p:nvCxnSpPr>
          <p:cNvPr id="64" name="Connecteur droit 63">
            <a:extLst>
              <a:ext uri="{FF2B5EF4-FFF2-40B4-BE49-F238E27FC236}">
                <a16:creationId xmlns:a16="http://schemas.microsoft.com/office/drawing/2014/main" id="{4B3BCDA4-E75B-482D-8A53-2BB8F9575AE0}"/>
              </a:ext>
            </a:extLst>
          </p:cNvPr>
          <p:cNvCxnSpPr>
            <a:cxnSpLocks/>
          </p:cNvCxnSpPr>
          <p:nvPr/>
        </p:nvCxnSpPr>
        <p:spPr>
          <a:xfrm flipV="1">
            <a:off x="1437043" y="6626713"/>
            <a:ext cx="0" cy="886227"/>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grpSp>
        <p:nvGrpSpPr>
          <p:cNvPr id="65" name="Graphique 9" descr="Questions">
            <a:extLst>
              <a:ext uri="{FF2B5EF4-FFF2-40B4-BE49-F238E27FC236}">
                <a16:creationId xmlns:a16="http://schemas.microsoft.com/office/drawing/2014/main" id="{F886BCB2-16B6-4900-8460-BDA91CAB9CDC}"/>
              </a:ext>
            </a:extLst>
          </p:cNvPr>
          <p:cNvGrpSpPr/>
          <p:nvPr/>
        </p:nvGrpSpPr>
        <p:grpSpPr>
          <a:xfrm rot="16200000">
            <a:off x="1022463" y="8062580"/>
            <a:ext cx="476581" cy="450945"/>
            <a:chOff x="3694746" y="6027311"/>
            <a:chExt cx="394583" cy="450945"/>
          </a:xfrm>
        </p:grpSpPr>
        <p:sp>
          <p:nvSpPr>
            <p:cNvPr id="66" name="Forme libre : forme 65">
              <a:extLst>
                <a:ext uri="{FF2B5EF4-FFF2-40B4-BE49-F238E27FC236}">
                  <a16:creationId xmlns:a16="http://schemas.microsoft.com/office/drawing/2014/main" id="{11DCC173-982E-4080-BDE8-42A3A90C173E}"/>
                </a:ext>
              </a:extLst>
            </p:cNvPr>
            <p:cNvSpPr/>
            <p:nvPr/>
          </p:nvSpPr>
          <p:spPr>
            <a:xfrm>
              <a:off x="3745485" y="6182887"/>
              <a:ext cx="101463" cy="101463"/>
            </a:xfrm>
            <a:custGeom>
              <a:avLst/>
              <a:gdLst>
                <a:gd name="connsiteX0" fmla="*/ 101463 w 101462"/>
                <a:gd name="connsiteY0" fmla="*/ 50731 h 101462"/>
                <a:gd name="connsiteX1" fmla="*/ 50731 w 101462"/>
                <a:gd name="connsiteY1" fmla="*/ 101463 h 101462"/>
                <a:gd name="connsiteX2" fmla="*/ 0 w 101462"/>
                <a:gd name="connsiteY2" fmla="*/ 50731 h 101462"/>
                <a:gd name="connsiteX3" fmla="*/ 50731 w 101462"/>
                <a:gd name="connsiteY3" fmla="*/ 0 h 101462"/>
                <a:gd name="connsiteX4" fmla="*/ 101463 w 101462"/>
                <a:gd name="connsiteY4" fmla="*/ 50731 h 10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101462">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67" name="Forme libre : forme 66">
              <a:extLst>
                <a:ext uri="{FF2B5EF4-FFF2-40B4-BE49-F238E27FC236}">
                  <a16:creationId xmlns:a16="http://schemas.microsoft.com/office/drawing/2014/main" id="{27FEBA64-1E4E-40A2-8B15-FA89E1E8EFF4}"/>
                </a:ext>
              </a:extLst>
            </p:cNvPr>
            <p:cNvSpPr/>
            <p:nvPr/>
          </p:nvSpPr>
          <p:spPr>
            <a:xfrm>
              <a:off x="3830038" y="6376793"/>
              <a:ext cx="202925" cy="101463"/>
            </a:xfrm>
            <a:custGeom>
              <a:avLst/>
              <a:gdLst>
                <a:gd name="connsiteX0" fmla="*/ 202925 w 202925"/>
                <a:gd name="connsiteY0" fmla="*/ 101463 h 101462"/>
                <a:gd name="connsiteX1" fmla="*/ 202925 w 202925"/>
                <a:gd name="connsiteY1" fmla="*/ 50731 h 101462"/>
                <a:gd name="connsiteX2" fmla="*/ 192779 w 202925"/>
                <a:gd name="connsiteY2" fmla="*/ 30439 h 101462"/>
                <a:gd name="connsiteX3" fmla="*/ 143175 w 202925"/>
                <a:gd name="connsiteY3" fmla="*/ 6764 h 101462"/>
                <a:gd name="connsiteX4" fmla="*/ 101463 w 202925"/>
                <a:gd name="connsiteY4" fmla="*/ 0 h 101462"/>
                <a:gd name="connsiteX5" fmla="*/ 59750 w 202925"/>
                <a:gd name="connsiteY5" fmla="*/ 6764 h 101462"/>
                <a:gd name="connsiteX6" fmla="*/ 10146 w 202925"/>
                <a:gd name="connsiteY6" fmla="*/ 30439 h 101462"/>
                <a:gd name="connsiteX7" fmla="*/ 0 w 202925"/>
                <a:gd name="connsiteY7" fmla="*/ 50731 h 101462"/>
                <a:gd name="connsiteX8" fmla="*/ 0 w 202925"/>
                <a:gd name="connsiteY8" fmla="*/ 101463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925" h="101462">
                  <a:moveTo>
                    <a:pt x="202925" y="101463"/>
                  </a:moveTo>
                  <a:lnTo>
                    <a:pt x="202925" y="50731"/>
                  </a:lnTo>
                  <a:cubicBezTo>
                    <a:pt x="203133" y="42699"/>
                    <a:pt x="199329" y="35091"/>
                    <a:pt x="192779" y="30439"/>
                  </a:cubicBezTo>
                  <a:cubicBezTo>
                    <a:pt x="178177" y="19010"/>
                    <a:pt x="161244" y="10928"/>
                    <a:pt x="143175" y="6764"/>
                  </a:cubicBezTo>
                  <a:cubicBezTo>
                    <a:pt x="129628" y="2692"/>
                    <a:pt x="115603" y="418"/>
                    <a:pt x="101463" y="0"/>
                  </a:cubicBezTo>
                  <a:cubicBezTo>
                    <a:pt x="87289" y="44"/>
                    <a:pt x="73211" y="2326"/>
                    <a:pt x="59750" y="6764"/>
                  </a:cubicBezTo>
                  <a:cubicBezTo>
                    <a:pt x="41938" y="11640"/>
                    <a:pt x="25140" y="19658"/>
                    <a:pt x="10146" y="30439"/>
                  </a:cubicBezTo>
                  <a:cubicBezTo>
                    <a:pt x="3787" y="35252"/>
                    <a:pt x="35" y="42756"/>
                    <a:pt x="0" y="50731"/>
                  </a:cubicBezTo>
                  <a:lnTo>
                    <a:pt x="0" y="101463"/>
                  </a:ln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68" name="Forme libre : forme 67">
              <a:extLst>
                <a:ext uri="{FF2B5EF4-FFF2-40B4-BE49-F238E27FC236}">
                  <a16:creationId xmlns:a16="http://schemas.microsoft.com/office/drawing/2014/main" id="{44AF6393-4101-4373-9A28-AFC5FE2A51E9}"/>
                </a:ext>
              </a:extLst>
            </p:cNvPr>
            <p:cNvSpPr/>
            <p:nvPr/>
          </p:nvSpPr>
          <p:spPr>
            <a:xfrm>
              <a:off x="3880769" y="6261802"/>
              <a:ext cx="101463" cy="95826"/>
            </a:xfrm>
            <a:custGeom>
              <a:avLst/>
              <a:gdLst>
                <a:gd name="connsiteX0" fmla="*/ 101463 w 101462"/>
                <a:gd name="connsiteY0" fmla="*/ 50731 h 95825"/>
                <a:gd name="connsiteX1" fmla="*/ 50731 w 101462"/>
                <a:gd name="connsiteY1" fmla="*/ 101463 h 95825"/>
                <a:gd name="connsiteX2" fmla="*/ 0 w 101462"/>
                <a:gd name="connsiteY2" fmla="*/ 50731 h 95825"/>
                <a:gd name="connsiteX3" fmla="*/ 50731 w 101462"/>
                <a:gd name="connsiteY3" fmla="*/ 0 h 95825"/>
                <a:gd name="connsiteX4" fmla="*/ 101463 w 101462"/>
                <a:gd name="connsiteY4" fmla="*/ 50731 h 95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95825">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69" name="Forme libre : forme 68">
              <a:extLst>
                <a:ext uri="{FF2B5EF4-FFF2-40B4-BE49-F238E27FC236}">
                  <a16:creationId xmlns:a16="http://schemas.microsoft.com/office/drawing/2014/main" id="{4774CC6E-FB6F-4752-838D-3852F2AC48A9}"/>
                </a:ext>
              </a:extLst>
            </p:cNvPr>
            <p:cNvSpPr/>
            <p:nvPr/>
          </p:nvSpPr>
          <p:spPr>
            <a:xfrm>
              <a:off x="3694746" y="6297878"/>
              <a:ext cx="180378" cy="101463"/>
            </a:xfrm>
            <a:custGeom>
              <a:avLst/>
              <a:gdLst>
                <a:gd name="connsiteX0" fmla="*/ 131910 w 180378"/>
                <a:gd name="connsiteY0" fmla="*/ 91316 h 101462"/>
                <a:gd name="connsiteX1" fmla="*/ 131910 w 180378"/>
                <a:gd name="connsiteY1" fmla="*/ 91316 h 101462"/>
                <a:gd name="connsiteX2" fmla="*/ 183768 w 180378"/>
                <a:gd name="connsiteY2" fmla="*/ 65387 h 101462"/>
                <a:gd name="connsiteX3" fmla="*/ 163476 w 180378"/>
                <a:gd name="connsiteY3" fmla="*/ 15783 h 101462"/>
                <a:gd name="connsiteX4" fmla="*/ 163476 w 180378"/>
                <a:gd name="connsiteY4" fmla="*/ 13528 h 101462"/>
                <a:gd name="connsiteX5" fmla="*/ 143183 w 180378"/>
                <a:gd name="connsiteY5" fmla="*/ 6764 h 101462"/>
                <a:gd name="connsiteX6" fmla="*/ 101471 w 180378"/>
                <a:gd name="connsiteY6" fmla="*/ 0 h 101462"/>
                <a:gd name="connsiteX7" fmla="*/ 59758 w 180378"/>
                <a:gd name="connsiteY7" fmla="*/ 6764 h 101462"/>
                <a:gd name="connsiteX8" fmla="*/ 10154 w 180378"/>
                <a:gd name="connsiteY8" fmla="*/ 30439 h 101462"/>
                <a:gd name="connsiteX9" fmla="*/ 8 w 180378"/>
                <a:gd name="connsiteY9" fmla="*/ 50731 h 101462"/>
                <a:gd name="connsiteX10" fmla="*/ 8 w 180378"/>
                <a:gd name="connsiteY10" fmla="*/ 101463 h 101462"/>
                <a:gd name="connsiteX11" fmla="*/ 121763 w 180378"/>
                <a:gd name="connsiteY11" fmla="*/ 101463 h 101462"/>
                <a:gd name="connsiteX12" fmla="*/ 131910 w 180378"/>
                <a:gd name="connsiteY12" fmla="*/ 91316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378" h="101462">
                  <a:moveTo>
                    <a:pt x="131910" y="91316"/>
                  </a:moveTo>
                  <a:lnTo>
                    <a:pt x="131910" y="91316"/>
                  </a:lnTo>
                  <a:cubicBezTo>
                    <a:pt x="147737" y="80021"/>
                    <a:pt x="165235" y="71272"/>
                    <a:pt x="183768" y="65387"/>
                  </a:cubicBezTo>
                  <a:cubicBezTo>
                    <a:pt x="170950" y="52029"/>
                    <a:pt x="163694" y="34295"/>
                    <a:pt x="163476" y="15783"/>
                  </a:cubicBezTo>
                  <a:lnTo>
                    <a:pt x="163476" y="13528"/>
                  </a:lnTo>
                  <a:cubicBezTo>
                    <a:pt x="156890" y="10769"/>
                    <a:pt x="150107" y="8508"/>
                    <a:pt x="143183" y="6764"/>
                  </a:cubicBezTo>
                  <a:cubicBezTo>
                    <a:pt x="129636" y="2692"/>
                    <a:pt x="115611" y="417"/>
                    <a:pt x="101471" y="0"/>
                  </a:cubicBezTo>
                  <a:cubicBezTo>
                    <a:pt x="87297" y="43"/>
                    <a:pt x="73220" y="2326"/>
                    <a:pt x="59758" y="6764"/>
                  </a:cubicBezTo>
                  <a:cubicBezTo>
                    <a:pt x="42127" y="12116"/>
                    <a:pt x="25404" y="20097"/>
                    <a:pt x="10154" y="30439"/>
                  </a:cubicBezTo>
                  <a:cubicBezTo>
                    <a:pt x="3604" y="35091"/>
                    <a:pt x="-200" y="42699"/>
                    <a:pt x="8" y="50731"/>
                  </a:cubicBezTo>
                  <a:lnTo>
                    <a:pt x="8" y="101463"/>
                  </a:lnTo>
                  <a:lnTo>
                    <a:pt x="121763" y="101463"/>
                  </a:lnTo>
                  <a:cubicBezTo>
                    <a:pt x="124558" y="97541"/>
                    <a:pt x="127987" y="94111"/>
                    <a:pt x="131910" y="91316"/>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70" name="Forme libre : forme 69">
              <a:extLst>
                <a:ext uri="{FF2B5EF4-FFF2-40B4-BE49-F238E27FC236}">
                  <a16:creationId xmlns:a16="http://schemas.microsoft.com/office/drawing/2014/main" id="{C32E6F74-84D8-4996-9D5D-D60E2D6D6B3A}"/>
                </a:ext>
              </a:extLst>
            </p:cNvPr>
            <p:cNvSpPr/>
            <p:nvPr/>
          </p:nvSpPr>
          <p:spPr>
            <a:xfrm>
              <a:off x="3858220" y="6027311"/>
              <a:ext cx="231109" cy="214199"/>
            </a:xfrm>
            <a:custGeom>
              <a:avLst/>
              <a:gdLst>
                <a:gd name="connsiteX0" fmla="*/ 224629 w 231109"/>
                <a:gd name="connsiteY0" fmla="*/ 0 h 214198"/>
                <a:gd name="connsiteX1" fmla="*/ 11727 w 231109"/>
                <a:gd name="connsiteY1" fmla="*/ 0 h 214198"/>
                <a:gd name="connsiteX2" fmla="*/ 2 w 231109"/>
                <a:gd name="connsiteY2" fmla="*/ 11894 h 214198"/>
                <a:gd name="connsiteX3" fmla="*/ 2 w 231109"/>
                <a:gd name="connsiteY3" fmla="*/ 157042 h 214198"/>
                <a:gd name="connsiteX4" fmla="*/ 11611 w 231109"/>
                <a:gd name="connsiteY4" fmla="*/ 169103 h 214198"/>
                <a:gd name="connsiteX5" fmla="*/ 11727 w 231109"/>
                <a:gd name="connsiteY5" fmla="*/ 169104 h 214198"/>
                <a:gd name="connsiteX6" fmla="*/ 45548 w 231109"/>
                <a:gd name="connsiteY6" fmla="*/ 169104 h 214198"/>
                <a:gd name="connsiteX7" fmla="*/ 45548 w 231109"/>
                <a:gd name="connsiteY7" fmla="*/ 216679 h 214198"/>
                <a:gd name="connsiteX8" fmla="*/ 92277 w 231109"/>
                <a:gd name="connsiteY8" fmla="*/ 169104 h 214198"/>
                <a:gd name="connsiteX9" fmla="*/ 224629 w 231109"/>
                <a:gd name="connsiteY9" fmla="*/ 169104 h 214198"/>
                <a:gd name="connsiteX10" fmla="*/ 236410 w 231109"/>
                <a:gd name="connsiteY10" fmla="*/ 157211 h 214198"/>
                <a:gd name="connsiteX11" fmla="*/ 236410 w 231109"/>
                <a:gd name="connsiteY11" fmla="*/ 11894 h 214198"/>
                <a:gd name="connsiteX12" fmla="*/ 224629 w 231109"/>
                <a:gd name="connsiteY12" fmla="*/ 0 h 214198"/>
                <a:gd name="connsiteX13" fmla="*/ 117192 w 231109"/>
                <a:gd name="connsiteY13" fmla="*/ 147966 h 214198"/>
                <a:gd name="connsiteX14" fmla="*/ 104679 w 231109"/>
                <a:gd name="connsiteY14" fmla="*/ 135451 h 214198"/>
                <a:gd name="connsiteX15" fmla="*/ 117194 w 231109"/>
                <a:gd name="connsiteY15" fmla="*/ 122939 h 214198"/>
                <a:gd name="connsiteX16" fmla="*/ 129705 w 231109"/>
                <a:gd name="connsiteY16" fmla="*/ 135284 h 214198"/>
                <a:gd name="connsiteX17" fmla="*/ 117476 w 231109"/>
                <a:gd name="connsiteY17" fmla="*/ 147965 h 214198"/>
                <a:gd name="connsiteX18" fmla="*/ 117192 w 231109"/>
                <a:gd name="connsiteY18" fmla="*/ 147966 h 214198"/>
                <a:gd name="connsiteX19" fmla="*/ 125252 w 231109"/>
                <a:gd name="connsiteY19" fmla="*/ 96389 h 214198"/>
                <a:gd name="connsiteX20" fmla="*/ 125252 w 231109"/>
                <a:gd name="connsiteY20" fmla="*/ 114145 h 214198"/>
                <a:gd name="connsiteX21" fmla="*/ 109187 w 231109"/>
                <a:gd name="connsiteY21" fmla="*/ 114145 h 214198"/>
                <a:gd name="connsiteX22" fmla="*/ 109187 w 231109"/>
                <a:gd name="connsiteY22" fmla="*/ 80945 h 214198"/>
                <a:gd name="connsiteX23" fmla="*/ 117192 w 231109"/>
                <a:gd name="connsiteY23" fmla="*/ 80945 h 214198"/>
                <a:gd name="connsiteX24" fmla="*/ 140190 w 231109"/>
                <a:gd name="connsiteY24" fmla="*/ 60201 h 214198"/>
                <a:gd name="connsiteX25" fmla="*/ 118045 w 231109"/>
                <a:gd name="connsiteY25" fmla="*/ 37258 h 214198"/>
                <a:gd name="connsiteX26" fmla="*/ 117192 w 231109"/>
                <a:gd name="connsiteY26" fmla="*/ 37259 h 214198"/>
                <a:gd name="connsiteX27" fmla="*/ 94250 w 231109"/>
                <a:gd name="connsiteY27" fmla="*/ 56300 h 214198"/>
                <a:gd name="connsiteX28" fmla="*/ 94250 w 231109"/>
                <a:gd name="connsiteY28" fmla="*/ 60201 h 214198"/>
                <a:gd name="connsiteX29" fmla="*/ 94250 w 231109"/>
                <a:gd name="connsiteY29" fmla="*/ 61610 h 214198"/>
                <a:gd name="connsiteX30" fmla="*/ 78185 w 231109"/>
                <a:gd name="connsiteY30" fmla="*/ 61610 h 214198"/>
                <a:gd name="connsiteX31" fmla="*/ 78185 w 231109"/>
                <a:gd name="connsiteY31" fmla="*/ 60201 h 214198"/>
                <a:gd name="connsiteX32" fmla="*/ 112835 w 231109"/>
                <a:gd name="connsiteY32" fmla="*/ 21141 h 214198"/>
                <a:gd name="connsiteX33" fmla="*/ 117192 w 231109"/>
                <a:gd name="connsiteY33" fmla="*/ 21138 h 214198"/>
                <a:gd name="connsiteX34" fmla="*/ 156255 w 231109"/>
                <a:gd name="connsiteY34" fmla="*/ 59294 h 214198"/>
                <a:gd name="connsiteX35" fmla="*/ 156255 w 231109"/>
                <a:gd name="connsiteY35" fmla="*/ 60201 h 214198"/>
                <a:gd name="connsiteX36" fmla="*/ 125252 w 231109"/>
                <a:gd name="connsiteY36" fmla="*/ 96389 h 214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31109" h="214198">
                  <a:moveTo>
                    <a:pt x="224629" y="0"/>
                  </a:moveTo>
                  <a:lnTo>
                    <a:pt x="11727" y="0"/>
                  </a:lnTo>
                  <a:cubicBezTo>
                    <a:pt x="5211" y="62"/>
                    <a:pt x="-29" y="5378"/>
                    <a:pt x="2" y="11894"/>
                  </a:cubicBezTo>
                  <a:lnTo>
                    <a:pt x="2" y="157042"/>
                  </a:lnTo>
                  <a:cubicBezTo>
                    <a:pt x="-122" y="163578"/>
                    <a:pt x="5075" y="168978"/>
                    <a:pt x="11611" y="169103"/>
                  </a:cubicBezTo>
                  <a:cubicBezTo>
                    <a:pt x="11650" y="169103"/>
                    <a:pt x="11688" y="169104"/>
                    <a:pt x="11727" y="169104"/>
                  </a:cubicBezTo>
                  <a:lnTo>
                    <a:pt x="45548" y="169104"/>
                  </a:lnTo>
                  <a:lnTo>
                    <a:pt x="45548" y="216679"/>
                  </a:lnTo>
                  <a:lnTo>
                    <a:pt x="92277" y="169104"/>
                  </a:lnTo>
                  <a:lnTo>
                    <a:pt x="224629" y="169104"/>
                  </a:lnTo>
                  <a:cubicBezTo>
                    <a:pt x="231154" y="169042"/>
                    <a:pt x="236410" y="163736"/>
                    <a:pt x="236410" y="157211"/>
                  </a:cubicBezTo>
                  <a:lnTo>
                    <a:pt x="236410" y="11894"/>
                  </a:lnTo>
                  <a:cubicBezTo>
                    <a:pt x="236411" y="5369"/>
                    <a:pt x="231154" y="62"/>
                    <a:pt x="224629" y="0"/>
                  </a:cubicBezTo>
                  <a:close/>
                  <a:moveTo>
                    <a:pt x="117192" y="147966"/>
                  </a:moveTo>
                  <a:cubicBezTo>
                    <a:pt x="110280" y="147966"/>
                    <a:pt x="104678" y="142363"/>
                    <a:pt x="104679" y="135451"/>
                  </a:cubicBezTo>
                  <a:cubicBezTo>
                    <a:pt x="104680" y="128540"/>
                    <a:pt x="110282" y="122938"/>
                    <a:pt x="117194" y="122939"/>
                  </a:cubicBezTo>
                  <a:cubicBezTo>
                    <a:pt x="124039" y="122939"/>
                    <a:pt x="129613" y="128439"/>
                    <a:pt x="129705" y="135284"/>
                  </a:cubicBezTo>
                  <a:cubicBezTo>
                    <a:pt x="129830" y="142162"/>
                    <a:pt x="124354" y="147840"/>
                    <a:pt x="117476" y="147965"/>
                  </a:cubicBezTo>
                  <a:cubicBezTo>
                    <a:pt x="117381" y="147966"/>
                    <a:pt x="117286" y="147967"/>
                    <a:pt x="117192" y="147966"/>
                  </a:cubicBezTo>
                  <a:close/>
                  <a:moveTo>
                    <a:pt x="125252" y="96389"/>
                  </a:moveTo>
                  <a:lnTo>
                    <a:pt x="125252" y="114145"/>
                  </a:lnTo>
                  <a:lnTo>
                    <a:pt x="109187" y="114145"/>
                  </a:lnTo>
                  <a:lnTo>
                    <a:pt x="109187" y="80945"/>
                  </a:lnTo>
                  <a:lnTo>
                    <a:pt x="117192" y="80945"/>
                  </a:lnTo>
                  <a:cubicBezTo>
                    <a:pt x="131171" y="80945"/>
                    <a:pt x="140190" y="72771"/>
                    <a:pt x="140190" y="60201"/>
                  </a:cubicBezTo>
                  <a:cubicBezTo>
                    <a:pt x="140410" y="47751"/>
                    <a:pt x="130496" y="37479"/>
                    <a:pt x="118045" y="37258"/>
                  </a:cubicBezTo>
                  <a:cubicBezTo>
                    <a:pt x="117761" y="37253"/>
                    <a:pt x="117476" y="37254"/>
                    <a:pt x="117192" y="37259"/>
                  </a:cubicBezTo>
                  <a:cubicBezTo>
                    <a:pt x="105598" y="36182"/>
                    <a:pt x="95327" y="44707"/>
                    <a:pt x="94250" y="56300"/>
                  </a:cubicBezTo>
                  <a:cubicBezTo>
                    <a:pt x="94129" y="57598"/>
                    <a:pt x="94129" y="58904"/>
                    <a:pt x="94250" y="60201"/>
                  </a:cubicBezTo>
                  <a:lnTo>
                    <a:pt x="94250" y="61610"/>
                  </a:lnTo>
                  <a:lnTo>
                    <a:pt x="78185" y="61610"/>
                  </a:lnTo>
                  <a:lnTo>
                    <a:pt x="78185" y="60201"/>
                  </a:lnTo>
                  <a:cubicBezTo>
                    <a:pt x="76967" y="39847"/>
                    <a:pt x="92481" y="22359"/>
                    <a:pt x="112835" y="21141"/>
                  </a:cubicBezTo>
                  <a:cubicBezTo>
                    <a:pt x="114286" y="21055"/>
                    <a:pt x="115741" y="21053"/>
                    <a:pt x="117192" y="21138"/>
                  </a:cubicBezTo>
                  <a:cubicBezTo>
                    <a:pt x="138515" y="20888"/>
                    <a:pt x="156004" y="37971"/>
                    <a:pt x="156255" y="59294"/>
                  </a:cubicBezTo>
                  <a:cubicBezTo>
                    <a:pt x="156258" y="59596"/>
                    <a:pt x="156258" y="59899"/>
                    <a:pt x="156255" y="60201"/>
                  </a:cubicBezTo>
                  <a:cubicBezTo>
                    <a:pt x="156802" y="78455"/>
                    <a:pt x="143374" y="94130"/>
                    <a:pt x="125252" y="96389"/>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grpSp>
      <p:sp>
        <p:nvSpPr>
          <p:cNvPr id="71" name="Flèche : en arc 70">
            <a:extLst>
              <a:ext uri="{FF2B5EF4-FFF2-40B4-BE49-F238E27FC236}">
                <a16:creationId xmlns:a16="http://schemas.microsoft.com/office/drawing/2014/main" id="{AC7CABBE-AF77-43C1-9BC4-1E44367ABAEE}"/>
              </a:ext>
            </a:extLst>
          </p:cNvPr>
          <p:cNvSpPr/>
          <p:nvPr/>
        </p:nvSpPr>
        <p:spPr>
          <a:xfrm rot="16200000">
            <a:off x="939800" y="4953000"/>
            <a:ext cx="634999" cy="698500"/>
          </a:xfrm>
          <a:prstGeom prst="circular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6" name="Bulle narrative : rectangle 5">
            <a:extLst>
              <a:ext uri="{FF2B5EF4-FFF2-40B4-BE49-F238E27FC236}">
                <a16:creationId xmlns:a16="http://schemas.microsoft.com/office/drawing/2014/main" id="{BFDFD9EB-EE10-4233-A72C-166E16E4344F}"/>
              </a:ext>
            </a:extLst>
          </p:cNvPr>
          <p:cNvSpPr>
            <a:spLocks/>
          </p:cNvSpPr>
          <p:nvPr/>
        </p:nvSpPr>
        <p:spPr>
          <a:xfrm rot="16200000">
            <a:off x="1561550" y="7428462"/>
            <a:ext cx="3060700" cy="2196000"/>
          </a:xfrm>
          <a:prstGeom prst="wedgeRectCallout">
            <a:avLst>
              <a:gd name="adj1" fmla="val 37259"/>
              <a:gd name="adj2" fmla="val 8574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atin typeface="Montserrat Alternates Light"/>
              </a:rPr>
              <a:t>Ici se trouvent les questions qui vous permettront d’initier les échanges avec les enfants, voir les relancer lorsque ceux-ci s’épuisent. </a:t>
            </a:r>
          </a:p>
        </p:txBody>
      </p:sp>
      <p:sp>
        <p:nvSpPr>
          <p:cNvPr id="74" name="Bulle narrative : rectangle 73">
            <a:extLst>
              <a:ext uri="{FF2B5EF4-FFF2-40B4-BE49-F238E27FC236}">
                <a16:creationId xmlns:a16="http://schemas.microsoft.com/office/drawing/2014/main" id="{27AAD569-B641-48EA-9309-F16858F2091E}"/>
              </a:ext>
            </a:extLst>
          </p:cNvPr>
          <p:cNvSpPr>
            <a:spLocks/>
          </p:cNvSpPr>
          <p:nvPr/>
        </p:nvSpPr>
        <p:spPr>
          <a:xfrm rot="5400000" flipV="1">
            <a:off x="1561551" y="1040363"/>
            <a:ext cx="3060700" cy="2196000"/>
          </a:xfrm>
          <a:prstGeom prst="wedgeRectCallout">
            <a:avLst>
              <a:gd name="adj1" fmla="val 37259"/>
              <a:gd name="adj2" fmla="val 8574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atin typeface="Montserrat Alternates Light"/>
              </a:rPr>
              <a:t>Ici se trouvent les messages clés à faire passer aux participants durant la session de jeu. L’idéal est, grâce aux questions, de les faire atterrir naturellement sur celles-ci.  </a:t>
            </a:r>
          </a:p>
        </p:txBody>
      </p:sp>
      <p:sp>
        <p:nvSpPr>
          <p:cNvPr id="20" name="Organigramme : Connecteur 72">
            <a:extLst>
              <a:ext uri="{FF2B5EF4-FFF2-40B4-BE49-F238E27FC236}">
                <a16:creationId xmlns:a16="http://schemas.microsoft.com/office/drawing/2014/main" id="{3CCC41F7-4C74-45E3-B94D-AA17260A4EA7}"/>
              </a:ext>
            </a:extLst>
          </p:cNvPr>
          <p:cNvSpPr/>
          <p:nvPr/>
        </p:nvSpPr>
        <p:spPr>
          <a:xfrm rot="16200000">
            <a:off x="-905417" y="289881"/>
            <a:ext cx="2563090" cy="1318309"/>
          </a:xfrm>
          <a:prstGeom prst="flowChartConnector">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360000" rIns="432000" rtlCol="0" anchor="ctr"/>
          <a:lstStyle/>
          <a:p>
            <a:pPr algn="ctr"/>
            <a:r>
              <a:rPr lang="fr-FR" b="1" dirty="0">
                <a:latin typeface="Montserrat Alternates Light"/>
              </a:rPr>
              <a:t>Mots à débriefer</a:t>
            </a:r>
          </a:p>
        </p:txBody>
      </p:sp>
    </p:spTree>
    <p:extLst>
      <p:ext uri="{BB962C8B-B14F-4D97-AF65-F5344CB8AC3E}">
        <p14:creationId xmlns:p14="http://schemas.microsoft.com/office/powerpoint/2010/main" val="620635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38" name="Rectangle : coins arrondis 37">
            <a:extLst>
              <a:ext uri="{FF2B5EF4-FFF2-40B4-BE49-F238E27FC236}">
                <a16:creationId xmlns:a16="http://schemas.microsoft.com/office/drawing/2014/main" id="{F0AEEEDE-F558-4FE4-B9AE-C1788E762D04}"/>
              </a:ext>
            </a:extLst>
          </p:cNvPr>
          <p:cNvSpPr/>
          <p:nvPr/>
        </p:nvSpPr>
        <p:spPr>
          <a:xfrm rot="16200000">
            <a:off x="2088439" y="461685"/>
            <a:ext cx="3600000" cy="5924606"/>
          </a:xfrm>
          <a:prstGeom prst="roundRect">
            <a:avLst>
              <a:gd name="adj" fmla="val 9969"/>
            </a:avLst>
          </a:prstGeom>
          <a:solidFill>
            <a:srgbClr val="85BC9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defRPr/>
            </a:pPr>
            <a:r>
              <a:rPr lang="fr-FR" b="1" kern="1400" dirty="0">
                <a:solidFill>
                  <a:srgbClr val="215868"/>
                </a:solidFill>
                <a:latin typeface="Montserrat Alternates Light"/>
                <a:cs typeface="Calibri" panose="020F0502020204030204" pitchFamily="34" charset="0"/>
              </a:rPr>
              <a:t>Bonnes pratiques</a:t>
            </a:r>
            <a:endParaRPr lang="fr-FR" sz="1400" kern="1400" dirty="0">
              <a:solidFill>
                <a:srgbClr val="215868"/>
              </a:solidFill>
              <a:latin typeface="Montserrat Alternates Light"/>
              <a:cs typeface="Calibri" panose="020F0502020204030204" pitchFamily="34" charset="0"/>
            </a:endParaRPr>
          </a:p>
          <a:p>
            <a:pPr algn="ctr" defTabSz="207365"/>
            <a:endParaRPr lang="fr-FR" sz="1400" b="1" kern="1400" dirty="0">
              <a:solidFill>
                <a:srgbClr val="215868"/>
              </a:solidFill>
              <a:latin typeface="Montserrat Alternates Light"/>
              <a:cs typeface="Calibri" panose="020F0502020204030204" pitchFamily="34" charset="0"/>
            </a:endParaRPr>
          </a:p>
          <a:p>
            <a:pPr marL="285765" indent="-285765" defTabSz="207365">
              <a:buFontTx/>
              <a:buChar char="›"/>
            </a:pPr>
            <a:r>
              <a:rPr lang="fr-FR" sz="1400" kern="1400" dirty="0">
                <a:solidFill>
                  <a:srgbClr val="215868"/>
                </a:solidFill>
                <a:latin typeface="Montserrat Alternates Light"/>
                <a:cs typeface="Calibri" panose="020F0502020204030204" pitchFamily="34" charset="0"/>
              </a:rPr>
              <a:t>Sur Internet, il est difficile de concrètement savoir qui se cache derrière vos amis virtuels (derrière des pseudonymes, des avatars, etc.). </a:t>
            </a:r>
          </a:p>
          <a:p>
            <a:pPr marL="285765" indent="-285765" defTabSz="207365">
              <a:buFontTx/>
              <a:buChar char="›"/>
            </a:pPr>
            <a:r>
              <a:rPr lang="fr-FR" sz="1400" b="1" kern="1400" dirty="0">
                <a:solidFill>
                  <a:srgbClr val="215868"/>
                </a:solidFill>
                <a:latin typeface="Montserrat Alternates Light"/>
                <a:cs typeface="Calibri" panose="020F0502020204030204" pitchFamily="34" charset="0"/>
              </a:rPr>
              <a:t>Ne partagez aucune donnée privée sur vous ou sur votre famille avec un inconnu. N’acceptez pas de rendez-vous dans la vraie vie d’inconnus rencontrés sur Internet.</a:t>
            </a:r>
          </a:p>
          <a:p>
            <a:pPr marL="285765" indent="-285765" defTabSz="207365">
              <a:buFontTx/>
              <a:buChar char="›"/>
            </a:pPr>
            <a:r>
              <a:rPr lang="fr-FR" sz="1400" kern="1400" dirty="0">
                <a:solidFill>
                  <a:srgbClr val="215868"/>
                </a:solidFill>
                <a:latin typeface="Montserrat Alternates Light"/>
                <a:cs typeface="Calibri" panose="020F0502020204030204" pitchFamily="34" charset="0"/>
              </a:rPr>
              <a:t>En cas de doute sur l’identité de vos amis virtuels et/ou sur le type de discussion(s) que vous entretenez, n’hésitez pas à </a:t>
            </a:r>
            <a:r>
              <a:rPr lang="fr-FR" sz="1400" b="1" kern="1400" dirty="0">
                <a:solidFill>
                  <a:srgbClr val="215868"/>
                </a:solidFill>
                <a:latin typeface="Montserrat Alternates Light"/>
                <a:cs typeface="Calibri" panose="020F0502020204030204" pitchFamily="34" charset="0"/>
              </a:rPr>
              <a:t>en discuter avec vos parents ou un tiers de confiance </a:t>
            </a:r>
            <a:r>
              <a:rPr lang="fr-FR" sz="1400" kern="1400" dirty="0">
                <a:solidFill>
                  <a:srgbClr val="215868"/>
                </a:solidFill>
                <a:latin typeface="Montserrat Alternates Light"/>
                <a:cs typeface="Calibri" panose="020F0502020204030204" pitchFamily="34" charset="0"/>
              </a:rPr>
              <a:t>(professeurs, CPE, oncles et tantes, grands-parents, fratrie, etc.).</a:t>
            </a:r>
          </a:p>
        </p:txBody>
      </p:sp>
      <p:pic>
        <p:nvPicPr>
          <p:cNvPr id="39" name="Graphique 38" descr="Personne avec une idée">
            <a:extLst>
              <a:ext uri="{FF2B5EF4-FFF2-40B4-BE49-F238E27FC236}">
                <a16:creationId xmlns:a16="http://schemas.microsoft.com/office/drawing/2014/main" id="{7F2F8ADD-D779-4034-8654-33165E345DE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892970" y="1795993"/>
            <a:ext cx="649459" cy="539999"/>
          </a:xfrm>
          <a:prstGeom prst="rect">
            <a:avLst/>
          </a:prstGeom>
        </p:spPr>
      </p:pic>
      <p:cxnSp>
        <p:nvCxnSpPr>
          <p:cNvPr id="40" name="Connecteur droit 39">
            <a:extLst>
              <a:ext uri="{FF2B5EF4-FFF2-40B4-BE49-F238E27FC236}">
                <a16:creationId xmlns:a16="http://schemas.microsoft.com/office/drawing/2014/main" id="{073656BB-2123-4B8C-B9B0-918431E7BC6B}"/>
              </a:ext>
            </a:extLst>
          </p:cNvPr>
          <p:cNvCxnSpPr>
            <a:cxnSpLocks/>
          </p:cNvCxnSpPr>
          <p:nvPr/>
        </p:nvCxnSpPr>
        <p:spPr>
          <a:xfrm flipV="1">
            <a:off x="1437046" y="2636587"/>
            <a:ext cx="0" cy="1574801"/>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42" name="Rectangle : coins arrondis 41">
            <a:extLst>
              <a:ext uri="{FF2B5EF4-FFF2-40B4-BE49-F238E27FC236}">
                <a16:creationId xmlns:a16="http://schemas.microsoft.com/office/drawing/2014/main" id="{C2BB1DE1-F0EA-47DB-A79A-88079A692899}"/>
              </a:ext>
            </a:extLst>
          </p:cNvPr>
          <p:cNvSpPr/>
          <p:nvPr/>
        </p:nvSpPr>
        <p:spPr>
          <a:xfrm rot="16200000">
            <a:off x="2088439" y="4305523"/>
            <a:ext cx="3600001" cy="5924606"/>
          </a:xfrm>
          <a:prstGeom prst="roundRect">
            <a:avLst>
              <a:gd name="adj" fmla="val 9874"/>
            </a:avLst>
          </a:prstGeom>
          <a:solidFill>
            <a:schemeClr val="accent4">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defRPr/>
            </a:pPr>
            <a:r>
              <a:rPr lang="fr-FR" b="1" kern="1400" dirty="0">
                <a:solidFill>
                  <a:srgbClr val="215868"/>
                </a:solidFill>
                <a:latin typeface="Montserrat Alternates Light"/>
                <a:cs typeface="Calibri" panose="020F0502020204030204" pitchFamily="34" charset="0"/>
              </a:rPr>
              <a:t>Questions</a:t>
            </a:r>
          </a:p>
          <a:p>
            <a:pPr algn="ctr" defTabSz="207365">
              <a:defRPr/>
            </a:pPr>
            <a:endParaRPr lang="fr-FR" b="1" kern="1400" dirty="0">
              <a:solidFill>
                <a:srgbClr val="215868"/>
              </a:solidFill>
              <a:latin typeface="Montserrat Alternates Light"/>
              <a:cs typeface="Calibri" panose="020F0502020204030204" pitchFamily="34" charset="0"/>
            </a:endParaRPr>
          </a:p>
          <a:p>
            <a:pPr marL="285765" indent="-285765" defTabSz="207365">
              <a:buFontTx/>
              <a:buChar char="›"/>
              <a:defRPr/>
            </a:pPr>
            <a:endParaRPr lang="fr-FR" sz="1501" kern="1400" dirty="0">
              <a:solidFill>
                <a:srgbClr val="215868"/>
              </a:solidFill>
              <a:latin typeface="Montserrat Alternates Light"/>
              <a:cs typeface="Calibri" panose="020F0502020204030204" pitchFamily="34" charset="0"/>
            </a:endParaRPr>
          </a:p>
          <a:p>
            <a:pPr marL="285765" indent="-285765" defTabSz="207365">
              <a:buFontTx/>
              <a:buChar char="›"/>
            </a:pPr>
            <a:r>
              <a:rPr lang="fr-FR" sz="1501" kern="1400" dirty="0">
                <a:solidFill>
                  <a:srgbClr val="215868"/>
                </a:solidFill>
                <a:latin typeface="Montserrat Alternates Light"/>
                <a:cs typeface="Calibri" panose="020F0502020204030204" pitchFamily="34" charset="0"/>
              </a:rPr>
              <a:t>Est-ce que via vos réseaux sociaux, des jeux en ligne, des forums, vous êtes amenés à discuter en ligne ? Avec qui ?</a:t>
            </a:r>
          </a:p>
          <a:p>
            <a:pPr marL="285765" indent="-285765" defTabSz="207365">
              <a:buFontTx/>
              <a:buChar char="›"/>
            </a:pPr>
            <a:r>
              <a:rPr lang="fr-FR" sz="1501" kern="1400" dirty="0">
                <a:solidFill>
                  <a:srgbClr val="215868"/>
                </a:solidFill>
                <a:latin typeface="Montserrat Alternates Light"/>
                <a:cs typeface="Calibri" panose="020F0502020204030204" pitchFamily="34" charset="0"/>
              </a:rPr>
              <a:t>Est-ce que vous discutez parfois avec des gens que vous n’avez jamais rencontré dans la vraie vie, des amis virtuels ? </a:t>
            </a:r>
          </a:p>
          <a:p>
            <a:pPr marL="285765" indent="-285765" defTabSz="207365">
              <a:buFontTx/>
              <a:buChar char="›"/>
            </a:pPr>
            <a:r>
              <a:rPr lang="fr-FR" sz="1501" kern="1400" dirty="0">
                <a:solidFill>
                  <a:srgbClr val="215868"/>
                </a:solidFill>
                <a:latin typeface="Montserrat Alternates Light"/>
                <a:cs typeface="Calibri" panose="020F0502020204030204" pitchFamily="34" charset="0"/>
              </a:rPr>
              <a:t>Qu’est-ce que vous partagez avec eux ? Quelles données ? </a:t>
            </a:r>
          </a:p>
          <a:p>
            <a:pPr marL="285765" indent="-285765" defTabSz="207365">
              <a:buFontTx/>
              <a:buChar char="›"/>
            </a:pPr>
            <a:r>
              <a:rPr lang="fr-FR" sz="1501" kern="1400" dirty="0">
                <a:solidFill>
                  <a:srgbClr val="215868"/>
                </a:solidFill>
                <a:latin typeface="Montserrat Alternates Light"/>
                <a:cs typeface="Calibri" panose="020F0502020204030204" pitchFamily="34" charset="0"/>
              </a:rPr>
              <a:t>Est-ce qu’un inconnu vous a déjà demandé des informations qui vous ont paru louches ? </a:t>
            </a:r>
          </a:p>
          <a:p>
            <a:pPr marL="285765" indent="-285765" defTabSz="207365">
              <a:buFontTx/>
              <a:buChar char="›"/>
            </a:pPr>
            <a:r>
              <a:rPr lang="fr-FR" sz="1501" kern="1400" dirty="0">
                <a:solidFill>
                  <a:srgbClr val="215868"/>
                </a:solidFill>
                <a:latin typeface="Montserrat Alternates Light"/>
                <a:cs typeface="Calibri" panose="020F0502020204030204" pitchFamily="34" charset="0"/>
              </a:rPr>
              <a:t>Est-ce qu’un inconnu vous a déjà proposé de vous rencontrer dans la vraie vie ? </a:t>
            </a:r>
          </a:p>
          <a:p>
            <a:pPr marL="285765" indent="-285765" defTabSz="207365">
              <a:buFontTx/>
              <a:buChar char="›"/>
            </a:pPr>
            <a:r>
              <a:rPr lang="fr-FR" sz="1501" kern="1400" dirty="0">
                <a:solidFill>
                  <a:srgbClr val="215868"/>
                </a:solidFill>
                <a:latin typeface="Montserrat Alternates Light"/>
                <a:cs typeface="Calibri" panose="020F0502020204030204" pitchFamily="34" charset="0"/>
              </a:rPr>
              <a:t>Comment réagissez-vous dans ces cas-là ? Comment réagir ?</a:t>
            </a:r>
          </a:p>
        </p:txBody>
      </p:sp>
      <p:cxnSp>
        <p:nvCxnSpPr>
          <p:cNvPr id="43" name="Connecteur droit 42">
            <a:extLst>
              <a:ext uri="{FF2B5EF4-FFF2-40B4-BE49-F238E27FC236}">
                <a16:creationId xmlns:a16="http://schemas.microsoft.com/office/drawing/2014/main" id="{51706702-B0B6-4CAF-BC5A-76858941F561}"/>
              </a:ext>
            </a:extLst>
          </p:cNvPr>
          <p:cNvCxnSpPr>
            <a:cxnSpLocks/>
          </p:cNvCxnSpPr>
          <p:nvPr/>
        </p:nvCxnSpPr>
        <p:spPr>
          <a:xfrm flipV="1">
            <a:off x="1437043" y="6824713"/>
            <a:ext cx="0" cy="886227"/>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grpSp>
        <p:nvGrpSpPr>
          <p:cNvPr id="61" name="Graphique 9" descr="Questions">
            <a:extLst>
              <a:ext uri="{FF2B5EF4-FFF2-40B4-BE49-F238E27FC236}">
                <a16:creationId xmlns:a16="http://schemas.microsoft.com/office/drawing/2014/main" id="{BAA5CF7A-2F81-4F08-A8F7-F2C08D8F5F4B}"/>
              </a:ext>
            </a:extLst>
          </p:cNvPr>
          <p:cNvGrpSpPr/>
          <p:nvPr/>
        </p:nvGrpSpPr>
        <p:grpSpPr>
          <a:xfrm rot="16200000">
            <a:off x="1022461" y="8386737"/>
            <a:ext cx="476581" cy="450945"/>
            <a:chOff x="3694746" y="6027311"/>
            <a:chExt cx="394583" cy="450945"/>
          </a:xfrm>
        </p:grpSpPr>
        <p:sp>
          <p:nvSpPr>
            <p:cNvPr id="62" name="Forme libre : forme 61">
              <a:extLst>
                <a:ext uri="{FF2B5EF4-FFF2-40B4-BE49-F238E27FC236}">
                  <a16:creationId xmlns:a16="http://schemas.microsoft.com/office/drawing/2014/main" id="{B8EACBAD-A5DE-42A3-9311-3B5A630BE9DE}"/>
                </a:ext>
              </a:extLst>
            </p:cNvPr>
            <p:cNvSpPr/>
            <p:nvPr/>
          </p:nvSpPr>
          <p:spPr>
            <a:xfrm>
              <a:off x="3745485" y="6182887"/>
              <a:ext cx="101463" cy="101463"/>
            </a:xfrm>
            <a:custGeom>
              <a:avLst/>
              <a:gdLst>
                <a:gd name="connsiteX0" fmla="*/ 101463 w 101462"/>
                <a:gd name="connsiteY0" fmla="*/ 50731 h 101462"/>
                <a:gd name="connsiteX1" fmla="*/ 50731 w 101462"/>
                <a:gd name="connsiteY1" fmla="*/ 101463 h 101462"/>
                <a:gd name="connsiteX2" fmla="*/ 0 w 101462"/>
                <a:gd name="connsiteY2" fmla="*/ 50731 h 101462"/>
                <a:gd name="connsiteX3" fmla="*/ 50731 w 101462"/>
                <a:gd name="connsiteY3" fmla="*/ 0 h 101462"/>
                <a:gd name="connsiteX4" fmla="*/ 101463 w 101462"/>
                <a:gd name="connsiteY4" fmla="*/ 50731 h 10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101462">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63" name="Forme libre : forme 62">
              <a:extLst>
                <a:ext uri="{FF2B5EF4-FFF2-40B4-BE49-F238E27FC236}">
                  <a16:creationId xmlns:a16="http://schemas.microsoft.com/office/drawing/2014/main" id="{2161A0BA-4CAD-4B1B-AA5F-0ABA47D1BA5C}"/>
                </a:ext>
              </a:extLst>
            </p:cNvPr>
            <p:cNvSpPr/>
            <p:nvPr/>
          </p:nvSpPr>
          <p:spPr>
            <a:xfrm>
              <a:off x="3830038" y="6376793"/>
              <a:ext cx="202925" cy="101463"/>
            </a:xfrm>
            <a:custGeom>
              <a:avLst/>
              <a:gdLst>
                <a:gd name="connsiteX0" fmla="*/ 202925 w 202925"/>
                <a:gd name="connsiteY0" fmla="*/ 101463 h 101462"/>
                <a:gd name="connsiteX1" fmla="*/ 202925 w 202925"/>
                <a:gd name="connsiteY1" fmla="*/ 50731 h 101462"/>
                <a:gd name="connsiteX2" fmla="*/ 192779 w 202925"/>
                <a:gd name="connsiteY2" fmla="*/ 30439 h 101462"/>
                <a:gd name="connsiteX3" fmla="*/ 143175 w 202925"/>
                <a:gd name="connsiteY3" fmla="*/ 6764 h 101462"/>
                <a:gd name="connsiteX4" fmla="*/ 101463 w 202925"/>
                <a:gd name="connsiteY4" fmla="*/ 0 h 101462"/>
                <a:gd name="connsiteX5" fmla="*/ 59750 w 202925"/>
                <a:gd name="connsiteY5" fmla="*/ 6764 h 101462"/>
                <a:gd name="connsiteX6" fmla="*/ 10146 w 202925"/>
                <a:gd name="connsiteY6" fmla="*/ 30439 h 101462"/>
                <a:gd name="connsiteX7" fmla="*/ 0 w 202925"/>
                <a:gd name="connsiteY7" fmla="*/ 50731 h 101462"/>
                <a:gd name="connsiteX8" fmla="*/ 0 w 202925"/>
                <a:gd name="connsiteY8" fmla="*/ 101463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925" h="101462">
                  <a:moveTo>
                    <a:pt x="202925" y="101463"/>
                  </a:moveTo>
                  <a:lnTo>
                    <a:pt x="202925" y="50731"/>
                  </a:lnTo>
                  <a:cubicBezTo>
                    <a:pt x="203133" y="42699"/>
                    <a:pt x="199329" y="35091"/>
                    <a:pt x="192779" y="30439"/>
                  </a:cubicBezTo>
                  <a:cubicBezTo>
                    <a:pt x="178177" y="19010"/>
                    <a:pt x="161244" y="10928"/>
                    <a:pt x="143175" y="6764"/>
                  </a:cubicBezTo>
                  <a:cubicBezTo>
                    <a:pt x="129628" y="2692"/>
                    <a:pt x="115603" y="418"/>
                    <a:pt x="101463" y="0"/>
                  </a:cubicBezTo>
                  <a:cubicBezTo>
                    <a:pt x="87289" y="44"/>
                    <a:pt x="73211" y="2326"/>
                    <a:pt x="59750" y="6764"/>
                  </a:cubicBezTo>
                  <a:cubicBezTo>
                    <a:pt x="41938" y="11640"/>
                    <a:pt x="25140" y="19658"/>
                    <a:pt x="10146" y="30439"/>
                  </a:cubicBezTo>
                  <a:cubicBezTo>
                    <a:pt x="3787" y="35252"/>
                    <a:pt x="35" y="42756"/>
                    <a:pt x="0" y="50731"/>
                  </a:cubicBezTo>
                  <a:lnTo>
                    <a:pt x="0" y="101463"/>
                  </a:ln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64" name="Forme libre : forme 63">
              <a:extLst>
                <a:ext uri="{FF2B5EF4-FFF2-40B4-BE49-F238E27FC236}">
                  <a16:creationId xmlns:a16="http://schemas.microsoft.com/office/drawing/2014/main" id="{7053C8CB-8014-4EA7-94D7-9C41B7E98B92}"/>
                </a:ext>
              </a:extLst>
            </p:cNvPr>
            <p:cNvSpPr/>
            <p:nvPr/>
          </p:nvSpPr>
          <p:spPr>
            <a:xfrm>
              <a:off x="3880769" y="6261802"/>
              <a:ext cx="101463" cy="95826"/>
            </a:xfrm>
            <a:custGeom>
              <a:avLst/>
              <a:gdLst>
                <a:gd name="connsiteX0" fmla="*/ 101463 w 101462"/>
                <a:gd name="connsiteY0" fmla="*/ 50731 h 95825"/>
                <a:gd name="connsiteX1" fmla="*/ 50731 w 101462"/>
                <a:gd name="connsiteY1" fmla="*/ 101463 h 95825"/>
                <a:gd name="connsiteX2" fmla="*/ 0 w 101462"/>
                <a:gd name="connsiteY2" fmla="*/ 50731 h 95825"/>
                <a:gd name="connsiteX3" fmla="*/ 50731 w 101462"/>
                <a:gd name="connsiteY3" fmla="*/ 0 h 95825"/>
                <a:gd name="connsiteX4" fmla="*/ 101463 w 101462"/>
                <a:gd name="connsiteY4" fmla="*/ 50731 h 95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95825">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65" name="Forme libre : forme 64">
              <a:extLst>
                <a:ext uri="{FF2B5EF4-FFF2-40B4-BE49-F238E27FC236}">
                  <a16:creationId xmlns:a16="http://schemas.microsoft.com/office/drawing/2014/main" id="{04186392-29ED-4A3F-BA15-51E96CB4ED9F}"/>
                </a:ext>
              </a:extLst>
            </p:cNvPr>
            <p:cNvSpPr/>
            <p:nvPr/>
          </p:nvSpPr>
          <p:spPr>
            <a:xfrm>
              <a:off x="3694746" y="6297878"/>
              <a:ext cx="180378" cy="101463"/>
            </a:xfrm>
            <a:custGeom>
              <a:avLst/>
              <a:gdLst>
                <a:gd name="connsiteX0" fmla="*/ 131910 w 180378"/>
                <a:gd name="connsiteY0" fmla="*/ 91316 h 101462"/>
                <a:gd name="connsiteX1" fmla="*/ 131910 w 180378"/>
                <a:gd name="connsiteY1" fmla="*/ 91316 h 101462"/>
                <a:gd name="connsiteX2" fmla="*/ 183768 w 180378"/>
                <a:gd name="connsiteY2" fmla="*/ 65387 h 101462"/>
                <a:gd name="connsiteX3" fmla="*/ 163476 w 180378"/>
                <a:gd name="connsiteY3" fmla="*/ 15783 h 101462"/>
                <a:gd name="connsiteX4" fmla="*/ 163476 w 180378"/>
                <a:gd name="connsiteY4" fmla="*/ 13528 h 101462"/>
                <a:gd name="connsiteX5" fmla="*/ 143183 w 180378"/>
                <a:gd name="connsiteY5" fmla="*/ 6764 h 101462"/>
                <a:gd name="connsiteX6" fmla="*/ 101471 w 180378"/>
                <a:gd name="connsiteY6" fmla="*/ 0 h 101462"/>
                <a:gd name="connsiteX7" fmla="*/ 59758 w 180378"/>
                <a:gd name="connsiteY7" fmla="*/ 6764 h 101462"/>
                <a:gd name="connsiteX8" fmla="*/ 10154 w 180378"/>
                <a:gd name="connsiteY8" fmla="*/ 30439 h 101462"/>
                <a:gd name="connsiteX9" fmla="*/ 8 w 180378"/>
                <a:gd name="connsiteY9" fmla="*/ 50731 h 101462"/>
                <a:gd name="connsiteX10" fmla="*/ 8 w 180378"/>
                <a:gd name="connsiteY10" fmla="*/ 101463 h 101462"/>
                <a:gd name="connsiteX11" fmla="*/ 121763 w 180378"/>
                <a:gd name="connsiteY11" fmla="*/ 101463 h 101462"/>
                <a:gd name="connsiteX12" fmla="*/ 131910 w 180378"/>
                <a:gd name="connsiteY12" fmla="*/ 91316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378" h="101462">
                  <a:moveTo>
                    <a:pt x="131910" y="91316"/>
                  </a:moveTo>
                  <a:lnTo>
                    <a:pt x="131910" y="91316"/>
                  </a:lnTo>
                  <a:cubicBezTo>
                    <a:pt x="147737" y="80021"/>
                    <a:pt x="165235" y="71272"/>
                    <a:pt x="183768" y="65387"/>
                  </a:cubicBezTo>
                  <a:cubicBezTo>
                    <a:pt x="170950" y="52029"/>
                    <a:pt x="163694" y="34295"/>
                    <a:pt x="163476" y="15783"/>
                  </a:cubicBezTo>
                  <a:lnTo>
                    <a:pt x="163476" y="13528"/>
                  </a:lnTo>
                  <a:cubicBezTo>
                    <a:pt x="156890" y="10769"/>
                    <a:pt x="150107" y="8508"/>
                    <a:pt x="143183" y="6764"/>
                  </a:cubicBezTo>
                  <a:cubicBezTo>
                    <a:pt x="129636" y="2692"/>
                    <a:pt x="115611" y="417"/>
                    <a:pt x="101471" y="0"/>
                  </a:cubicBezTo>
                  <a:cubicBezTo>
                    <a:pt x="87297" y="43"/>
                    <a:pt x="73220" y="2326"/>
                    <a:pt x="59758" y="6764"/>
                  </a:cubicBezTo>
                  <a:cubicBezTo>
                    <a:pt x="42127" y="12116"/>
                    <a:pt x="25404" y="20097"/>
                    <a:pt x="10154" y="30439"/>
                  </a:cubicBezTo>
                  <a:cubicBezTo>
                    <a:pt x="3604" y="35091"/>
                    <a:pt x="-200" y="42699"/>
                    <a:pt x="8" y="50731"/>
                  </a:cubicBezTo>
                  <a:lnTo>
                    <a:pt x="8" y="101463"/>
                  </a:lnTo>
                  <a:lnTo>
                    <a:pt x="121763" y="101463"/>
                  </a:lnTo>
                  <a:cubicBezTo>
                    <a:pt x="124558" y="97541"/>
                    <a:pt x="127987" y="94111"/>
                    <a:pt x="131910" y="91316"/>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66" name="Forme libre : forme 65">
              <a:extLst>
                <a:ext uri="{FF2B5EF4-FFF2-40B4-BE49-F238E27FC236}">
                  <a16:creationId xmlns:a16="http://schemas.microsoft.com/office/drawing/2014/main" id="{9952928B-A43A-4130-99A4-7B4DC65ECAEE}"/>
                </a:ext>
              </a:extLst>
            </p:cNvPr>
            <p:cNvSpPr/>
            <p:nvPr/>
          </p:nvSpPr>
          <p:spPr>
            <a:xfrm>
              <a:off x="3858220" y="6027311"/>
              <a:ext cx="231109" cy="214199"/>
            </a:xfrm>
            <a:custGeom>
              <a:avLst/>
              <a:gdLst>
                <a:gd name="connsiteX0" fmla="*/ 224629 w 231109"/>
                <a:gd name="connsiteY0" fmla="*/ 0 h 214198"/>
                <a:gd name="connsiteX1" fmla="*/ 11727 w 231109"/>
                <a:gd name="connsiteY1" fmla="*/ 0 h 214198"/>
                <a:gd name="connsiteX2" fmla="*/ 2 w 231109"/>
                <a:gd name="connsiteY2" fmla="*/ 11894 h 214198"/>
                <a:gd name="connsiteX3" fmla="*/ 2 w 231109"/>
                <a:gd name="connsiteY3" fmla="*/ 157042 h 214198"/>
                <a:gd name="connsiteX4" fmla="*/ 11611 w 231109"/>
                <a:gd name="connsiteY4" fmla="*/ 169103 h 214198"/>
                <a:gd name="connsiteX5" fmla="*/ 11727 w 231109"/>
                <a:gd name="connsiteY5" fmla="*/ 169104 h 214198"/>
                <a:gd name="connsiteX6" fmla="*/ 45548 w 231109"/>
                <a:gd name="connsiteY6" fmla="*/ 169104 h 214198"/>
                <a:gd name="connsiteX7" fmla="*/ 45548 w 231109"/>
                <a:gd name="connsiteY7" fmla="*/ 216679 h 214198"/>
                <a:gd name="connsiteX8" fmla="*/ 92277 w 231109"/>
                <a:gd name="connsiteY8" fmla="*/ 169104 h 214198"/>
                <a:gd name="connsiteX9" fmla="*/ 224629 w 231109"/>
                <a:gd name="connsiteY9" fmla="*/ 169104 h 214198"/>
                <a:gd name="connsiteX10" fmla="*/ 236410 w 231109"/>
                <a:gd name="connsiteY10" fmla="*/ 157211 h 214198"/>
                <a:gd name="connsiteX11" fmla="*/ 236410 w 231109"/>
                <a:gd name="connsiteY11" fmla="*/ 11894 h 214198"/>
                <a:gd name="connsiteX12" fmla="*/ 224629 w 231109"/>
                <a:gd name="connsiteY12" fmla="*/ 0 h 214198"/>
                <a:gd name="connsiteX13" fmla="*/ 117192 w 231109"/>
                <a:gd name="connsiteY13" fmla="*/ 147966 h 214198"/>
                <a:gd name="connsiteX14" fmla="*/ 104679 w 231109"/>
                <a:gd name="connsiteY14" fmla="*/ 135451 h 214198"/>
                <a:gd name="connsiteX15" fmla="*/ 117194 w 231109"/>
                <a:gd name="connsiteY15" fmla="*/ 122939 h 214198"/>
                <a:gd name="connsiteX16" fmla="*/ 129705 w 231109"/>
                <a:gd name="connsiteY16" fmla="*/ 135284 h 214198"/>
                <a:gd name="connsiteX17" fmla="*/ 117476 w 231109"/>
                <a:gd name="connsiteY17" fmla="*/ 147965 h 214198"/>
                <a:gd name="connsiteX18" fmla="*/ 117192 w 231109"/>
                <a:gd name="connsiteY18" fmla="*/ 147966 h 214198"/>
                <a:gd name="connsiteX19" fmla="*/ 125252 w 231109"/>
                <a:gd name="connsiteY19" fmla="*/ 96389 h 214198"/>
                <a:gd name="connsiteX20" fmla="*/ 125252 w 231109"/>
                <a:gd name="connsiteY20" fmla="*/ 114145 h 214198"/>
                <a:gd name="connsiteX21" fmla="*/ 109187 w 231109"/>
                <a:gd name="connsiteY21" fmla="*/ 114145 h 214198"/>
                <a:gd name="connsiteX22" fmla="*/ 109187 w 231109"/>
                <a:gd name="connsiteY22" fmla="*/ 80945 h 214198"/>
                <a:gd name="connsiteX23" fmla="*/ 117192 w 231109"/>
                <a:gd name="connsiteY23" fmla="*/ 80945 h 214198"/>
                <a:gd name="connsiteX24" fmla="*/ 140190 w 231109"/>
                <a:gd name="connsiteY24" fmla="*/ 60201 h 214198"/>
                <a:gd name="connsiteX25" fmla="*/ 118045 w 231109"/>
                <a:gd name="connsiteY25" fmla="*/ 37258 h 214198"/>
                <a:gd name="connsiteX26" fmla="*/ 117192 w 231109"/>
                <a:gd name="connsiteY26" fmla="*/ 37259 h 214198"/>
                <a:gd name="connsiteX27" fmla="*/ 94250 w 231109"/>
                <a:gd name="connsiteY27" fmla="*/ 56300 h 214198"/>
                <a:gd name="connsiteX28" fmla="*/ 94250 w 231109"/>
                <a:gd name="connsiteY28" fmla="*/ 60201 h 214198"/>
                <a:gd name="connsiteX29" fmla="*/ 94250 w 231109"/>
                <a:gd name="connsiteY29" fmla="*/ 61610 h 214198"/>
                <a:gd name="connsiteX30" fmla="*/ 78185 w 231109"/>
                <a:gd name="connsiteY30" fmla="*/ 61610 h 214198"/>
                <a:gd name="connsiteX31" fmla="*/ 78185 w 231109"/>
                <a:gd name="connsiteY31" fmla="*/ 60201 h 214198"/>
                <a:gd name="connsiteX32" fmla="*/ 112835 w 231109"/>
                <a:gd name="connsiteY32" fmla="*/ 21141 h 214198"/>
                <a:gd name="connsiteX33" fmla="*/ 117192 w 231109"/>
                <a:gd name="connsiteY33" fmla="*/ 21138 h 214198"/>
                <a:gd name="connsiteX34" fmla="*/ 156255 w 231109"/>
                <a:gd name="connsiteY34" fmla="*/ 59294 h 214198"/>
                <a:gd name="connsiteX35" fmla="*/ 156255 w 231109"/>
                <a:gd name="connsiteY35" fmla="*/ 60201 h 214198"/>
                <a:gd name="connsiteX36" fmla="*/ 125252 w 231109"/>
                <a:gd name="connsiteY36" fmla="*/ 96389 h 214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31109" h="214198">
                  <a:moveTo>
                    <a:pt x="224629" y="0"/>
                  </a:moveTo>
                  <a:lnTo>
                    <a:pt x="11727" y="0"/>
                  </a:lnTo>
                  <a:cubicBezTo>
                    <a:pt x="5211" y="62"/>
                    <a:pt x="-29" y="5378"/>
                    <a:pt x="2" y="11894"/>
                  </a:cubicBezTo>
                  <a:lnTo>
                    <a:pt x="2" y="157042"/>
                  </a:lnTo>
                  <a:cubicBezTo>
                    <a:pt x="-122" y="163578"/>
                    <a:pt x="5075" y="168978"/>
                    <a:pt x="11611" y="169103"/>
                  </a:cubicBezTo>
                  <a:cubicBezTo>
                    <a:pt x="11650" y="169103"/>
                    <a:pt x="11688" y="169104"/>
                    <a:pt x="11727" y="169104"/>
                  </a:cubicBezTo>
                  <a:lnTo>
                    <a:pt x="45548" y="169104"/>
                  </a:lnTo>
                  <a:lnTo>
                    <a:pt x="45548" y="216679"/>
                  </a:lnTo>
                  <a:lnTo>
                    <a:pt x="92277" y="169104"/>
                  </a:lnTo>
                  <a:lnTo>
                    <a:pt x="224629" y="169104"/>
                  </a:lnTo>
                  <a:cubicBezTo>
                    <a:pt x="231154" y="169042"/>
                    <a:pt x="236410" y="163736"/>
                    <a:pt x="236410" y="157211"/>
                  </a:cubicBezTo>
                  <a:lnTo>
                    <a:pt x="236410" y="11894"/>
                  </a:lnTo>
                  <a:cubicBezTo>
                    <a:pt x="236411" y="5369"/>
                    <a:pt x="231154" y="62"/>
                    <a:pt x="224629" y="0"/>
                  </a:cubicBezTo>
                  <a:close/>
                  <a:moveTo>
                    <a:pt x="117192" y="147966"/>
                  </a:moveTo>
                  <a:cubicBezTo>
                    <a:pt x="110280" y="147966"/>
                    <a:pt x="104678" y="142363"/>
                    <a:pt x="104679" y="135451"/>
                  </a:cubicBezTo>
                  <a:cubicBezTo>
                    <a:pt x="104680" y="128540"/>
                    <a:pt x="110282" y="122938"/>
                    <a:pt x="117194" y="122939"/>
                  </a:cubicBezTo>
                  <a:cubicBezTo>
                    <a:pt x="124039" y="122939"/>
                    <a:pt x="129613" y="128439"/>
                    <a:pt x="129705" y="135284"/>
                  </a:cubicBezTo>
                  <a:cubicBezTo>
                    <a:pt x="129830" y="142162"/>
                    <a:pt x="124354" y="147840"/>
                    <a:pt x="117476" y="147965"/>
                  </a:cubicBezTo>
                  <a:cubicBezTo>
                    <a:pt x="117381" y="147966"/>
                    <a:pt x="117286" y="147967"/>
                    <a:pt x="117192" y="147966"/>
                  </a:cubicBezTo>
                  <a:close/>
                  <a:moveTo>
                    <a:pt x="125252" y="96389"/>
                  </a:moveTo>
                  <a:lnTo>
                    <a:pt x="125252" y="114145"/>
                  </a:lnTo>
                  <a:lnTo>
                    <a:pt x="109187" y="114145"/>
                  </a:lnTo>
                  <a:lnTo>
                    <a:pt x="109187" y="80945"/>
                  </a:lnTo>
                  <a:lnTo>
                    <a:pt x="117192" y="80945"/>
                  </a:lnTo>
                  <a:cubicBezTo>
                    <a:pt x="131171" y="80945"/>
                    <a:pt x="140190" y="72771"/>
                    <a:pt x="140190" y="60201"/>
                  </a:cubicBezTo>
                  <a:cubicBezTo>
                    <a:pt x="140410" y="47751"/>
                    <a:pt x="130496" y="37479"/>
                    <a:pt x="118045" y="37258"/>
                  </a:cubicBezTo>
                  <a:cubicBezTo>
                    <a:pt x="117761" y="37253"/>
                    <a:pt x="117476" y="37254"/>
                    <a:pt x="117192" y="37259"/>
                  </a:cubicBezTo>
                  <a:cubicBezTo>
                    <a:pt x="105598" y="36182"/>
                    <a:pt x="95327" y="44707"/>
                    <a:pt x="94250" y="56300"/>
                  </a:cubicBezTo>
                  <a:cubicBezTo>
                    <a:pt x="94129" y="57598"/>
                    <a:pt x="94129" y="58904"/>
                    <a:pt x="94250" y="60201"/>
                  </a:cubicBezTo>
                  <a:lnTo>
                    <a:pt x="94250" y="61610"/>
                  </a:lnTo>
                  <a:lnTo>
                    <a:pt x="78185" y="61610"/>
                  </a:lnTo>
                  <a:lnTo>
                    <a:pt x="78185" y="60201"/>
                  </a:lnTo>
                  <a:cubicBezTo>
                    <a:pt x="76967" y="39847"/>
                    <a:pt x="92481" y="22359"/>
                    <a:pt x="112835" y="21141"/>
                  </a:cubicBezTo>
                  <a:cubicBezTo>
                    <a:pt x="114286" y="21055"/>
                    <a:pt x="115741" y="21053"/>
                    <a:pt x="117192" y="21138"/>
                  </a:cubicBezTo>
                  <a:cubicBezTo>
                    <a:pt x="138515" y="20888"/>
                    <a:pt x="156004" y="37971"/>
                    <a:pt x="156255" y="59294"/>
                  </a:cubicBezTo>
                  <a:cubicBezTo>
                    <a:pt x="156258" y="59596"/>
                    <a:pt x="156258" y="59899"/>
                    <a:pt x="156255" y="60201"/>
                  </a:cubicBezTo>
                  <a:cubicBezTo>
                    <a:pt x="156802" y="78455"/>
                    <a:pt x="143374" y="94130"/>
                    <a:pt x="125252" y="96389"/>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grpSp>
      <p:sp>
        <p:nvSpPr>
          <p:cNvPr id="19" name="Flèche : en arc 18">
            <a:extLst>
              <a:ext uri="{FF2B5EF4-FFF2-40B4-BE49-F238E27FC236}">
                <a16:creationId xmlns:a16="http://schemas.microsoft.com/office/drawing/2014/main" id="{19936F0F-5BEC-468A-99BD-A087F8ED5D5A}"/>
              </a:ext>
            </a:extLst>
          </p:cNvPr>
          <p:cNvSpPr/>
          <p:nvPr/>
        </p:nvSpPr>
        <p:spPr>
          <a:xfrm rot="16200000">
            <a:off x="939800" y="4953000"/>
            <a:ext cx="634999" cy="698500"/>
          </a:xfrm>
          <a:prstGeom prst="circular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8" name="Organigramme : Connecteur 72">
            <a:extLst>
              <a:ext uri="{FF2B5EF4-FFF2-40B4-BE49-F238E27FC236}">
                <a16:creationId xmlns:a16="http://schemas.microsoft.com/office/drawing/2014/main" id="{355EE7F1-296B-4600-AC76-59EC504864DA}"/>
              </a:ext>
            </a:extLst>
          </p:cNvPr>
          <p:cNvSpPr/>
          <p:nvPr/>
        </p:nvSpPr>
        <p:spPr>
          <a:xfrm rot="16200000">
            <a:off x="-905417" y="289881"/>
            <a:ext cx="2563090" cy="1318309"/>
          </a:xfrm>
          <a:prstGeom prst="flowChartConnector">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360000" rIns="432000" rtlCol="0" anchor="ctr"/>
          <a:lstStyle/>
          <a:p>
            <a:pPr algn="ctr"/>
            <a:r>
              <a:rPr lang="fr-FR" b="1" dirty="0">
                <a:latin typeface="Montserrat Alternates Light"/>
              </a:rPr>
              <a:t>Ami virtuel</a:t>
            </a:r>
          </a:p>
        </p:txBody>
      </p:sp>
    </p:spTree>
    <p:extLst>
      <p:ext uri="{BB962C8B-B14F-4D97-AF65-F5344CB8AC3E}">
        <p14:creationId xmlns:p14="http://schemas.microsoft.com/office/powerpoint/2010/main" val="3520997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cxnSp>
        <p:nvCxnSpPr>
          <p:cNvPr id="40" name="Connecteur droit 39">
            <a:extLst>
              <a:ext uri="{FF2B5EF4-FFF2-40B4-BE49-F238E27FC236}">
                <a16:creationId xmlns:a16="http://schemas.microsoft.com/office/drawing/2014/main" id="{073656BB-2123-4B8C-B9B0-918431E7BC6B}"/>
              </a:ext>
            </a:extLst>
          </p:cNvPr>
          <p:cNvCxnSpPr>
            <a:cxnSpLocks/>
          </p:cNvCxnSpPr>
          <p:nvPr/>
        </p:nvCxnSpPr>
        <p:spPr>
          <a:xfrm flipV="1">
            <a:off x="1437046" y="2997202"/>
            <a:ext cx="0" cy="1574801"/>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cxnSp>
        <p:nvCxnSpPr>
          <p:cNvPr id="43" name="Connecteur droit 42">
            <a:extLst>
              <a:ext uri="{FF2B5EF4-FFF2-40B4-BE49-F238E27FC236}">
                <a16:creationId xmlns:a16="http://schemas.microsoft.com/office/drawing/2014/main" id="{51706702-B0B6-4CAF-BC5A-76858941F561}"/>
              </a:ext>
            </a:extLst>
          </p:cNvPr>
          <p:cNvCxnSpPr>
            <a:cxnSpLocks/>
          </p:cNvCxnSpPr>
          <p:nvPr/>
        </p:nvCxnSpPr>
        <p:spPr>
          <a:xfrm flipV="1">
            <a:off x="1437043" y="6426201"/>
            <a:ext cx="0" cy="886227"/>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20" name="Rectangle : coins arrondis 37">
            <a:extLst>
              <a:ext uri="{FF2B5EF4-FFF2-40B4-BE49-F238E27FC236}">
                <a16:creationId xmlns:a16="http://schemas.microsoft.com/office/drawing/2014/main" id="{F0AEEEDE-F558-4FE4-B9AE-C1788E762D04}"/>
              </a:ext>
            </a:extLst>
          </p:cNvPr>
          <p:cNvSpPr>
            <a:spLocks/>
          </p:cNvSpPr>
          <p:nvPr/>
        </p:nvSpPr>
        <p:spPr>
          <a:xfrm rot="16200000">
            <a:off x="2256778" y="671257"/>
            <a:ext cx="3204000" cy="5901458"/>
          </a:xfrm>
          <a:prstGeom prst="roundRect">
            <a:avLst>
              <a:gd name="adj" fmla="val 9969"/>
            </a:avLst>
          </a:prstGeom>
          <a:solidFill>
            <a:srgbClr val="85BC9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Bonnes pratiques</a:t>
            </a:r>
          </a:p>
          <a:p>
            <a:pPr algn="ctr" defTabSz="207365"/>
            <a:endParaRPr lang="fr-FR" b="1" kern="1400" dirty="0">
              <a:solidFill>
                <a:srgbClr val="215868"/>
              </a:solidFill>
              <a:latin typeface="Montserrat Alternates Light"/>
              <a:cs typeface="Calibri" panose="020F0502020204030204" pitchFamily="34" charset="0"/>
            </a:endParaRPr>
          </a:p>
          <a:p>
            <a:pPr marL="285765" indent="-285765" defTabSz="207365">
              <a:buFontTx/>
              <a:buChar char="›"/>
            </a:pPr>
            <a:endParaRPr lang="fr-FR" sz="1400" kern="1400" dirty="0">
              <a:solidFill>
                <a:srgbClr val="215868"/>
              </a:solidFill>
              <a:latin typeface="Montserrat Alternates Light"/>
              <a:cs typeface="Calibri" panose="020F0502020204030204" pitchFamily="34" charset="0"/>
            </a:endParaRPr>
          </a:p>
          <a:p>
            <a:pPr marL="285765" indent="-285765" defTabSz="207365">
              <a:buFontTx/>
              <a:buChar char="›"/>
            </a:pPr>
            <a:r>
              <a:rPr lang="fr-FR" sz="1400" kern="1400" dirty="0">
                <a:solidFill>
                  <a:srgbClr val="215868"/>
                </a:solidFill>
                <a:latin typeface="Montserrat Alternates Light"/>
                <a:cs typeface="Calibri" panose="020F0502020204030204" pitchFamily="34" charset="0"/>
              </a:rPr>
              <a:t>Le cyberharcèlement est un effet de groupe visant à nuire (insultes, moqueries, agression, etc.), et ce à l'encontre d'une personne souvent isolée, via les canaux numériques et dans la durée.</a:t>
            </a:r>
          </a:p>
          <a:p>
            <a:pPr marL="285765" indent="-285765" defTabSz="207365">
              <a:buFontTx/>
              <a:buChar char="›"/>
            </a:pPr>
            <a:r>
              <a:rPr lang="fr-FR" sz="1400" b="1" kern="1400" dirty="0">
                <a:solidFill>
                  <a:srgbClr val="215868"/>
                </a:solidFill>
                <a:latin typeface="Montserrat Alternates Light"/>
                <a:cs typeface="Calibri" panose="020F0502020204030204" pitchFamily="34" charset="0"/>
              </a:rPr>
              <a:t>Ne participez en aucun cas au mouvement de cyberharcèlement </a:t>
            </a:r>
            <a:r>
              <a:rPr lang="fr-FR" sz="1400" kern="1400" dirty="0">
                <a:solidFill>
                  <a:srgbClr val="215868"/>
                </a:solidFill>
                <a:latin typeface="Montserrat Alternates Light"/>
                <a:cs typeface="Calibri" panose="020F0502020204030204" pitchFamily="34" charset="0"/>
              </a:rPr>
              <a:t>car cela peut s’avérer très dangereux ! Il peut provoquer suicide, anxiété, déscolarisation, replis sur soi, exclusion, dépression, etc. </a:t>
            </a:r>
          </a:p>
          <a:p>
            <a:pPr marL="285765" indent="-285765" defTabSz="207365">
              <a:buFontTx/>
              <a:buChar char="›"/>
            </a:pPr>
            <a:r>
              <a:rPr lang="fr-FR" sz="1400" kern="1400" dirty="0">
                <a:solidFill>
                  <a:srgbClr val="215868"/>
                </a:solidFill>
                <a:latin typeface="Montserrat Alternates Light"/>
                <a:cs typeface="Calibri" panose="020F0502020204030204" pitchFamily="34" charset="0"/>
              </a:rPr>
              <a:t>Aussi, si vous êtes victime, ou témoin d’une situation de cyberharcèlement, </a:t>
            </a:r>
            <a:r>
              <a:rPr lang="fr-FR" sz="1400" b="1" kern="1400" dirty="0">
                <a:solidFill>
                  <a:srgbClr val="215868"/>
                </a:solidFill>
                <a:latin typeface="Montserrat Alternates Light"/>
                <a:cs typeface="Calibri" panose="020F0502020204030204" pitchFamily="34" charset="0"/>
              </a:rPr>
              <a:t>n’hésitez pas à le signaler, et/ou à en discuter avec quelqu’un de confiance </a:t>
            </a:r>
            <a:r>
              <a:rPr lang="fr-FR" sz="1400" kern="1400" dirty="0">
                <a:solidFill>
                  <a:srgbClr val="215868"/>
                </a:solidFill>
                <a:latin typeface="Montserrat Alternates Light"/>
                <a:cs typeface="Calibri" panose="020F0502020204030204" pitchFamily="34" charset="0"/>
              </a:rPr>
              <a:t>(parents, professeurs, CPE, oncles et tantes, grands-parents, fratrie, etc.). La plateforme </a:t>
            </a:r>
            <a:r>
              <a:rPr lang="fr-FR" sz="1400" kern="1400" dirty="0" err="1">
                <a:solidFill>
                  <a:srgbClr val="215868"/>
                </a:solidFill>
                <a:latin typeface="Montserrat Alternates Light"/>
                <a:cs typeface="Calibri" panose="020F0502020204030204" pitchFamily="34" charset="0"/>
              </a:rPr>
              <a:t>NetEcoute</a:t>
            </a:r>
            <a:r>
              <a:rPr lang="fr-FR" sz="1400" kern="1400" dirty="0">
                <a:solidFill>
                  <a:srgbClr val="215868"/>
                </a:solidFill>
                <a:latin typeface="Montserrat Alternates Light"/>
                <a:cs typeface="Calibri" panose="020F0502020204030204" pitchFamily="34" charset="0"/>
              </a:rPr>
              <a:t> permet aussi de se confier et de signaler ses problèmes</a:t>
            </a:r>
          </a:p>
        </p:txBody>
      </p:sp>
      <p:sp>
        <p:nvSpPr>
          <p:cNvPr id="30" name="Rectangle : coins arrondis 41">
            <a:extLst>
              <a:ext uri="{FF2B5EF4-FFF2-40B4-BE49-F238E27FC236}">
                <a16:creationId xmlns:a16="http://schemas.microsoft.com/office/drawing/2014/main" id="{C2BB1DE1-F0EA-47DB-A79A-88079A692899}"/>
              </a:ext>
            </a:extLst>
          </p:cNvPr>
          <p:cNvSpPr/>
          <p:nvPr/>
        </p:nvSpPr>
        <p:spPr>
          <a:xfrm rot="16200000">
            <a:off x="2286441" y="4107523"/>
            <a:ext cx="3204000" cy="5924605"/>
          </a:xfrm>
          <a:prstGeom prst="roundRect">
            <a:avLst>
              <a:gd name="adj" fmla="val 9874"/>
            </a:avLst>
          </a:prstGeom>
          <a:solidFill>
            <a:schemeClr val="accent4">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Questions</a:t>
            </a:r>
          </a:p>
          <a:p>
            <a:pPr algn="ctr" defTabSz="207365"/>
            <a:endParaRPr lang="fr-FR" b="1" kern="1400" dirty="0">
              <a:solidFill>
                <a:srgbClr val="215868"/>
              </a:solidFill>
              <a:latin typeface="Montserrat Alternates Light"/>
              <a:cs typeface="Calibri" panose="020F0502020204030204" pitchFamily="34" charset="0"/>
            </a:endParaRPr>
          </a:p>
          <a:p>
            <a:pPr marL="285765" indent="-285765" defTabSz="207365">
              <a:buFontTx/>
              <a:buChar char="›"/>
            </a:pPr>
            <a:endParaRPr lang="fr-FR" sz="1501" kern="1400" dirty="0">
              <a:solidFill>
                <a:srgbClr val="215868"/>
              </a:solidFill>
              <a:latin typeface="Montserrat Alternates Light"/>
              <a:cs typeface="Calibri" panose="020F0502020204030204" pitchFamily="34" charset="0"/>
            </a:endParaRPr>
          </a:p>
          <a:p>
            <a:pPr marL="285765" indent="-285765" defTabSz="207365">
              <a:buFontTx/>
              <a:buChar char="›"/>
            </a:pPr>
            <a:r>
              <a:rPr lang="fr-FR" sz="1501" kern="1400" dirty="0">
                <a:solidFill>
                  <a:srgbClr val="215868"/>
                </a:solidFill>
                <a:latin typeface="Montserrat Alternates Light"/>
                <a:cs typeface="Calibri" panose="020F0502020204030204" pitchFamily="34" charset="0"/>
              </a:rPr>
              <a:t>Qu’est-ce que le cyberharcèlement ? Quelles en sont les conséquences et les dérives selon vous ?</a:t>
            </a:r>
          </a:p>
          <a:p>
            <a:pPr marL="285765" indent="-285765" defTabSz="207365">
              <a:buFontTx/>
              <a:buChar char="›"/>
            </a:pPr>
            <a:r>
              <a:rPr lang="fr-FR" sz="1501" kern="1400" dirty="0">
                <a:solidFill>
                  <a:srgbClr val="215868"/>
                </a:solidFill>
                <a:latin typeface="Montserrat Alternates Light"/>
                <a:cs typeface="Calibri" panose="020F0502020204030204" pitchFamily="34" charset="0"/>
              </a:rPr>
              <a:t>Est-ce que vous avez déjà été impliqué(e) ou témoin d’une situation de cyberharcèlement (auteur, victime) ? Si oui, comment avez-vous réagi ? </a:t>
            </a:r>
          </a:p>
          <a:p>
            <a:pPr marL="285765" indent="-285765" defTabSz="207365">
              <a:buFontTx/>
              <a:buChar char="›"/>
            </a:pPr>
            <a:r>
              <a:rPr lang="fr-FR" sz="1501" kern="1400" dirty="0">
                <a:solidFill>
                  <a:srgbClr val="215868"/>
                </a:solidFill>
                <a:latin typeface="Montserrat Alternates Light"/>
                <a:cs typeface="Calibri" panose="020F0502020204030204" pitchFamily="34" charset="0"/>
              </a:rPr>
              <a:t>Quelle attitude devrait-on adopter lorsque l’on est témoin de cyberharcèlement ? </a:t>
            </a:r>
          </a:p>
          <a:p>
            <a:pPr marL="285765" indent="-285765" defTabSz="207365">
              <a:buFontTx/>
              <a:buChar char="›"/>
            </a:pPr>
            <a:r>
              <a:rPr lang="fr-FR" sz="1501" kern="1400" dirty="0">
                <a:solidFill>
                  <a:srgbClr val="215868"/>
                </a:solidFill>
                <a:latin typeface="Montserrat Alternates Light"/>
                <a:cs typeface="Calibri" panose="020F0502020204030204" pitchFamily="34" charset="0"/>
              </a:rPr>
              <a:t>Quelle attitude devrait-on adopter lorsque l’on est victime de cyberharcèlement ? Pensez-vous modifier certains de vos comportements en ligne suite à notre discussion ? Si oui, lesquels ?</a:t>
            </a:r>
          </a:p>
        </p:txBody>
      </p:sp>
      <p:cxnSp>
        <p:nvCxnSpPr>
          <p:cNvPr id="31" name="Connecteur droit 42">
            <a:extLst>
              <a:ext uri="{FF2B5EF4-FFF2-40B4-BE49-F238E27FC236}">
                <a16:creationId xmlns:a16="http://schemas.microsoft.com/office/drawing/2014/main" id="{51706702-B0B6-4CAF-BC5A-76858941F561}"/>
              </a:ext>
            </a:extLst>
          </p:cNvPr>
          <p:cNvCxnSpPr/>
          <p:nvPr/>
        </p:nvCxnSpPr>
        <p:spPr>
          <a:xfrm rot="16200000">
            <a:off x="874093" y="7069825"/>
            <a:ext cx="1043544" cy="0"/>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71" name="Flèche : en arc 70">
            <a:extLst>
              <a:ext uri="{FF2B5EF4-FFF2-40B4-BE49-F238E27FC236}">
                <a16:creationId xmlns:a16="http://schemas.microsoft.com/office/drawing/2014/main" id="{E36C7DFB-7DA5-48C7-B4A7-2EB24A86137A}"/>
              </a:ext>
            </a:extLst>
          </p:cNvPr>
          <p:cNvSpPr/>
          <p:nvPr/>
        </p:nvSpPr>
        <p:spPr>
          <a:xfrm rot="16200000">
            <a:off x="939800" y="4953000"/>
            <a:ext cx="634999" cy="698500"/>
          </a:xfrm>
          <a:prstGeom prst="circular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72" name="Graphique 71" descr="Personne avec une idée">
            <a:extLst>
              <a:ext uri="{FF2B5EF4-FFF2-40B4-BE49-F238E27FC236}">
                <a16:creationId xmlns:a16="http://schemas.microsoft.com/office/drawing/2014/main" id="{4A34F748-FFDB-4FE7-B1B6-6A0E822493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898683" y="2151220"/>
            <a:ext cx="649459" cy="539999"/>
          </a:xfrm>
          <a:prstGeom prst="rect">
            <a:avLst/>
          </a:prstGeom>
        </p:spPr>
      </p:pic>
      <p:cxnSp>
        <p:nvCxnSpPr>
          <p:cNvPr id="33" name="Connecteur droit 32">
            <a:extLst>
              <a:ext uri="{FF2B5EF4-FFF2-40B4-BE49-F238E27FC236}">
                <a16:creationId xmlns:a16="http://schemas.microsoft.com/office/drawing/2014/main" id="{4B38DAB9-5625-4907-8C8C-29C6F837370E}"/>
              </a:ext>
            </a:extLst>
          </p:cNvPr>
          <p:cNvCxnSpPr>
            <a:cxnSpLocks/>
          </p:cNvCxnSpPr>
          <p:nvPr/>
        </p:nvCxnSpPr>
        <p:spPr>
          <a:xfrm flipV="1">
            <a:off x="1436334" y="2834585"/>
            <a:ext cx="0" cy="1574801"/>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34" name="Organigramme : Connecteur 72">
            <a:extLst>
              <a:ext uri="{FF2B5EF4-FFF2-40B4-BE49-F238E27FC236}">
                <a16:creationId xmlns:a16="http://schemas.microsoft.com/office/drawing/2014/main" id="{890FD3AA-46B7-4368-AD7C-7492A8CB9629}"/>
              </a:ext>
            </a:extLst>
          </p:cNvPr>
          <p:cNvSpPr/>
          <p:nvPr/>
        </p:nvSpPr>
        <p:spPr>
          <a:xfrm rot="16200000">
            <a:off x="-905417" y="289881"/>
            <a:ext cx="2563090" cy="1318309"/>
          </a:xfrm>
          <a:prstGeom prst="flowChartConnector">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360000" rIns="432000" rtlCol="0" anchor="ctr"/>
          <a:lstStyle/>
          <a:p>
            <a:pPr algn="ctr"/>
            <a:r>
              <a:rPr lang="fr-FR" b="1" dirty="0" err="1">
                <a:latin typeface="Montserrat Alternates Light"/>
              </a:rPr>
              <a:t>Cyber-harcèlement</a:t>
            </a:r>
            <a:endParaRPr lang="fr-FR" b="1" dirty="0">
              <a:latin typeface="Montserrat Alternates Light"/>
            </a:endParaRPr>
          </a:p>
        </p:txBody>
      </p:sp>
      <p:grpSp>
        <p:nvGrpSpPr>
          <p:cNvPr id="35" name="Graphique 9" descr="Questions">
            <a:extLst>
              <a:ext uri="{FF2B5EF4-FFF2-40B4-BE49-F238E27FC236}">
                <a16:creationId xmlns:a16="http://schemas.microsoft.com/office/drawing/2014/main" id="{2144A209-4B46-4B06-8352-45C65FE01A4E}"/>
              </a:ext>
            </a:extLst>
          </p:cNvPr>
          <p:cNvGrpSpPr/>
          <p:nvPr/>
        </p:nvGrpSpPr>
        <p:grpSpPr>
          <a:xfrm rot="16200000">
            <a:off x="1022463" y="8062580"/>
            <a:ext cx="476581" cy="450945"/>
            <a:chOff x="3694746" y="6027311"/>
            <a:chExt cx="394583" cy="450945"/>
          </a:xfrm>
        </p:grpSpPr>
        <p:sp>
          <p:nvSpPr>
            <p:cNvPr id="37" name="Forme libre : forme 65">
              <a:extLst>
                <a:ext uri="{FF2B5EF4-FFF2-40B4-BE49-F238E27FC236}">
                  <a16:creationId xmlns:a16="http://schemas.microsoft.com/office/drawing/2014/main" id="{14D444DB-9D38-4219-B4C0-B083931CB156}"/>
                </a:ext>
              </a:extLst>
            </p:cNvPr>
            <p:cNvSpPr/>
            <p:nvPr/>
          </p:nvSpPr>
          <p:spPr>
            <a:xfrm>
              <a:off x="3745485" y="6182887"/>
              <a:ext cx="101463" cy="101463"/>
            </a:xfrm>
            <a:custGeom>
              <a:avLst/>
              <a:gdLst>
                <a:gd name="connsiteX0" fmla="*/ 101463 w 101462"/>
                <a:gd name="connsiteY0" fmla="*/ 50731 h 101462"/>
                <a:gd name="connsiteX1" fmla="*/ 50731 w 101462"/>
                <a:gd name="connsiteY1" fmla="*/ 101463 h 101462"/>
                <a:gd name="connsiteX2" fmla="*/ 0 w 101462"/>
                <a:gd name="connsiteY2" fmla="*/ 50731 h 101462"/>
                <a:gd name="connsiteX3" fmla="*/ 50731 w 101462"/>
                <a:gd name="connsiteY3" fmla="*/ 0 h 101462"/>
                <a:gd name="connsiteX4" fmla="*/ 101463 w 101462"/>
                <a:gd name="connsiteY4" fmla="*/ 50731 h 10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101462">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38" name="Forme libre : forme 66">
              <a:extLst>
                <a:ext uri="{FF2B5EF4-FFF2-40B4-BE49-F238E27FC236}">
                  <a16:creationId xmlns:a16="http://schemas.microsoft.com/office/drawing/2014/main" id="{E068A6B3-BA95-4E66-A7BF-0EBC0068529B}"/>
                </a:ext>
              </a:extLst>
            </p:cNvPr>
            <p:cNvSpPr/>
            <p:nvPr/>
          </p:nvSpPr>
          <p:spPr>
            <a:xfrm>
              <a:off x="3830038" y="6376793"/>
              <a:ext cx="202925" cy="101463"/>
            </a:xfrm>
            <a:custGeom>
              <a:avLst/>
              <a:gdLst>
                <a:gd name="connsiteX0" fmla="*/ 202925 w 202925"/>
                <a:gd name="connsiteY0" fmla="*/ 101463 h 101462"/>
                <a:gd name="connsiteX1" fmla="*/ 202925 w 202925"/>
                <a:gd name="connsiteY1" fmla="*/ 50731 h 101462"/>
                <a:gd name="connsiteX2" fmla="*/ 192779 w 202925"/>
                <a:gd name="connsiteY2" fmla="*/ 30439 h 101462"/>
                <a:gd name="connsiteX3" fmla="*/ 143175 w 202925"/>
                <a:gd name="connsiteY3" fmla="*/ 6764 h 101462"/>
                <a:gd name="connsiteX4" fmla="*/ 101463 w 202925"/>
                <a:gd name="connsiteY4" fmla="*/ 0 h 101462"/>
                <a:gd name="connsiteX5" fmla="*/ 59750 w 202925"/>
                <a:gd name="connsiteY5" fmla="*/ 6764 h 101462"/>
                <a:gd name="connsiteX6" fmla="*/ 10146 w 202925"/>
                <a:gd name="connsiteY6" fmla="*/ 30439 h 101462"/>
                <a:gd name="connsiteX7" fmla="*/ 0 w 202925"/>
                <a:gd name="connsiteY7" fmla="*/ 50731 h 101462"/>
                <a:gd name="connsiteX8" fmla="*/ 0 w 202925"/>
                <a:gd name="connsiteY8" fmla="*/ 101463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925" h="101462">
                  <a:moveTo>
                    <a:pt x="202925" y="101463"/>
                  </a:moveTo>
                  <a:lnTo>
                    <a:pt x="202925" y="50731"/>
                  </a:lnTo>
                  <a:cubicBezTo>
                    <a:pt x="203133" y="42699"/>
                    <a:pt x="199329" y="35091"/>
                    <a:pt x="192779" y="30439"/>
                  </a:cubicBezTo>
                  <a:cubicBezTo>
                    <a:pt x="178177" y="19010"/>
                    <a:pt x="161244" y="10928"/>
                    <a:pt x="143175" y="6764"/>
                  </a:cubicBezTo>
                  <a:cubicBezTo>
                    <a:pt x="129628" y="2692"/>
                    <a:pt x="115603" y="418"/>
                    <a:pt x="101463" y="0"/>
                  </a:cubicBezTo>
                  <a:cubicBezTo>
                    <a:pt x="87289" y="44"/>
                    <a:pt x="73211" y="2326"/>
                    <a:pt x="59750" y="6764"/>
                  </a:cubicBezTo>
                  <a:cubicBezTo>
                    <a:pt x="41938" y="11640"/>
                    <a:pt x="25140" y="19658"/>
                    <a:pt x="10146" y="30439"/>
                  </a:cubicBezTo>
                  <a:cubicBezTo>
                    <a:pt x="3787" y="35252"/>
                    <a:pt x="35" y="42756"/>
                    <a:pt x="0" y="50731"/>
                  </a:cubicBezTo>
                  <a:lnTo>
                    <a:pt x="0" y="101463"/>
                  </a:ln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39" name="Forme libre : forme 67">
              <a:extLst>
                <a:ext uri="{FF2B5EF4-FFF2-40B4-BE49-F238E27FC236}">
                  <a16:creationId xmlns:a16="http://schemas.microsoft.com/office/drawing/2014/main" id="{DA2C87A2-C1F6-4853-99D3-943C884E4BD2}"/>
                </a:ext>
              </a:extLst>
            </p:cNvPr>
            <p:cNvSpPr/>
            <p:nvPr/>
          </p:nvSpPr>
          <p:spPr>
            <a:xfrm>
              <a:off x="3880769" y="6261802"/>
              <a:ext cx="101463" cy="95826"/>
            </a:xfrm>
            <a:custGeom>
              <a:avLst/>
              <a:gdLst>
                <a:gd name="connsiteX0" fmla="*/ 101463 w 101462"/>
                <a:gd name="connsiteY0" fmla="*/ 50731 h 95825"/>
                <a:gd name="connsiteX1" fmla="*/ 50731 w 101462"/>
                <a:gd name="connsiteY1" fmla="*/ 101463 h 95825"/>
                <a:gd name="connsiteX2" fmla="*/ 0 w 101462"/>
                <a:gd name="connsiteY2" fmla="*/ 50731 h 95825"/>
                <a:gd name="connsiteX3" fmla="*/ 50731 w 101462"/>
                <a:gd name="connsiteY3" fmla="*/ 0 h 95825"/>
                <a:gd name="connsiteX4" fmla="*/ 101463 w 101462"/>
                <a:gd name="connsiteY4" fmla="*/ 50731 h 95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95825">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42" name="Forme libre : forme 68">
              <a:extLst>
                <a:ext uri="{FF2B5EF4-FFF2-40B4-BE49-F238E27FC236}">
                  <a16:creationId xmlns:a16="http://schemas.microsoft.com/office/drawing/2014/main" id="{40FE8514-C9E4-4D43-8C07-ED7B40848432}"/>
                </a:ext>
              </a:extLst>
            </p:cNvPr>
            <p:cNvSpPr/>
            <p:nvPr/>
          </p:nvSpPr>
          <p:spPr>
            <a:xfrm>
              <a:off x="3694746" y="6297878"/>
              <a:ext cx="180378" cy="101463"/>
            </a:xfrm>
            <a:custGeom>
              <a:avLst/>
              <a:gdLst>
                <a:gd name="connsiteX0" fmla="*/ 131910 w 180378"/>
                <a:gd name="connsiteY0" fmla="*/ 91316 h 101462"/>
                <a:gd name="connsiteX1" fmla="*/ 131910 w 180378"/>
                <a:gd name="connsiteY1" fmla="*/ 91316 h 101462"/>
                <a:gd name="connsiteX2" fmla="*/ 183768 w 180378"/>
                <a:gd name="connsiteY2" fmla="*/ 65387 h 101462"/>
                <a:gd name="connsiteX3" fmla="*/ 163476 w 180378"/>
                <a:gd name="connsiteY3" fmla="*/ 15783 h 101462"/>
                <a:gd name="connsiteX4" fmla="*/ 163476 w 180378"/>
                <a:gd name="connsiteY4" fmla="*/ 13528 h 101462"/>
                <a:gd name="connsiteX5" fmla="*/ 143183 w 180378"/>
                <a:gd name="connsiteY5" fmla="*/ 6764 h 101462"/>
                <a:gd name="connsiteX6" fmla="*/ 101471 w 180378"/>
                <a:gd name="connsiteY6" fmla="*/ 0 h 101462"/>
                <a:gd name="connsiteX7" fmla="*/ 59758 w 180378"/>
                <a:gd name="connsiteY7" fmla="*/ 6764 h 101462"/>
                <a:gd name="connsiteX8" fmla="*/ 10154 w 180378"/>
                <a:gd name="connsiteY8" fmla="*/ 30439 h 101462"/>
                <a:gd name="connsiteX9" fmla="*/ 8 w 180378"/>
                <a:gd name="connsiteY9" fmla="*/ 50731 h 101462"/>
                <a:gd name="connsiteX10" fmla="*/ 8 w 180378"/>
                <a:gd name="connsiteY10" fmla="*/ 101463 h 101462"/>
                <a:gd name="connsiteX11" fmla="*/ 121763 w 180378"/>
                <a:gd name="connsiteY11" fmla="*/ 101463 h 101462"/>
                <a:gd name="connsiteX12" fmla="*/ 131910 w 180378"/>
                <a:gd name="connsiteY12" fmla="*/ 91316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378" h="101462">
                  <a:moveTo>
                    <a:pt x="131910" y="91316"/>
                  </a:moveTo>
                  <a:lnTo>
                    <a:pt x="131910" y="91316"/>
                  </a:lnTo>
                  <a:cubicBezTo>
                    <a:pt x="147737" y="80021"/>
                    <a:pt x="165235" y="71272"/>
                    <a:pt x="183768" y="65387"/>
                  </a:cubicBezTo>
                  <a:cubicBezTo>
                    <a:pt x="170950" y="52029"/>
                    <a:pt x="163694" y="34295"/>
                    <a:pt x="163476" y="15783"/>
                  </a:cubicBezTo>
                  <a:lnTo>
                    <a:pt x="163476" y="13528"/>
                  </a:lnTo>
                  <a:cubicBezTo>
                    <a:pt x="156890" y="10769"/>
                    <a:pt x="150107" y="8508"/>
                    <a:pt x="143183" y="6764"/>
                  </a:cubicBezTo>
                  <a:cubicBezTo>
                    <a:pt x="129636" y="2692"/>
                    <a:pt x="115611" y="417"/>
                    <a:pt x="101471" y="0"/>
                  </a:cubicBezTo>
                  <a:cubicBezTo>
                    <a:pt x="87297" y="43"/>
                    <a:pt x="73220" y="2326"/>
                    <a:pt x="59758" y="6764"/>
                  </a:cubicBezTo>
                  <a:cubicBezTo>
                    <a:pt x="42127" y="12116"/>
                    <a:pt x="25404" y="20097"/>
                    <a:pt x="10154" y="30439"/>
                  </a:cubicBezTo>
                  <a:cubicBezTo>
                    <a:pt x="3604" y="35091"/>
                    <a:pt x="-200" y="42699"/>
                    <a:pt x="8" y="50731"/>
                  </a:cubicBezTo>
                  <a:lnTo>
                    <a:pt x="8" y="101463"/>
                  </a:lnTo>
                  <a:lnTo>
                    <a:pt x="121763" y="101463"/>
                  </a:lnTo>
                  <a:cubicBezTo>
                    <a:pt x="124558" y="97541"/>
                    <a:pt x="127987" y="94111"/>
                    <a:pt x="131910" y="91316"/>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48" name="Forme libre : forme 69">
              <a:extLst>
                <a:ext uri="{FF2B5EF4-FFF2-40B4-BE49-F238E27FC236}">
                  <a16:creationId xmlns:a16="http://schemas.microsoft.com/office/drawing/2014/main" id="{F08781FD-C7CA-4657-8F11-1281ADBD739D}"/>
                </a:ext>
              </a:extLst>
            </p:cNvPr>
            <p:cNvSpPr/>
            <p:nvPr/>
          </p:nvSpPr>
          <p:spPr>
            <a:xfrm>
              <a:off x="3858220" y="6027311"/>
              <a:ext cx="231109" cy="214199"/>
            </a:xfrm>
            <a:custGeom>
              <a:avLst/>
              <a:gdLst>
                <a:gd name="connsiteX0" fmla="*/ 224629 w 231109"/>
                <a:gd name="connsiteY0" fmla="*/ 0 h 214198"/>
                <a:gd name="connsiteX1" fmla="*/ 11727 w 231109"/>
                <a:gd name="connsiteY1" fmla="*/ 0 h 214198"/>
                <a:gd name="connsiteX2" fmla="*/ 2 w 231109"/>
                <a:gd name="connsiteY2" fmla="*/ 11894 h 214198"/>
                <a:gd name="connsiteX3" fmla="*/ 2 w 231109"/>
                <a:gd name="connsiteY3" fmla="*/ 157042 h 214198"/>
                <a:gd name="connsiteX4" fmla="*/ 11611 w 231109"/>
                <a:gd name="connsiteY4" fmla="*/ 169103 h 214198"/>
                <a:gd name="connsiteX5" fmla="*/ 11727 w 231109"/>
                <a:gd name="connsiteY5" fmla="*/ 169104 h 214198"/>
                <a:gd name="connsiteX6" fmla="*/ 45548 w 231109"/>
                <a:gd name="connsiteY6" fmla="*/ 169104 h 214198"/>
                <a:gd name="connsiteX7" fmla="*/ 45548 w 231109"/>
                <a:gd name="connsiteY7" fmla="*/ 216679 h 214198"/>
                <a:gd name="connsiteX8" fmla="*/ 92277 w 231109"/>
                <a:gd name="connsiteY8" fmla="*/ 169104 h 214198"/>
                <a:gd name="connsiteX9" fmla="*/ 224629 w 231109"/>
                <a:gd name="connsiteY9" fmla="*/ 169104 h 214198"/>
                <a:gd name="connsiteX10" fmla="*/ 236410 w 231109"/>
                <a:gd name="connsiteY10" fmla="*/ 157211 h 214198"/>
                <a:gd name="connsiteX11" fmla="*/ 236410 w 231109"/>
                <a:gd name="connsiteY11" fmla="*/ 11894 h 214198"/>
                <a:gd name="connsiteX12" fmla="*/ 224629 w 231109"/>
                <a:gd name="connsiteY12" fmla="*/ 0 h 214198"/>
                <a:gd name="connsiteX13" fmla="*/ 117192 w 231109"/>
                <a:gd name="connsiteY13" fmla="*/ 147966 h 214198"/>
                <a:gd name="connsiteX14" fmla="*/ 104679 w 231109"/>
                <a:gd name="connsiteY14" fmla="*/ 135451 h 214198"/>
                <a:gd name="connsiteX15" fmla="*/ 117194 w 231109"/>
                <a:gd name="connsiteY15" fmla="*/ 122939 h 214198"/>
                <a:gd name="connsiteX16" fmla="*/ 129705 w 231109"/>
                <a:gd name="connsiteY16" fmla="*/ 135284 h 214198"/>
                <a:gd name="connsiteX17" fmla="*/ 117476 w 231109"/>
                <a:gd name="connsiteY17" fmla="*/ 147965 h 214198"/>
                <a:gd name="connsiteX18" fmla="*/ 117192 w 231109"/>
                <a:gd name="connsiteY18" fmla="*/ 147966 h 214198"/>
                <a:gd name="connsiteX19" fmla="*/ 125252 w 231109"/>
                <a:gd name="connsiteY19" fmla="*/ 96389 h 214198"/>
                <a:gd name="connsiteX20" fmla="*/ 125252 w 231109"/>
                <a:gd name="connsiteY20" fmla="*/ 114145 h 214198"/>
                <a:gd name="connsiteX21" fmla="*/ 109187 w 231109"/>
                <a:gd name="connsiteY21" fmla="*/ 114145 h 214198"/>
                <a:gd name="connsiteX22" fmla="*/ 109187 w 231109"/>
                <a:gd name="connsiteY22" fmla="*/ 80945 h 214198"/>
                <a:gd name="connsiteX23" fmla="*/ 117192 w 231109"/>
                <a:gd name="connsiteY23" fmla="*/ 80945 h 214198"/>
                <a:gd name="connsiteX24" fmla="*/ 140190 w 231109"/>
                <a:gd name="connsiteY24" fmla="*/ 60201 h 214198"/>
                <a:gd name="connsiteX25" fmla="*/ 118045 w 231109"/>
                <a:gd name="connsiteY25" fmla="*/ 37258 h 214198"/>
                <a:gd name="connsiteX26" fmla="*/ 117192 w 231109"/>
                <a:gd name="connsiteY26" fmla="*/ 37259 h 214198"/>
                <a:gd name="connsiteX27" fmla="*/ 94250 w 231109"/>
                <a:gd name="connsiteY27" fmla="*/ 56300 h 214198"/>
                <a:gd name="connsiteX28" fmla="*/ 94250 w 231109"/>
                <a:gd name="connsiteY28" fmla="*/ 60201 h 214198"/>
                <a:gd name="connsiteX29" fmla="*/ 94250 w 231109"/>
                <a:gd name="connsiteY29" fmla="*/ 61610 h 214198"/>
                <a:gd name="connsiteX30" fmla="*/ 78185 w 231109"/>
                <a:gd name="connsiteY30" fmla="*/ 61610 h 214198"/>
                <a:gd name="connsiteX31" fmla="*/ 78185 w 231109"/>
                <a:gd name="connsiteY31" fmla="*/ 60201 h 214198"/>
                <a:gd name="connsiteX32" fmla="*/ 112835 w 231109"/>
                <a:gd name="connsiteY32" fmla="*/ 21141 h 214198"/>
                <a:gd name="connsiteX33" fmla="*/ 117192 w 231109"/>
                <a:gd name="connsiteY33" fmla="*/ 21138 h 214198"/>
                <a:gd name="connsiteX34" fmla="*/ 156255 w 231109"/>
                <a:gd name="connsiteY34" fmla="*/ 59294 h 214198"/>
                <a:gd name="connsiteX35" fmla="*/ 156255 w 231109"/>
                <a:gd name="connsiteY35" fmla="*/ 60201 h 214198"/>
                <a:gd name="connsiteX36" fmla="*/ 125252 w 231109"/>
                <a:gd name="connsiteY36" fmla="*/ 96389 h 214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31109" h="214198">
                  <a:moveTo>
                    <a:pt x="224629" y="0"/>
                  </a:moveTo>
                  <a:lnTo>
                    <a:pt x="11727" y="0"/>
                  </a:lnTo>
                  <a:cubicBezTo>
                    <a:pt x="5211" y="62"/>
                    <a:pt x="-29" y="5378"/>
                    <a:pt x="2" y="11894"/>
                  </a:cubicBezTo>
                  <a:lnTo>
                    <a:pt x="2" y="157042"/>
                  </a:lnTo>
                  <a:cubicBezTo>
                    <a:pt x="-122" y="163578"/>
                    <a:pt x="5075" y="168978"/>
                    <a:pt x="11611" y="169103"/>
                  </a:cubicBezTo>
                  <a:cubicBezTo>
                    <a:pt x="11650" y="169103"/>
                    <a:pt x="11688" y="169104"/>
                    <a:pt x="11727" y="169104"/>
                  </a:cubicBezTo>
                  <a:lnTo>
                    <a:pt x="45548" y="169104"/>
                  </a:lnTo>
                  <a:lnTo>
                    <a:pt x="45548" y="216679"/>
                  </a:lnTo>
                  <a:lnTo>
                    <a:pt x="92277" y="169104"/>
                  </a:lnTo>
                  <a:lnTo>
                    <a:pt x="224629" y="169104"/>
                  </a:lnTo>
                  <a:cubicBezTo>
                    <a:pt x="231154" y="169042"/>
                    <a:pt x="236410" y="163736"/>
                    <a:pt x="236410" y="157211"/>
                  </a:cubicBezTo>
                  <a:lnTo>
                    <a:pt x="236410" y="11894"/>
                  </a:lnTo>
                  <a:cubicBezTo>
                    <a:pt x="236411" y="5369"/>
                    <a:pt x="231154" y="62"/>
                    <a:pt x="224629" y="0"/>
                  </a:cubicBezTo>
                  <a:close/>
                  <a:moveTo>
                    <a:pt x="117192" y="147966"/>
                  </a:moveTo>
                  <a:cubicBezTo>
                    <a:pt x="110280" y="147966"/>
                    <a:pt x="104678" y="142363"/>
                    <a:pt x="104679" y="135451"/>
                  </a:cubicBezTo>
                  <a:cubicBezTo>
                    <a:pt x="104680" y="128540"/>
                    <a:pt x="110282" y="122938"/>
                    <a:pt x="117194" y="122939"/>
                  </a:cubicBezTo>
                  <a:cubicBezTo>
                    <a:pt x="124039" y="122939"/>
                    <a:pt x="129613" y="128439"/>
                    <a:pt x="129705" y="135284"/>
                  </a:cubicBezTo>
                  <a:cubicBezTo>
                    <a:pt x="129830" y="142162"/>
                    <a:pt x="124354" y="147840"/>
                    <a:pt x="117476" y="147965"/>
                  </a:cubicBezTo>
                  <a:cubicBezTo>
                    <a:pt x="117381" y="147966"/>
                    <a:pt x="117286" y="147967"/>
                    <a:pt x="117192" y="147966"/>
                  </a:cubicBezTo>
                  <a:close/>
                  <a:moveTo>
                    <a:pt x="125252" y="96389"/>
                  </a:moveTo>
                  <a:lnTo>
                    <a:pt x="125252" y="114145"/>
                  </a:lnTo>
                  <a:lnTo>
                    <a:pt x="109187" y="114145"/>
                  </a:lnTo>
                  <a:lnTo>
                    <a:pt x="109187" y="80945"/>
                  </a:lnTo>
                  <a:lnTo>
                    <a:pt x="117192" y="80945"/>
                  </a:lnTo>
                  <a:cubicBezTo>
                    <a:pt x="131171" y="80945"/>
                    <a:pt x="140190" y="72771"/>
                    <a:pt x="140190" y="60201"/>
                  </a:cubicBezTo>
                  <a:cubicBezTo>
                    <a:pt x="140410" y="47751"/>
                    <a:pt x="130496" y="37479"/>
                    <a:pt x="118045" y="37258"/>
                  </a:cubicBezTo>
                  <a:cubicBezTo>
                    <a:pt x="117761" y="37253"/>
                    <a:pt x="117476" y="37254"/>
                    <a:pt x="117192" y="37259"/>
                  </a:cubicBezTo>
                  <a:cubicBezTo>
                    <a:pt x="105598" y="36182"/>
                    <a:pt x="95327" y="44707"/>
                    <a:pt x="94250" y="56300"/>
                  </a:cubicBezTo>
                  <a:cubicBezTo>
                    <a:pt x="94129" y="57598"/>
                    <a:pt x="94129" y="58904"/>
                    <a:pt x="94250" y="60201"/>
                  </a:cubicBezTo>
                  <a:lnTo>
                    <a:pt x="94250" y="61610"/>
                  </a:lnTo>
                  <a:lnTo>
                    <a:pt x="78185" y="61610"/>
                  </a:lnTo>
                  <a:lnTo>
                    <a:pt x="78185" y="60201"/>
                  </a:lnTo>
                  <a:cubicBezTo>
                    <a:pt x="76967" y="39847"/>
                    <a:pt x="92481" y="22359"/>
                    <a:pt x="112835" y="21141"/>
                  </a:cubicBezTo>
                  <a:cubicBezTo>
                    <a:pt x="114286" y="21055"/>
                    <a:pt x="115741" y="21053"/>
                    <a:pt x="117192" y="21138"/>
                  </a:cubicBezTo>
                  <a:cubicBezTo>
                    <a:pt x="138515" y="20888"/>
                    <a:pt x="156004" y="37971"/>
                    <a:pt x="156255" y="59294"/>
                  </a:cubicBezTo>
                  <a:cubicBezTo>
                    <a:pt x="156258" y="59596"/>
                    <a:pt x="156258" y="59899"/>
                    <a:pt x="156255" y="60201"/>
                  </a:cubicBezTo>
                  <a:cubicBezTo>
                    <a:pt x="156802" y="78455"/>
                    <a:pt x="143374" y="94130"/>
                    <a:pt x="125252" y="96389"/>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grpSp>
    </p:spTree>
    <p:extLst>
      <p:ext uri="{BB962C8B-B14F-4D97-AF65-F5344CB8AC3E}">
        <p14:creationId xmlns:p14="http://schemas.microsoft.com/office/powerpoint/2010/main" val="2076079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2" name="Rectangle : coins arrondis 41">
            <a:extLst>
              <a:ext uri="{FF2B5EF4-FFF2-40B4-BE49-F238E27FC236}">
                <a16:creationId xmlns:a16="http://schemas.microsoft.com/office/drawing/2014/main" id="{C2BB1DE1-F0EA-47DB-A79A-88079A692899}"/>
              </a:ext>
            </a:extLst>
          </p:cNvPr>
          <p:cNvSpPr/>
          <p:nvPr/>
        </p:nvSpPr>
        <p:spPr>
          <a:xfrm rot="16200000">
            <a:off x="2286442" y="5076736"/>
            <a:ext cx="3204000" cy="5924605"/>
          </a:xfrm>
          <a:prstGeom prst="roundRect">
            <a:avLst>
              <a:gd name="adj" fmla="val 9874"/>
            </a:avLst>
          </a:prstGeom>
          <a:solidFill>
            <a:schemeClr val="accent4">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Questions</a:t>
            </a:r>
          </a:p>
          <a:p>
            <a:pPr defTabSz="207365"/>
            <a:endParaRPr lang="fr-FR" sz="1501" kern="1400" dirty="0">
              <a:solidFill>
                <a:srgbClr val="215868"/>
              </a:solidFill>
              <a:latin typeface="Montserrat Alternates Light"/>
              <a:cs typeface="Calibri" panose="020F0502020204030204" pitchFamily="34" charset="0"/>
            </a:endParaRPr>
          </a:p>
          <a:p>
            <a:pPr marL="285765" indent="-285765" defTabSz="207365">
              <a:buFontTx/>
              <a:buChar char="›"/>
            </a:pPr>
            <a:r>
              <a:rPr lang="fr-FR" sz="1501" kern="1400" dirty="0">
                <a:solidFill>
                  <a:srgbClr val="215868"/>
                </a:solidFill>
                <a:latin typeface="Montserrat Alternates Light"/>
                <a:cs typeface="Calibri" panose="020F0502020204030204" pitchFamily="34" charset="0"/>
              </a:rPr>
              <a:t>Est-ce que vous avez déjà reçu un mail d’une adresse inconnue avec du contenu bizarre ? </a:t>
            </a:r>
          </a:p>
          <a:p>
            <a:pPr marL="285765" indent="-285765" defTabSz="207365">
              <a:buFontTx/>
              <a:buChar char="›"/>
            </a:pPr>
            <a:r>
              <a:rPr lang="fr-FR" sz="1501" kern="1400" dirty="0">
                <a:solidFill>
                  <a:srgbClr val="215868"/>
                </a:solidFill>
                <a:latin typeface="Montserrat Alternates Light"/>
                <a:cs typeface="Calibri" panose="020F0502020204030204" pitchFamily="34" charset="0"/>
              </a:rPr>
              <a:t>Avez-vous reçu des demandes pour compléter vos données ou informations personnelles ?</a:t>
            </a:r>
          </a:p>
          <a:p>
            <a:pPr marL="285765" indent="-285765" defTabSz="207365">
              <a:buFontTx/>
              <a:buChar char="›"/>
            </a:pPr>
            <a:r>
              <a:rPr lang="fr-FR" sz="1501" kern="1400" dirty="0">
                <a:solidFill>
                  <a:srgbClr val="215868"/>
                </a:solidFill>
                <a:latin typeface="Montserrat Alternates Light"/>
                <a:cs typeface="Calibri" panose="020F0502020204030204" pitchFamily="34" charset="0"/>
              </a:rPr>
              <a:t>Avez-vous reçu un mail paraissant légitime (incluant logo qu’on reconnait) et qui vous renvoyait, in fine, à une page de destination bizarre ?</a:t>
            </a:r>
          </a:p>
        </p:txBody>
      </p:sp>
      <p:cxnSp>
        <p:nvCxnSpPr>
          <p:cNvPr id="43" name="Connecteur droit 42">
            <a:extLst>
              <a:ext uri="{FF2B5EF4-FFF2-40B4-BE49-F238E27FC236}">
                <a16:creationId xmlns:a16="http://schemas.microsoft.com/office/drawing/2014/main" id="{51706702-B0B6-4CAF-BC5A-76858941F561}"/>
              </a:ext>
            </a:extLst>
          </p:cNvPr>
          <p:cNvCxnSpPr>
            <a:cxnSpLocks/>
          </p:cNvCxnSpPr>
          <p:nvPr/>
        </p:nvCxnSpPr>
        <p:spPr>
          <a:xfrm flipV="1">
            <a:off x="1458630" y="7595925"/>
            <a:ext cx="0" cy="886227"/>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grpSp>
        <p:nvGrpSpPr>
          <p:cNvPr id="61" name="Graphique 9" descr="Questions">
            <a:extLst>
              <a:ext uri="{FF2B5EF4-FFF2-40B4-BE49-F238E27FC236}">
                <a16:creationId xmlns:a16="http://schemas.microsoft.com/office/drawing/2014/main" id="{BAA5CF7A-2F81-4F08-A8F7-F2C08D8F5F4B}"/>
              </a:ext>
            </a:extLst>
          </p:cNvPr>
          <p:cNvGrpSpPr/>
          <p:nvPr/>
        </p:nvGrpSpPr>
        <p:grpSpPr>
          <a:xfrm rot="16200000">
            <a:off x="1022464" y="9100908"/>
            <a:ext cx="476581" cy="450945"/>
            <a:chOff x="3694746" y="6027311"/>
            <a:chExt cx="394583" cy="450945"/>
          </a:xfrm>
        </p:grpSpPr>
        <p:sp>
          <p:nvSpPr>
            <p:cNvPr id="62" name="Forme libre : forme 61">
              <a:extLst>
                <a:ext uri="{FF2B5EF4-FFF2-40B4-BE49-F238E27FC236}">
                  <a16:creationId xmlns:a16="http://schemas.microsoft.com/office/drawing/2014/main" id="{B8EACBAD-A5DE-42A3-9311-3B5A630BE9DE}"/>
                </a:ext>
              </a:extLst>
            </p:cNvPr>
            <p:cNvSpPr/>
            <p:nvPr/>
          </p:nvSpPr>
          <p:spPr>
            <a:xfrm>
              <a:off x="3745485" y="6182887"/>
              <a:ext cx="101463" cy="101463"/>
            </a:xfrm>
            <a:custGeom>
              <a:avLst/>
              <a:gdLst>
                <a:gd name="connsiteX0" fmla="*/ 101463 w 101462"/>
                <a:gd name="connsiteY0" fmla="*/ 50731 h 101462"/>
                <a:gd name="connsiteX1" fmla="*/ 50731 w 101462"/>
                <a:gd name="connsiteY1" fmla="*/ 101463 h 101462"/>
                <a:gd name="connsiteX2" fmla="*/ 0 w 101462"/>
                <a:gd name="connsiteY2" fmla="*/ 50731 h 101462"/>
                <a:gd name="connsiteX3" fmla="*/ 50731 w 101462"/>
                <a:gd name="connsiteY3" fmla="*/ 0 h 101462"/>
                <a:gd name="connsiteX4" fmla="*/ 101463 w 101462"/>
                <a:gd name="connsiteY4" fmla="*/ 50731 h 10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101462">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endParaRPr lang="fr-FR"/>
            </a:p>
          </p:txBody>
        </p:sp>
        <p:sp>
          <p:nvSpPr>
            <p:cNvPr id="63" name="Forme libre : forme 62">
              <a:extLst>
                <a:ext uri="{FF2B5EF4-FFF2-40B4-BE49-F238E27FC236}">
                  <a16:creationId xmlns:a16="http://schemas.microsoft.com/office/drawing/2014/main" id="{2161A0BA-4CAD-4B1B-AA5F-0ABA47D1BA5C}"/>
                </a:ext>
              </a:extLst>
            </p:cNvPr>
            <p:cNvSpPr/>
            <p:nvPr/>
          </p:nvSpPr>
          <p:spPr>
            <a:xfrm>
              <a:off x="3830038" y="6376793"/>
              <a:ext cx="202925" cy="101463"/>
            </a:xfrm>
            <a:custGeom>
              <a:avLst/>
              <a:gdLst>
                <a:gd name="connsiteX0" fmla="*/ 202925 w 202925"/>
                <a:gd name="connsiteY0" fmla="*/ 101463 h 101462"/>
                <a:gd name="connsiteX1" fmla="*/ 202925 w 202925"/>
                <a:gd name="connsiteY1" fmla="*/ 50731 h 101462"/>
                <a:gd name="connsiteX2" fmla="*/ 192779 w 202925"/>
                <a:gd name="connsiteY2" fmla="*/ 30439 h 101462"/>
                <a:gd name="connsiteX3" fmla="*/ 143175 w 202925"/>
                <a:gd name="connsiteY3" fmla="*/ 6764 h 101462"/>
                <a:gd name="connsiteX4" fmla="*/ 101463 w 202925"/>
                <a:gd name="connsiteY4" fmla="*/ 0 h 101462"/>
                <a:gd name="connsiteX5" fmla="*/ 59750 w 202925"/>
                <a:gd name="connsiteY5" fmla="*/ 6764 h 101462"/>
                <a:gd name="connsiteX6" fmla="*/ 10146 w 202925"/>
                <a:gd name="connsiteY6" fmla="*/ 30439 h 101462"/>
                <a:gd name="connsiteX7" fmla="*/ 0 w 202925"/>
                <a:gd name="connsiteY7" fmla="*/ 50731 h 101462"/>
                <a:gd name="connsiteX8" fmla="*/ 0 w 202925"/>
                <a:gd name="connsiteY8" fmla="*/ 101463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925" h="101462">
                  <a:moveTo>
                    <a:pt x="202925" y="101463"/>
                  </a:moveTo>
                  <a:lnTo>
                    <a:pt x="202925" y="50731"/>
                  </a:lnTo>
                  <a:cubicBezTo>
                    <a:pt x="203133" y="42699"/>
                    <a:pt x="199329" y="35091"/>
                    <a:pt x="192779" y="30439"/>
                  </a:cubicBezTo>
                  <a:cubicBezTo>
                    <a:pt x="178177" y="19010"/>
                    <a:pt x="161244" y="10928"/>
                    <a:pt x="143175" y="6764"/>
                  </a:cubicBezTo>
                  <a:cubicBezTo>
                    <a:pt x="129628" y="2692"/>
                    <a:pt x="115603" y="418"/>
                    <a:pt x="101463" y="0"/>
                  </a:cubicBezTo>
                  <a:cubicBezTo>
                    <a:pt x="87289" y="44"/>
                    <a:pt x="73211" y="2326"/>
                    <a:pt x="59750" y="6764"/>
                  </a:cubicBezTo>
                  <a:cubicBezTo>
                    <a:pt x="41938" y="11640"/>
                    <a:pt x="25140" y="19658"/>
                    <a:pt x="10146" y="30439"/>
                  </a:cubicBezTo>
                  <a:cubicBezTo>
                    <a:pt x="3787" y="35252"/>
                    <a:pt x="35" y="42756"/>
                    <a:pt x="0" y="50731"/>
                  </a:cubicBezTo>
                  <a:lnTo>
                    <a:pt x="0" y="101463"/>
                  </a:lnTo>
                  <a:close/>
                </a:path>
              </a:pathLst>
            </a:custGeom>
            <a:solidFill>
              <a:srgbClr val="215868"/>
            </a:solidFill>
            <a:ln w="5556" cap="flat">
              <a:noFill/>
              <a:prstDash val="solid"/>
              <a:miter/>
            </a:ln>
          </p:spPr>
          <p:txBody>
            <a:bodyPr rtlCol="0" anchor="ctr"/>
            <a:lstStyle/>
            <a:p>
              <a:endParaRPr lang="fr-FR"/>
            </a:p>
          </p:txBody>
        </p:sp>
        <p:sp>
          <p:nvSpPr>
            <p:cNvPr id="64" name="Forme libre : forme 63">
              <a:extLst>
                <a:ext uri="{FF2B5EF4-FFF2-40B4-BE49-F238E27FC236}">
                  <a16:creationId xmlns:a16="http://schemas.microsoft.com/office/drawing/2014/main" id="{7053C8CB-8014-4EA7-94D7-9C41B7E98B92}"/>
                </a:ext>
              </a:extLst>
            </p:cNvPr>
            <p:cNvSpPr/>
            <p:nvPr/>
          </p:nvSpPr>
          <p:spPr>
            <a:xfrm>
              <a:off x="3880769" y="6261802"/>
              <a:ext cx="101463" cy="95826"/>
            </a:xfrm>
            <a:custGeom>
              <a:avLst/>
              <a:gdLst>
                <a:gd name="connsiteX0" fmla="*/ 101463 w 101462"/>
                <a:gd name="connsiteY0" fmla="*/ 50731 h 95825"/>
                <a:gd name="connsiteX1" fmla="*/ 50731 w 101462"/>
                <a:gd name="connsiteY1" fmla="*/ 101463 h 95825"/>
                <a:gd name="connsiteX2" fmla="*/ 0 w 101462"/>
                <a:gd name="connsiteY2" fmla="*/ 50731 h 95825"/>
                <a:gd name="connsiteX3" fmla="*/ 50731 w 101462"/>
                <a:gd name="connsiteY3" fmla="*/ 0 h 95825"/>
                <a:gd name="connsiteX4" fmla="*/ 101463 w 101462"/>
                <a:gd name="connsiteY4" fmla="*/ 50731 h 95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95825">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endParaRPr lang="fr-FR"/>
            </a:p>
          </p:txBody>
        </p:sp>
        <p:sp>
          <p:nvSpPr>
            <p:cNvPr id="65" name="Forme libre : forme 64">
              <a:extLst>
                <a:ext uri="{FF2B5EF4-FFF2-40B4-BE49-F238E27FC236}">
                  <a16:creationId xmlns:a16="http://schemas.microsoft.com/office/drawing/2014/main" id="{04186392-29ED-4A3F-BA15-51E96CB4ED9F}"/>
                </a:ext>
              </a:extLst>
            </p:cNvPr>
            <p:cNvSpPr/>
            <p:nvPr/>
          </p:nvSpPr>
          <p:spPr>
            <a:xfrm>
              <a:off x="3694746" y="6297878"/>
              <a:ext cx="180378" cy="101463"/>
            </a:xfrm>
            <a:custGeom>
              <a:avLst/>
              <a:gdLst>
                <a:gd name="connsiteX0" fmla="*/ 131910 w 180378"/>
                <a:gd name="connsiteY0" fmla="*/ 91316 h 101462"/>
                <a:gd name="connsiteX1" fmla="*/ 131910 w 180378"/>
                <a:gd name="connsiteY1" fmla="*/ 91316 h 101462"/>
                <a:gd name="connsiteX2" fmla="*/ 183768 w 180378"/>
                <a:gd name="connsiteY2" fmla="*/ 65387 h 101462"/>
                <a:gd name="connsiteX3" fmla="*/ 163476 w 180378"/>
                <a:gd name="connsiteY3" fmla="*/ 15783 h 101462"/>
                <a:gd name="connsiteX4" fmla="*/ 163476 w 180378"/>
                <a:gd name="connsiteY4" fmla="*/ 13528 h 101462"/>
                <a:gd name="connsiteX5" fmla="*/ 143183 w 180378"/>
                <a:gd name="connsiteY5" fmla="*/ 6764 h 101462"/>
                <a:gd name="connsiteX6" fmla="*/ 101471 w 180378"/>
                <a:gd name="connsiteY6" fmla="*/ 0 h 101462"/>
                <a:gd name="connsiteX7" fmla="*/ 59758 w 180378"/>
                <a:gd name="connsiteY7" fmla="*/ 6764 h 101462"/>
                <a:gd name="connsiteX8" fmla="*/ 10154 w 180378"/>
                <a:gd name="connsiteY8" fmla="*/ 30439 h 101462"/>
                <a:gd name="connsiteX9" fmla="*/ 8 w 180378"/>
                <a:gd name="connsiteY9" fmla="*/ 50731 h 101462"/>
                <a:gd name="connsiteX10" fmla="*/ 8 w 180378"/>
                <a:gd name="connsiteY10" fmla="*/ 101463 h 101462"/>
                <a:gd name="connsiteX11" fmla="*/ 121763 w 180378"/>
                <a:gd name="connsiteY11" fmla="*/ 101463 h 101462"/>
                <a:gd name="connsiteX12" fmla="*/ 131910 w 180378"/>
                <a:gd name="connsiteY12" fmla="*/ 91316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378" h="101462">
                  <a:moveTo>
                    <a:pt x="131910" y="91316"/>
                  </a:moveTo>
                  <a:lnTo>
                    <a:pt x="131910" y="91316"/>
                  </a:lnTo>
                  <a:cubicBezTo>
                    <a:pt x="147737" y="80021"/>
                    <a:pt x="165235" y="71272"/>
                    <a:pt x="183768" y="65387"/>
                  </a:cubicBezTo>
                  <a:cubicBezTo>
                    <a:pt x="170950" y="52029"/>
                    <a:pt x="163694" y="34295"/>
                    <a:pt x="163476" y="15783"/>
                  </a:cubicBezTo>
                  <a:lnTo>
                    <a:pt x="163476" y="13528"/>
                  </a:lnTo>
                  <a:cubicBezTo>
                    <a:pt x="156890" y="10769"/>
                    <a:pt x="150107" y="8508"/>
                    <a:pt x="143183" y="6764"/>
                  </a:cubicBezTo>
                  <a:cubicBezTo>
                    <a:pt x="129636" y="2692"/>
                    <a:pt x="115611" y="417"/>
                    <a:pt x="101471" y="0"/>
                  </a:cubicBezTo>
                  <a:cubicBezTo>
                    <a:pt x="87297" y="43"/>
                    <a:pt x="73220" y="2326"/>
                    <a:pt x="59758" y="6764"/>
                  </a:cubicBezTo>
                  <a:cubicBezTo>
                    <a:pt x="42127" y="12116"/>
                    <a:pt x="25404" y="20097"/>
                    <a:pt x="10154" y="30439"/>
                  </a:cubicBezTo>
                  <a:cubicBezTo>
                    <a:pt x="3604" y="35091"/>
                    <a:pt x="-200" y="42699"/>
                    <a:pt x="8" y="50731"/>
                  </a:cubicBezTo>
                  <a:lnTo>
                    <a:pt x="8" y="101463"/>
                  </a:lnTo>
                  <a:lnTo>
                    <a:pt x="121763" y="101463"/>
                  </a:lnTo>
                  <a:cubicBezTo>
                    <a:pt x="124558" y="97541"/>
                    <a:pt x="127987" y="94111"/>
                    <a:pt x="131910" y="91316"/>
                  </a:cubicBezTo>
                  <a:close/>
                </a:path>
              </a:pathLst>
            </a:custGeom>
            <a:solidFill>
              <a:srgbClr val="215868"/>
            </a:solidFill>
            <a:ln w="5556" cap="flat">
              <a:noFill/>
              <a:prstDash val="solid"/>
              <a:miter/>
            </a:ln>
          </p:spPr>
          <p:txBody>
            <a:bodyPr rtlCol="0" anchor="ctr"/>
            <a:lstStyle/>
            <a:p>
              <a:endParaRPr lang="fr-FR"/>
            </a:p>
          </p:txBody>
        </p:sp>
        <p:sp>
          <p:nvSpPr>
            <p:cNvPr id="66" name="Forme libre : forme 65">
              <a:extLst>
                <a:ext uri="{FF2B5EF4-FFF2-40B4-BE49-F238E27FC236}">
                  <a16:creationId xmlns:a16="http://schemas.microsoft.com/office/drawing/2014/main" id="{9952928B-A43A-4130-99A4-7B4DC65ECAEE}"/>
                </a:ext>
              </a:extLst>
            </p:cNvPr>
            <p:cNvSpPr/>
            <p:nvPr/>
          </p:nvSpPr>
          <p:spPr>
            <a:xfrm>
              <a:off x="3858220" y="6027311"/>
              <a:ext cx="231109" cy="214199"/>
            </a:xfrm>
            <a:custGeom>
              <a:avLst/>
              <a:gdLst>
                <a:gd name="connsiteX0" fmla="*/ 224629 w 231109"/>
                <a:gd name="connsiteY0" fmla="*/ 0 h 214198"/>
                <a:gd name="connsiteX1" fmla="*/ 11727 w 231109"/>
                <a:gd name="connsiteY1" fmla="*/ 0 h 214198"/>
                <a:gd name="connsiteX2" fmla="*/ 2 w 231109"/>
                <a:gd name="connsiteY2" fmla="*/ 11894 h 214198"/>
                <a:gd name="connsiteX3" fmla="*/ 2 w 231109"/>
                <a:gd name="connsiteY3" fmla="*/ 157042 h 214198"/>
                <a:gd name="connsiteX4" fmla="*/ 11611 w 231109"/>
                <a:gd name="connsiteY4" fmla="*/ 169103 h 214198"/>
                <a:gd name="connsiteX5" fmla="*/ 11727 w 231109"/>
                <a:gd name="connsiteY5" fmla="*/ 169104 h 214198"/>
                <a:gd name="connsiteX6" fmla="*/ 45548 w 231109"/>
                <a:gd name="connsiteY6" fmla="*/ 169104 h 214198"/>
                <a:gd name="connsiteX7" fmla="*/ 45548 w 231109"/>
                <a:gd name="connsiteY7" fmla="*/ 216679 h 214198"/>
                <a:gd name="connsiteX8" fmla="*/ 92277 w 231109"/>
                <a:gd name="connsiteY8" fmla="*/ 169104 h 214198"/>
                <a:gd name="connsiteX9" fmla="*/ 224629 w 231109"/>
                <a:gd name="connsiteY9" fmla="*/ 169104 h 214198"/>
                <a:gd name="connsiteX10" fmla="*/ 236410 w 231109"/>
                <a:gd name="connsiteY10" fmla="*/ 157211 h 214198"/>
                <a:gd name="connsiteX11" fmla="*/ 236410 w 231109"/>
                <a:gd name="connsiteY11" fmla="*/ 11894 h 214198"/>
                <a:gd name="connsiteX12" fmla="*/ 224629 w 231109"/>
                <a:gd name="connsiteY12" fmla="*/ 0 h 214198"/>
                <a:gd name="connsiteX13" fmla="*/ 117192 w 231109"/>
                <a:gd name="connsiteY13" fmla="*/ 147966 h 214198"/>
                <a:gd name="connsiteX14" fmla="*/ 104679 w 231109"/>
                <a:gd name="connsiteY14" fmla="*/ 135451 h 214198"/>
                <a:gd name="connsiteX15" fmla="*/ 117194 w 231109"/>
                <a:gd name="connsiteY15" fmla="*/ 122939 h 214198"/>
                <a:gd name="connsiteX16" fmla="*/ 129705 w 231109"/>
                <a:gd name="connsiteY16" fmla="*/ 135284 h 214198"/>
                <a:gd name="connsiteX17" fmla="*/ 117476 w 231109"/>
                <a:gd name="connsiteY17" fmla="*/ 147965 h 214198"/>
                <a:gd name="connsiteX18" fmla="*/ 117192 w 231109"/>
                <a:gd name="connsiteY18" fmla="*/ 147966 h 214198"/>
                <a:gd name="connsiteX19" fmla="*/ 125252 w 231109"/>
                <a:gd name="connsiteY19" fmla="*/ 96389 h 214198"/>
                <a:gd name="connsiteX20" fmla="*/ 125252 w 231109"/>
                <a:gd name="connsiteY20" fmla="*/ 114145 h 214198"/>
                <a:gd name="connsiteX21" fmla="*/ 109187 w 231109"/>
                <a:gd name="connsiteY21" fmla="*/ 114145 h 214198"/>
                <a:gd name="connsiteX22" fmla="*/ 109187 w 231109"/>
                <a:gd name="connsiteY22" fmla="*/ 80945 h 214198"/>
                <a:gd name="connsiteX23" fmla="*/ 117192 w 231109"/>
                <a:gd name="connsiteY23" fmla="*/ 80945 h 214198"/>
                <a:gd name="connsiteX24" fmla="*/ 140190 w 231109"/>
                <a:gd name="connsiteY24" fmla="*/ 60201 h 214198"/>
                <a:gd name="connsiteX25" fmla="*/ 118045 w 231109"/>
                <a:gd name="connsiteY25" fmla="*/ 37258 h 214198"/>
                <a:gd name="connsiteX26" fmla="*/ 117192 w 231109"/>
                <a:gd name="connsiteY26" fmla="*/ 37259 h 214198"/>
                <a:gd name="connsiteX27" fmla="*/ 94250 w 231109"/>
                <a:gd name="connsiteY27" fmla="*/ 56300 h 214198"/>
                <a:gd name="connsiteX28" fmla="*/ 94250 w 231109"/>
                <a:gd name="connsiteY28" fmla="*/ 60201 h 214198"/>
                <a:gd name="connsiteX29" fmla="*/ 94250 w 231109"/>
                <a:gd name="connsiteY29" fmla="*/ 61610 h 214198"/>
                <a:gd name="connsiteX30" fmla="*/ 78185 w 231109"/>
                <a:gd name="connsiteY30" fmla="*/ 61610 h 214198"/>
                <a:gd name="connsiteX31" fmla="*/ 78185 w 231109"/>
                <a:gd name="connsiteY31" fmla="*/ 60201 h 214198"/>
                <a:gd name="connsiteX32" fmla="*/ 112835 w 231109"/>
                <a:gd name="connsiteY32" fmla="*/ 21141 h 214198"/>
                <a:gd name="connsiteX33" fmla="*/ 117192 w 231109"/>
                <a:gd name="connsiteY33" fmla="*/ 21138 h 214198"/>
                <a:gd name="connsiteX34" fmla="*/ 156255 w 231109"/>
                <a:gd name="connsiteY34" fmla="*/ 59294 h 214198"/>
                <a:gd name="connsiteX35" fmla="*/ 156255 w 231109"/>
                <a:gd name="connsiteY35" fmla="*/ 60201 h 214198"/>
                <a:gd name="connsiteX36" fmla="*/ 125252 w 231109"/>
                <a:gd name="connsiteY36" fmla="*/ 96389 h 214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31109" h="214198">
                  <a:moveTo>
                    <a:pt x="224629" y="0"/>
                  </a:moveTo>
                  <a:lnTo>
                    <a:pt x="11727" y="0"/>
                  </a:lnTo>
                  <a:cubicBezTo>
                    <a:pt x="5211" y="62"/>
                    <a:pt x="-29" y="5378"/>
                    <a:pt x="2" y="11894"/>
                  </a:cubicBezTo>
                  <a:lnTo>
                    <a:pt x="2" y="157042"/>
                  </a:lnTo>
                  <a:cubicBezTo>
                    <a:pt x="-122" y="163578"/>
                    <a:pt x="5075" y="168978"/>
                    <a:pt x="11611" y="169103"/>
                  </a:cubicBezTo>
                  <a:cubicBezTo>
                    <a:pt x="11650" y="169103"/>
                    <a:pt x="11688" y="169104"/>
                    <a:pt x="11727" y="169104"/>
                  </a:cubicBezTo>
                  <a:lnTo>
                    <a:pt x="45548" y="169104"/>
                  </a:lnTo>
                  <a:lnTo>
                    <a:pt x="45548" y="216679"/>
                  </a:lnTo>
                  <a:lnTo>
                    <a:pt x="92277" y="169104"/>
                  </a:lnTo>
                  <a:lnTo>
                    <a:pt x="224629" y="169104"/>
                  </a:lnTo>
                  <a:cubicBezTo>
                    <a:pt x="231154" y="169042"/>
                    <a:pt x="236410" y="163736"/>
                    <a:pt x="236410" y="157211"/>
                  </a:cubicBezTo>
                  <a:lnTo>
                    <a:pt x="236410" y="11894"/>
                  </a:lnTo>
                  <a:cubicBezTo>
                    <a:pt x="236411" y="5369"/>
                    <a:pt x="231154" y="62"/>
                    <a:pt x="224629" y="0"/>
                  </a:cubicBezTo>
                  <a:close/>
                  <a:moveTo>
                    <a:pt x="117192" y="147966"/>
                  </a:moveTo>
                  <a:cubicBezTo>
                    <a:pt x="110280" y="147966"/>
                    <a:pt x="104678" y="142363"/>
                    <a:pt x="104679" y="135451"/>
                  </a:cubicBezTo>
                  <a:cubicBezTo>
                    <a:pt x="104680" y="128540"/>
                    <a:pt x="110282" y="122938"/>
                    <a:pt x="117194" y="122939"/>
                  </a:cubicBezTo>
                  <a:cubicBezTo>
                    <a:pt x="124039" y="122939"/>
                    <a:pt x="129613" y="128439"/>
                    <a:pt x="129705" y="135284"/>
                  </a:cubicBezTo>
                  <a:cubicBezTo>
                    <a:pt x="129830" y="142162"/>
                    <a:pt x="124354" y="147840"/>
                    <a:pt x="117476" y="147965"/>
                  </a:cubicBezTo>
                  <a:cubicBezTo>
                    <a:pt x="117381" y="147966"/>
                    <a:pt x="117286" y="147967"/>
                    <a:pt x="117192" y="147966"/>
                  </a:cubicBezTo>
                  <a:close/>
                  <a:moveTo>
                    <a:pt x="125252" y="96389"/>
                  </a:moveTo>
                  <a:lnTo>
                    <a:pt x="125252" y="114145"/>
                  </a:lnTo>
                  <a:lnTo>
                    <a:pt x="109187" y="114145"/>
                  </a:lnTo>
                  <a:lnTo>
                    <a:pt x="109187" y="80945"/>
                  </a:lnTo>
                  <a:lnTo>
                    <a:pt x="117192" y="80945"/>
                  </a:lnTo>
                  <a:cubicBezTo>
                    <a:pt x="131171" y="80945"/>
                    <a:pt x="140190" y="72771"/>
                    <a:pt x="140190" y="60201"/>
                  </a:cubicBezTo>
                  <a:cubicBezTo>
                    <a:pt x="140410" y="47751"/>
                    <a:pt x="130496" y="37479"/>
                    <a:pt x="118045" y="37258"/>
                  </a:cubicBezTo>
                  <a:cubicBezTo>
                    <a:pt x="117761" y="37253"/>
                    <a:pt x="117476" y="37254"/>
                    <a:pt x="117192" y="37259"/>
                  </a:cubicBezTo>
                  <a:cubicBezTo>
                    <a:pt x="105598" y="36182"/>
                    <a:pt x="95327" y="44707"/>
                    <a:pt x="94250" y="56300"/>
                  </a:cubicBezTo>
                  <a:cubicBezTo>
                    <a:pt x="94129" y="57598"/>
                    <a:pt x="94129" y="58904"/>
                    <a:pt x="94250" y="60201"/>
                  </a:cubicBezTo>
                  <a:lnTo>
                    <a:pt x="94250" y="61610"/>
                  </a:lnTo>
                  <a:lnTo>
                    <a:pt x="78185" y="61610"/>
                  </a:lnTo>
                  <a:lnTo>
                    <a:pt x="78185" y="60201"/>
                  </a:lnTo>
                  <a:cubicBezTo>
                    <a:pt x="76967" y="39847"/>
                    <a:pt x="92481" y="22359"/>
                    <a:pt x="112835" y="21141"/>
                  </a:cubicBezTo>
                  <a:cubicBezTo>
                    <a:pt x="114286" y="21055"/>
                    <a:pt x="115741" y="21053"/>
                    <a:pt x="117192" y="21138"/>
                  </a:cubicBezTo>
                  <a:cubicBezTo>
                    <a:pt x="138515" y="20888"/>
                    <a:pt x="156004" y="37971"/>
                    <a:pt x="156255" y="59294"/>
                  </a:cubicBezTo>
                  <a:cubicBezTo>
                    <a:pt x="156258" y="59596"/>
                    <a:pt x="156258" y="59899"/>
                    <a:pt x="156255" y="60201"/>
                  </a:cubicBezTo>
                  <a:cubicBezTo>
                    <a:pt x="156802" y="78455"/>
                    <a:pt x="143374" y="94130"/>
                    <a:pt x="125252" y="96389"/>
                  </a:cubicBezTo>
                  <a:close/>
                </a:path>
              </a:pathLst>
            </a:custGeom>
            <a:solidFill>
              <a:srgbClr val="215868"/>
            </a:solidFill>
            <a:ln w="5556" cap="flat">
              <a:noFill/>
              <a:prstDash val="solid"/>
              <a:miter/>
            </a:ln>
          </p:spPr>
          <p:txBody>
            <a:bodyPr rtlCol="0" anchor="ctr"/>
            <a:lstStyle/>
            <a:p>
              <a:endParaRPr lang="fr-FR"/>
            </a:p>
          </p:txBody>
        </p:sp>
      </p:grpSp>
      <p:sp>
        <p:nvSpPr>
          <p:cNvPr id="20" name="Rectangle : coins arrondis 37">
            <a:extLst>
              <a:ext uri="{FF2B5EF4-FFF2-40B4-BE49-F238E27FC236}">
                <a16:creationId xmlns:a16="http://schemas.microsoft.com/office/drawing/2014/main" id="{F0AEEEDE-F558-4FE4-B9AE-C1788E762D04}"/>
              </a:ext>
            </a:extLst>
          </p:cNvPr>
          <p:cNvSpPr>
            <a:spLocks/>
          </p:cNvSpPr>
          <p:nvPr/>
        </p:nvSpPr>
        <p:spPr>
          <a:xfrm rot="16200000">
            <a:off x="1575180" y="917636"/>
            <a:ext cx="4626524" cy="5924605"/>
          </a:xfrm>
          <a:prstGeom prst="roundRect">
            <a:avLst>
              <a:gd name="adj" fmla="val 5646"/>
            </a:avLst>
          </a:prstGeom>
          <a:solidFill>
            <a:srgbClr val="85BC9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Bonnes pratiques</a:t>
            </a:r>
          </a:p>
          <a:p>
            <a:pPr defTabSz="207365"/>
            <a:endParaRPr lang="fr-FR" sz="1501" kern="1400" dirty="0">
              <a:solidFill>
                <a:srgbClr val="215868"/>
              </a:solidFill>
              <a:latin typeface="Montserrat Alternates Light"/>
              <a:cs typeface="Calibri" panose="020F0502020204030204" pitchFamily="34" charset="0"/>
            </a:endParaRPr>
          </a:p>
          <a:p>
            <a:pPr marL="285765" indent="-285765" defTabSz="207365">
              <a:buFont typeface="Tempus Sans ITC" panose="04020404030D07020202" pitchFamily="82" charset="0"/>
              <a:buChar char="&gt;"/>
            </a:pPr>
            <a:r>
              <a:rPr lang="fr-FR" sz="1501" kern="1400" dirty="0">
                <a:solidFill>
                  <a:srgbClr val="215868"/>
                </a:solidFill>
                <a:latin typeface="Montserrat Alternates Light"/>
                <a:cs typeface="Calibri" panose="020F0502020204030204" pitchFamily="34" charset="0"/>
              </a:rPr>
              <a:t>Des attaquants peuvent utiliser la toile afin de vous tendre des pièges . Que ce soit par mail, SMS ou tchat, il faut rester vigilant lorsque l’on reçoit un message invitant à cliquer sur un lien ou un document. Celui-ci peut être piégé ! </a:t>
            </a:r>
          </a:p>
          <a:p>
            <a:pPr marL="285765" indent="-285765" defTabSz="207365">
              <a:buFont typeface="Tempus Sans ITC" panose="04020404030D07020202" pitchFamily="82" charset="0"/>
              <a:buChar char="&gt;"/>
            </a:pPr>
            <a:r>
              <a:rPr lang="fr-FR" sz="1501" kern="1400" dirty="0">
                <a:solidFill>
                  <a:srgbClr val="215868"/>
                </a:solidFill>
                <a:latin typeface="Montserrat Alternates Light"/>
                <a:cs typeface="Calibri" panose="020F0502020204030204" pitchFamily="34" charset="0"/>
              </a:rPr>
              <a:t>Pour déceler les pièges, prêtez attention entre autres aux points suivants : l’adresse de l’émetteur, le contenu, la structure du lien si lieu est (en cas de doute, cherchez l’organisme sur un moteur de recherche, utilisez l’adresse obtenue et vérifiez si sa structure correspond à celle reçue).</a:t>
            </a:r>
          </a:p>
          <a:p>
            <a:pPr marL="285765" indent="-285765" defTabSz="207365">
              <a:buFont typeface="Tempus Sans ITC" panose="04020404030D07020202" pitchFamily="82" charset="0"/>
              <a:buChar char="&gt;"/>
            </a:pPr>
            <a:r>
              <a:rPr lang="fr-FR" sz="1501" kern="1400" dirty="0">
                <a:solidFill>
                  <a:srgbClr val="215868"/>
                </a:solidFill>
                <a:latin typeface="Montserrat Alternates Light"/>
                <a:cs typeface="Calibri" panose="020F0502020204030204" pitchFamily="34" charset="0"/>
              </a:rPr>
              <a:t>Quoi qu’il en soit, </a:t>
            </a:r>
            <a:r>
              <a:rPr lang="fr-FR" sz="1501" b="1" kern="1400" dirty="0">
                <a:solidFill>
                  <a:srgbClr val="215868"/>
                </a:solidFill>
                <a:latin typeface="Montserrat Alternates Light"/>
                <a:cs typeface="Calibri" panose="020F0502020204030204" pitchFamily="34" charset="0"/>
              </a:rPr>
              <a:t>n’ouvrez pas de pièces jointes et ne cliquez pas sur des liens contenus dans des mails provenant d’un inconnu et/ou qui vous paraissent douteux </a:t>
            </a:r>
            <a:r>
              <a:rPr lang="fr-FR" sz="1501" kern="1400" dirty="0">
                <a:solidFill>
                  <a:srgbClr val="215868"/>
                </a:solidFill>
                <a:latin typeface="Montserrat Alternates Light"/>
                <a:cs typeface="Calibri" panose="020F0502020204030204" pitchFamily="34" charset="0"/>
              </a:rPr>
              <a:t>(fautes d’orthographe, cadeaux exceptionnels, etc.). Cela peut mener à des arnaques, à des fraudes et à des virus qui viendront bloquer votre appareil électronique.</a:t>
            </a:r>
          </a:p>
          <a:p>
            <a:pPr marL="285765" indent="-285765" defTabSz="207365">
              <a:buFont typeface="Tempus Sans ITC" panose="04020404030D07020202" pitchFamily="82" charset="0"/>
              <a:buChar char="&gt;"/>
            </a:pPr>
            <a:r>
              <a:rPr lang="fr-FR" sz="1501" b="1" kern="1400" dirty="0">
                <a:solidFill>
                  <a:srgbClr val="215868"/>
                </a:solidFill>
                <a:latin typeface="Montserrat Alternates Light"/>
                <a:cs typeface="Calibri" panose="020F0502020204030204" pitchFamily="34" charset="0"/>
              </a:rPr>
              <a:t>Si vous vous êtes fait piéger, ne cherchez pas à le cacher </a:t>
            </a:r>
            <a:r>
              <a:rPr lang="fr-FR" sz="1501" kern="1400" dirty="0">
                <a:solidFill>
                  <a:srgbClr val="215868"/>
                </a:solidFill>
                <a:latin typeface="Montserrat Alternates Light"/>
                <a:cs typeface="Calibri" panose="020F0502020204030204" pitchFamily="34" charset="0"/>
              </a:rPr>
              <a:t>: parlez-en avec vos parents ou un tiers de confiance (professeurs, CPE, oncles et tantes</a:t>
            </a:r>
            <a:r>
              <a:rPr lang="fr-FR" sz="1400" kern="1400" dirty="0">
                <a:solidFill>
                  <a:srgbClr val="215868"/>
                </a:solidFill>
                <a:latin typeface="Montserrat Alternates Light"/>
                <a:cs typeface="Calibri" panose="020F0502020204030204" pitchFamily="34" charset="0"/>
              </a:rPr>
              <a:t>, grands-parents, fratrie, </a:t>
            </a:r>
            <a:r>
              <a:rPr lang="fr-FR" sz="1400" kern="1400" dirty="0" err="1">
                <a:solidFill>
                  <a:srgbClr val="215868"/>
                </a:solidFill>
                <a:latin typeface="Montserrat Alternates Light"/>
                <a:cs typeface="Calibri" panose="020F0502020204030204" pitchFamily="34" charset="0"/>
              </a:rPr>
              <a:t>etc</a:t>
            </a:r>
            <a:r>
              <a:rPr lang="fr-FR" sz="1400" kern="1400" dirty="0">
                <a:solidFill>
                  <a:srgbClr val="215868"/>
                </a:solidFill>
                <a:latin typeface="Montserrat Alternates Light"/>
                <a:cs typeface="Calibri" panose="020F0502020204030204" pitchFamily="34" charset="0"/>
              </a:rPr>
              <a:t>).</a:t>
            </a:r>
          </a:p>
        </p:txBody>
      </p:sp>
      <p:sp>
        <p:nvSpPr>
          <p:cNvPr id="71" name="Flèche : en arc 70">
            <a:extLst>
              <a:ext uri="{FF2B5EF4-FFF2-40B4-BE49-F238E27FC236}">
                <a16:creationId xmlns:a16="http://schemas.microsoft.com/office/drawing/2014/main" id="{E36C7DFB-7DA5-48C7-B4A7-2EB24A86137A}"/>
              </a:ext>
            </a:extLst>
          </p:cNvPr>
          <p:cNvSpPr/>
          <p:nvPr/>
        </p:nvSpPr>
        <p:spPr>
          <a:xfrm rot="16200000">
            <a:off x="939802" y="5922213"/>
            <a:ext cx="635000" cy="698500"/>
          </a:xfrm>
          <a:prstGeom prst="circular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72" name="Graphique 71" descr="Personne avec une idée">
            <a:extLst>
              <a:ext uri="{FF2B5EF4-FFF2-40B4-BE49-F238E27FC236}">
                <a16:creationId xmlns:a16="http://schemas.microsoft.com/office/drawing/2014/main" id="{4A34F748-FFDB-4FE7-B1B6-6A0E822493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916862" y="1714346"/>
            <a:ext cx="649459" cy="540000"/>
          </a:xfrm>
          <a:prstGeom prst="rect">
            <a:avLst/>
          </a:prstGeom>
        </p:spPr>
      </p:pic>
      <p:cxnSp>
        <p:nvCxnSpPr>
          <p:cNvPr id="73" name="Connecteur droit 72">
            <a:extLst>
              <a:ext uri="{FF2B5EF4-FFF2-40B4-BE49-F238E27FC236}">
                <a16:creationId xmlns:a16="http://schemas.microsoft.com/office/drawing/2014/main" id="{0A568833-BDA8-4D87-AA31-65C5190A1A91}"/>
              </a:ext>
            </a:extLst>
          </p:cNvPr>
          <p:cNvCxnSpPr>
            <a:cxnSpLocks/>
          </p:cNvCxnSpPr>
          <p:nvPr/>
        </p:nvCxnSpPr>
        <p:spPr>
          <a:xfrm flipV="1">
            <a:off x="1458630" y="3092538"/>
            <a:ext cx="0" cy="1574801"/>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23" name="Organigramme : Connecteur 72">
            <a:extLst>
              <a:ext uri="{FF2B5EF4-FFF2-40B4-BE49-F238E27FC236}">
                <a16:creationId xmlns:a16="http://schemas.microsoft.com/office/drawing/2014/main" id="{975757FC-6992-4E0E-BDBB-B62F640C941B}"/>
              </a:ext>
            </a:extLst>
          </p:cNvPr>
          <p:cNvSpPr/>
          <p:nvPr/>
        </p:nvSpPr>
        <p:spPr>
          <a:xfrm rot="16200000">
            <a:off x="-905417" y="289881"/>
            <a:ext cx="2563090" cy="1318309"/>
          </a:xfrm>
          <a:prstGeom prst="flowChartConnector">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360000" rIns="432000" rtlCol="0" anchor="ctr"/>
          <a:lstStyle/>
          <a:p>
            <a:pPr algn="ctr"/>
            <a:r>
              <a:rPr lang="fr-FR" b="1" dirty="0">
                <a:latin typeface="Montserrat Alternates Light"/>
              </a:rPr>
              <a:t>Hameçonnage</a:t>
            </a:r>
          </a:p>
        </p:txBody>
      </p:sp>
    </p:spTree>
    <p:extLst>
      <p:ext uri="{BB962C8B-B14F-4D97-AF65-F5344CB8AC3E}">
        <p14:creationId xmlns:p14="http://schemas.microsoft.com/office/powerpoint/2010/main" val="161225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2" name="Rectangle : coins arrondis 41">
            <a:extLst>
              <a:ext uri="{FF2B5EF4-FFF2-40B4-BE49-F238E27FC236}">
                <a16:creationId xmlns:a16="http://schemas.microsoft.com/office/drawing/2014/main" id="{C2BB1DE1-F0EA-47DB-A79A-88079A692899}"/>
              </a:ext>
            </a:extLst>
          </p:cNvPr>
          <p:cNvSpPr>
            <a:spLocks/>
          </p:cNvSpPr>
          <p:nvPr/>
        </p:nvSpPr>
        <p:spPr>
          <a:xfrm rot="16200000">
            <a:off x="2677484" y="5623473"/>
            <a:ext cx="2413125" cy="5924609"/>
          </a:xfrm>
          <a:prstGeom prst="roundRect">
            <a:avLst>
              <a:gd name="adj" fmla="val 9874"/>
            </a:avLst>
          </a:prstGeom>
          <a:solidFill>
            <a:schemeClr val="accent4">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Questions</a:t>
            </a:r>
          </a:p>
          <a:p>
            <a:pPr algn="ctr" defTabSz="207365"/>
            <a:endParaRPr lang="fr-FR" b="1" kern="1400" dirty="0">
              <a:solidFill>
                <a:srgbClr val="215868"/>
              </a:solidFill>
              <a:latin typeface="Montserrat Alternates Light"/>
              <a:cs typeface="Calibri" panose="020F0502020204030204" pitchFamily="34" charset="0"/>
            </a:endParaRPr>
          </a:p>
          <a:p>
            <a:pPr marL="342918" indent="-342918" defTabSz="207365">
              <a:buFont typeface="Tempus Sans ITC" panose="04020404030D07020202" pitchFamily="82" charset="0"/>
              <a:buChar char="&gt;"/>
            </a:pPr>
            <a:r>
              <a:rPr lang="fr-FR" sz="1501" kern="1400" dirty="0">
                <a:solidFill>
                  <a:srgbClr val="215868"/>
                </a:solidFill>
                <a:latin typeface="Montserrat Alternates Light"/>
                <a:cs typeface="Calibri" panose="020F0502020204030204" pitchFamily="34" charset="0"/>
              </a:rPr>
              <a:t>Est-ce que vous avez déjà entendu parler d’un challenge circulant sur la toile ? Est-ce que vous avez déjà entendu parler du «Blue </a:t>
            </a:r>
            <a:r>
              <a:rPr lang="fr-FR" sz="1501" kern="1400" dirty="0" err="1">
                <a:solidFill>
                  <a:srgbClr val="215868"/>
                </a:solidFill>
                <a:latin typeface="Montserrat Alternates Light"/>
                <a:cs typeface="Calibri" panose="020F0502020204030204" pitchFamily="34" charset="0"/>
              </a:rPr>
              <a:t>whale</a:t>
            </a:r>
            <a:r>
              <a:rPr lang="fr-FR" sz="1501" kern="1400" dirty="0">
                <a:solidFill>
                  <a:srgbClr val="215868"/>
                </a:solidFill>
                <a:latin typeface="Montserrat Alternates Light"/>
                <a:cs typeface="Calibri" panose="020F0502020204030204" pitchFamily="34" charset="0"/>
              </a:rPr>
              <a:t> challenge » ou du défi de la cannelle ? Qu’est-ce que c’est ? </a:t>
            </a:r>
          </a:p>
          <a:p>
            <a:pPr marL="342918" indent="-342918" defTabSz="207365">
              <a:buFont typeface="Tempus Sans ITC" panose="04020404030D07020202" pitchFamily="82" charset="0"/>
              <a:buChar char="&gt;"/>
            </a:pPr>
            <a:r>
              <a:rPr lang="fr-FR" sz="1501" kern="1400" dirty="0">
                <a:solidFill>
                  <a:srgbClr val="215868"/>
                </a:solidFill>
                <a:latin typeface="Montserrat Alternates Light"/>
                <a:cs typeface="Calibri" panose="020F0502020204030204" pitchFamily="34" charset="0"/>
              </a:rPr>
              <a:t>Vous a-t-on déjà poussé à participer à ce type de challenge ? Comment avez-vous réagi ?</a:t>
            </a:r>
          </a:p>
          <a:p>
            <a:pPr defTabSz="207365"/>
            <a:endParaRPr lang="fr-FR" sz="1501" kern="1400" dirty="0">
              <a:solidFill>
                <a:srgbClr val="215868"/>
              </a:solidFill>
              <a:latin typeface="Montserrat Alternates Light"/>
              <a:cs typeface="Calibri" panose="020F0502020204030204" pitchFamily="34" charset="0"/>
            </a:endParaRPr>
          </a:p>
        </p:txBody>
      </p:sp>
      <p:cxnSp>
        <p:nvCxnSpPr>
          <p:cNvPr id="43" name="Connecteur droit 42">
            <a:extLst>
              <a:ext uri="{FF2B5EF4-FFF2-40B4-BE49-F238E27FC236}">
                <a16:creationId xmlns:a16="http://schemas.microsoft.com/office/drawing/2014/main" id="{51706702-B0B6-4CAF-BC5A-76858941F561}"/>
              </a:ext>
            </a:extLst>
          </p:cNvPr>
          <p:cNvCxnSpPr>
            <a:cxnSpLocks/>
          </p:cNvCxnSpPr>
          <p:nvPr/>
        </p:nvCxnSpPr>
        <p:spPr>
          <a:xfrm flipV="1">
            <a:off x="1366316" y="8142664"/>
            <a:ext cx="0" cy="886227"/>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4" name="Rectangle : coins arrondis 37">
            <a:extLst>
              <a:ext uri="{FF2B5EF4-FFF2-40B4-BE49-F238E27FC236}">
                <a16:creationId xmlns:a16="http://schemas.microsoft.com/office/drawing/2014/main" id="{F0AEEEDE-F558-4FE4-B9AE-C1788E762D04}"/>
              </a:ext>
            </a:extLst>
          </p:cNvPr>
          <p:cNvSpPr>
            <a:spLocks/>
          </p:cNvSpPr>
          <p:nvPr/>
        </p:nvSpPr>
        <p:spPr>
          <a:xfrm rot="16200000">
            <a:off x="2581046" y="2795453"/>
            <a:ext cx="2606001" cy="5924609"/>
          </a:xfrm>
          <a:prstGeom prst="roundRect">
            <a:avLst>
              <a:gd name="adj" fmla="val 9969"/>
            </a:avLst>
          </a:prstGeom>
          <a:solidFill>
            <a:srgbClr val="85BC9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207365"/>
            <a:r>
              <a:rPr lang="fr-FR" b="1" kern="1400" dirty="0">
                <a:solidFill>
                  <a:srgbClr val="215868"/>
                </a:solidFill>
                <a:latin typeface="Montserrat Alternates Light"/>
                <a:cs typeface="Calibri" panose="020F0502020204030204" pitchFamily="34" charset="0"/>
              </a:rPr>
              <a:t>Bonnes pratiques</a:t>
            </a:r>
          </a:p>
          <a:p>
            <a:pPr marL="285765" indent="-285765" defTabSz="207365">
              <a:buFont typeface="Tempus Sans ITC" panose="04020404030D07020202" pitchFamily="82" charset="0"/>
              <a:buChar char="&gt;"/>
            </a:pPr>
            <a:endParaRPr lang="fr-FR" sz="1501" kern="1400" dirty="0">
              <a:solidFill>
                <a:srgbClr val="215868"/>
              </a:solidFill>
              <a:latin typeface="Montserrat Alternates Light"/>
              <a:cs typeface="Calibri" panose="020F0502020204030204" pitchFamily="34" charset="0"/>
            </a:endParaRPr>
          </a:p>
          <a:p>
            <a:pPr marL="285765" indent="-285765" defTabSz="207365">
              <a:buFont typeface="Tempus Sans ITC" panose="04020404030D07020202" pitchFamily="82" charset="0"/>
              <a:buChar char="&gt;"/>
            </a:pPr>
            <a:r>
              <a:rPr lang="fr-FR" sz="1501" kern="1400" dirty="0">
                <a:solidFill>
                  <a:srgbClr val="215868"/>
                </a:solidFill>
                <a:latin typeface="Montserrat Alternates Light"/>
                <a:cs typeface="Calibri" panose="020F0502020204030204" pitchFamily="34" charset="0"/>
              </a:rPr>
              <a:t>Les challenges, ou défis en ligne, sont une pratique très répandue. Récemment deux cas concrets de challenge sévissent en ligne (cf. encadré). </a:t>
            </a:r>
          </a:p>
          <a:p>
            <a:pPr marL="285765" indent="-285765" defTabSz="207365">
              <a:buFont typeface="Tempus Sans ITC" panose="04020404030D07020202" pitchFamily="82" charset="0"/>
              <a:buChar char="&gt;"/>
            </a:pPr>
            <a:r>
              <a:rPr lang="fr-FR" sz="1501" kern="1400" dirty="0">
                <a:solidFill>
                  <a:srgbClr val="215868"/>
                </a:solidFill>
                <a:latin typeface="Montserrat Alternates Light"/>
                <a:cs typeface="Calibri" panose="020F0502020204030204" pitchFamily="34" charset="0"/>
              </a:rPr>
              <a:t>Si jamais un inconnu vous aborde en ligne, ou même une connaissance voire un ami et vous demande de relever des défis de ce type, </a:t>
            </a:r>
            <a:r>
              <a:rPr lang="fr-FR" sz="1501" b="1" kern="1400" dirty="0">
                <a:solidFill>
                  <a:srgbClr val="215868"/>
                </a:solidFill>
                <a:latin typeface="Montserrat Alternates Light"/>
                <a:cs typeface="Calibri" panose="020F0502020204030204" pitchFamily="34" charset="0"/>
              </a:rPr>
              <a:t>le premier réflexe à avoir est d’en discuter avec quelqu’un de confiance</a:t>
            </a:r>
            <a:r>
              <a:rPr lang="fr-FR" sz="1501" kern="1400" dirty="0">
                <a:solidFill>
                  <a:srgbClr val="215868"/>
                </a:solidFill>
                <a:latin typeface="Montserrat Alternates Light"/>
                <a:cs typeface="Calibri" panose="020F0502020204030204" pitchFamily="34" charset="0"/>
              </a:rPr>
              <a:t> (parents, professeurs, CPE, oncles et tantes, grands-parents, fratrie, </a:t>
            </a:r>
            <a:r>
              <a:rPr lang="fr-FR" sz="1501" kern="1400" dirty="0" err="1">
                <a:solidFill>
                  <a:srgbClr val="215868"/>
                </a:solidFill>
                <a:latin typeface="Montserrat Alternates Light"/>
                <a:cs typeface="Calibri" panose="020F0502020204030204" pitchFamily="34" charset="0"/>
              </a:rPr>
              <a:t>etc</a:t>
            </a:r>
            <a:r>
              <a:rPr lang="fr-FR" sz="1501" kern="1400" dirty="0">
                <a:solidFill>
                  <a:srgbClr val="215868"/>
                </a:solidFill>
                <a:latin typeface="Montserrat Alternates Light"/>
                <a:cs typeface="Calibri" panose="020F0502020204030204" pitchFamily="34" charset="0"/>
              </a:rPr>
              <a:t>).</a:t>
            </a:r>
          </a:p>
        </p:txBody>
      </p:sp>
      <p:pic>
        <p:nvPicPr>
          <p:cNvPr id="5" name="Graphique 38" descr="Personne avec une idée">
            <a:extLst>
              <a:ext uri="{FF2B5EF4-FFF2-40B4-BE49-F238E27FC236}">
                <a16:creationId xmlns:a16="http://schemas.microsoft.com/office/drawing/2014/main" id="{7F2F8ADD-D779-4034-8654-33165E345DE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981721" y="4476284"/>
            <a:ext cx="576487" cy="540000"/>
          </a:xfrm>
          <a:prstGeom prst="rect">
            <a:avLst/>
          </a:prstGeom>
        </p:spPr>
      </p:pic>
      <p:cxnSp>
        <p:nvCxnSpPr>
          <p:cNvPr id="26" name="Connecteur droit 39">
            <a:extLst>
              <a:ext uri="{FF2B5EF4-FFF2-40B4-BE49-F238E27FC236}">
                <a16:creationId xmlns:a16="http://schemas.microsoft.com/office/drawing/2014/main" id="{073656BB-2123-4B8C-B9B0-918431E7BC6B}"/>
              </a:ext>
            </a:extLst>
          </p:cNvPr>
          <p:cNvCxnSpPr>
            <a:cxnSpLocks/>
          </p:cNvCxnSpPr>
          <p:nvPr/>
        </p:nvCxnSpPr>
        <p:spPr>
          <a:xfrm flipH="1" flipV="1">
            <a:off x="1373745" y="5246589"/>
            <a:ext cx="2" cy="1022337"/>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11" name="Flèche : en arc 10">
            <a:extLst>
              <a:ext uri="{FF2B5EF4-FFF2-40B4-BE49-F238E27FC236}">
                <a16:creationId xmlns:a16="http://schemas.microsoft.com/office/drawing/2014/main" id="{9FBE0852-AF59-4BFF-B01E-A70CD65F62F7}"/>
              </a:ext>
            </a:extLst>
          </p:cNvPr>
          <p:cNvSpPr/>
          <p:nvPr/>
        </p:nvSpPr>
        <p:spPr>
          <a:xfrm rot="16200000">
            <a:off x="896923" y="6867447"/>
            <a:ext cx="634999" cy="698500"/>
          </a:xfrm>
          <a:prstGeom prst="circular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nvGrpSpPr>
          <p:cNvPr id="49" name="Graphique 9" descr="Questions">
            <a:extLst>
              <a:ext uri="{FF2B5EF4-FFF2-40B4-BE49-F238E27FC236}">
                <a16:creationId xmlns:a16="http://schemas.microsoft.com/office/drawing/2014/main" id="{9FE2FC2F-A35C-4732-A8F2-4FDBFC297257}"/>
              </a:ext>
            </a:extLst>
          </p:cNvPr>
          <p:cNvGrpSpPr/>
          <p:nvPr/>
        </p:nvGrpSpPr>
        <p:grpSpPr>
          <a:xfrm rot="16200000">
            <a:off x="1049765" y="9187369"/>
            <a:ext cx="396257" cy="450943"/>
            <a:chOff x="4213566" y="6050330"/>
            <a:chExt cx="394581" cy="450943"/>
          </a:xfrm>
        </p:grpSpPr>
        <p:sp>
          <p:nvSpPr>
            <p:cNvPr id="50" name="Forme libre : forme 22">
              <a:extLst>
                <a:ext uri="{FF2B5EF4-FFF2-40B4-BE49-F238E27FC236}">
                  <a16:creationId xmlns:a16="http://schemas.microsoft.com/office/drawing/2014/main" id="{62EA2FB0-494E-4579-9DCF-912FD1429E4C}"/>
                </a:ext>
              </a:extLst>
            </p:cNvPr>
            <p:cNvSpPr/>
            <p:nvPr/>
          </p:nvSpPr>
          <p:spPr>
            <a:xfrm>
              <a:off x="4264304" y="6205904"/>
              <a:ext cx="101463" cy="101463"/>
            </a:xfrm>
            <a:custGeom>
              <a:avLst/>
              <a:gdLst>
                <a:gd name="connsiteX0" fmla="*/ 101463 w 101462"/>
                <a:gd name="connsiteY0" fmla="*/ 50731 h 101462"/>
                <a:gd name="connsiteX1" fmla="*/ 50731 w 101462"/>
                <a:gd name="connsiteY1" fmla="*/ 101463 h 101462"/>
                <a:gd name="connsiteX2" fmla="*/ 0 w 101462"/>
                <a:gd name="connsiteY2" fmla="*/ 50731 h 101462"/>
                <a:gd name="connsiteX3" fmla="*/ 50731 w 101462"/>
                <a:gd name="connsiteY3" fmla="*/ 0 h 101462"/>
                <a:gd name="connsiteX4" fmla="*/ 101463 w 101462"/>
                <a:gd name="connsiteY4" fmla="*/ 50731 h 10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101462">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endParaRPr lang="fr-FR"/>
            </a:p>
          </p:txBody>
        </p:sp>
        <p:sp>
          <p:nvSpPr>
            <p:cNvPr id="51" name="Forme libre : forme 23">
              <a:extLst>
                <a:ext uri="{FF2B5EF4-FFF2-40B4-BE49-F238E27FC236}">
                  <a16:creationId xmlns:a16="http://schemas.microsoft.com/office/drawing/2014/main" id="{B40AE7C2-BC34-42B4-9C3E-39F0741B6E92}"/>
                </a:ext>
              </a:extLst>
            </p:cNvPr>
            <p:cNvSpPr/>
            <p:nvPr/>
          </p:nvSpPr>
          <p:spPr>
            <a:xfrm>
              <a:off x="4348860" y="6399810"/>
              <a:ext cx="202925" cy="101463"/>
            </a:xfrm>
            <a:custGeom>
              <a:avLst/>
              <a:gdLst>
                <a:gd name="connsiteX0" fmla="*/ 202925 w 202925"/>
                <a:gd name="connsiteY0" fmla="*/ 101463 h 101462"/>
                <a:gd name="connsiteX1" fmla="*/ 202925 w 202925"/>
                <a:gd name="connsiteY1" fmla="*/ 50731 h 101462"/>
                <a:gd name="connsiteX2" fmla="*/ 192779 w 202925"/>
                <a:gd name="connsiteY2" fmla="*/ 30439 h 101462"/>
                <a:gd name="connsiteX3" fmla="*/ 143175 w 202925"/>
                <a:gd name="connsiteY3" fmla="*/ 6764 h 101462"/>
                <a:gd name="connsiteX4" fmla="*/ 101463 w 202925"/>
                <a:gd name="connsiteY4" fmla="*/ 0 h 101462"/>
                <a:gd name="connsiteX5" fmla="*/ 59750 w 202925"/>
                <a:gd name="connsiteY5" fmla="*/ 6764 h 101462"/>
                <a:gd name="connsiteX6" fmla="*/ 10146 w 202925"/>
                <a:gd name="connsiteY6" fmla="*/ 30439 h 101462"/>
                <a:gd name="connsiteX7" fmla="*/ 0 w 202925"/>
                <a:gd name="connsiteY7" fmla="*/ 50731 h 101462"/>
                <a:gd name="connsiteX8" fmla="*/ 0 w 202925"/>
                <a:gd name="connsiteY8" fmla="*/ 101463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925" h="101462">
                  <a:moveTo>
                    <a:pt x="202925" y="101463"/>
                  </a:moveTo>
                  <a:lnTo>
                    <a:pt x="202925" y="50731"/>
                  </a:lnTo>
                  <a:cubicBezTo>
                    <a:pt x="203133" y="42699"/>
                    <a:pt x="199329" y="35091"/>
                    <a:pt x="192779" y="30439"/>
                  </a:cubicBezTo>
                  <a:cubicBezTo>
                    <a:pt x="178177" y="19010"/>
                    <a:pt x="161244" y="10928"/>
                    <a:pt x="143175" y="6764"/>
                  </a:cubicBezTo>
                  <a:cubicBezTo>
                    <a:pt x="129628" y="2692"/>
                    <a:pt x="115603" y="418"/>
                    <a:pt x="101463" y="0"/>
                  </a:cubicBezTo>
                  <a:cubicBezTo>
                    <a:pt x="87289" y="44"/>
                    <a:pt x="73211" y="2326"/>
                    <a:pt x="59750" y="6764"/>
                  </a:cubicBezTo>
                  <a:cubicBezTo>
                    <a:pt x="41938" y="11640"/>
                    <a:pt x="25140" y="19658"/>
                    <a:pt x="10146" y="30439"/>
                  </a:cubicBezTo>
                  <a:cubicBezTo>
                    <a:pt x="3787" y="35252"/>
                    <a:pt x="35" y="42756"/>
                    <a:pt x="0" y="50731"/>
                  </a:cubicBezTo>
                  <a:lnTo>
                    <a:pt x="0" y="101463"/>
                  </a:lnTo>
                  <a:close/>
                </a:path>
              </a:pathLst>
            </a:custGeom>
            <a:solidFill>
              <a:srgbClr val="215868"/>
            </a:solidFill>
            <a:ln w="5556" cap="flat">
              <a:noFill/>
              <a:prstDash val="solid"/>
              <a:miter/>
            </a:ln>
          </p:spPr>
          <p:txBody>
            <a:bodyPr rtlCol="0" anchor="ctr"/>
            <a:lstStyle/>
            <a:p>
              <a:endParaRPr lang="fr-FR"/>
            </a:p>
          </p:txBody>
        </p:sp>
        <p:sp>
          <p:nvSpPr>
            <p:cNvPr id="52" name="Forme libre : forme 25">
              <a:extLst>
                <a:ext uri="{FF2B5EF4-FFF2-40B4-BE49-F238E27FC236}">
                  <a16:creationId xmlns:a16="http://schemas.microsoft.com/office/drawing/2014/main" id="{2264C060-808B-417A-81BF-C0FF1CE507FB}"/>
                </a:ext>
              </a:extLst>
            </p:cNvPr>
            <p:cNvSpPr/>
            <p:nvPr/>
          </p:nvSpPr>
          <p:spPr>
            <a:xfrm>
              <a:off x="4399586" y="6284821"/>
              <a:ext cx="101463" cy="95826"/>
            </a:xfrm>
            <a:custGeom>
              <a:avLst/>
              <a:gdLst>
                <a:gd name="connsiteX0" fmla="*/ 101463 w 101462"/>
                <a:gd name="connsiteY0" fmla="*/ 50731 h 95825"/>
                <a:gd name="connsiteX1" fmla="*/ 50731 w 101462"/>
                <a:gd name="connsiteY1" fmla="*/ 101463 h 95825"/>
                <a:gd name="connsiteX2" fmla="*/ 0 w 101462"/>
                <a:gd name="connsiteY2" fmla="*/ 50731 h 95825"/>
                <a:gd name="connsiteX3" fmla="*/ 50731 w 101462"/>
                <a:gd name="connsiteY3" fmla="*/ 0 h 95825"/>
                <a:gd name="connsiteX4" fmla="*/ 101463 w 101462"/>
                <a:gd name="connsiteY4" fmla="*/ 50731 h 95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95825">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endParaRPr lang="fr-FR"/>
            </a:p>
          </p:txBody>
        </p:sp>
        <p:sp>
          <p:nvSpPr>
            <p:cNvPr id="53" name="Forme libre : forme 26">
              <a:extLst>
                <a:ext uri="{FF2B5EF4-FFF2-40B4-BE49-F238E27FC236}">
                  <a16:creationId xmlns:a16="http://schemas.microsoft.com/office/drawing/2014/main" id="{5736B38D-A7FC-4C80-9A89-9E34C0AF3017}"/>
                </a:ext>
              </a:extLst>
            </p:cNvPr>
            <p:cNvSpPr/>
            <p:nvPr/>
          </p:nvSpPr>
          <p:spPr>
            <a:xfrm>
              <a:off x="4213566" y="6320894"/>
              <a:ext cx="180378" cy="101463"/>
            </a:xfrm>
            <a:custGeom>
              <a:avLst/>
              <a:gdLst>
                <a:gd name="connsiteX0" fmla="*/ 131910 w 180378"/>
                <a:gd name="connsiteY0" fmla="*/ 91316 h 101462"/>
                <a:gd name="connsiteX1" fmla="*/ 131910 w 180378"/>
                <a:gd name="connsiteY1" fmla="*/ 91316 h 101462"/>
                <a:gd name="connsiteX2" fmla="*/ 183768 w 180378"/>
                <a:gd name="connsiteY2" fmla="*/ 65387 h 101462"/>
                <a:gd name="connsiteX3" fmla="*/ 163476 w 180378"/>
                <a:gd name="connsiteY3" fmla="*/ 15783 h 101462"/>
                <a:gd name="connsiteX4" fmla="*/ 163476 w 180378"/>
                <a:gd name="connsiteY4" fmla="*/ 13528 h 101462"/>
                <a:gd name="connsiteX5" fmla="*/ 143183 w 180378"/>
                <a:gd name="connsiteY5" fmla="*/ 6764 h 101462"/>
                <a:gd name="connsiteX6" fmla="*/ 101471 w 180378"/>
                <a:gd name="connsiteY6" fmla="*/ 0 h 101462"/>
                <a:gd name="connsiteX7" fmla="*/ 59758 w 180378"/>
                <a:gd name="connsiteY7" fmla="*/ 6764 h 101462"/>
                <a:gd name="connsiteX8" fmla="*/ 10154 w 180378"/>
                <a:gd name="connsiteY8" fmla="*/ 30439 h 101462"/>
                <a:gd name="connsiteX9" fmla="*/ 8 w 180378"/>
                <a:gd name="connsiteY9" fmla="*/ 50731 h 101462"/>
                <a:gd name="connsiteX10" fmla="*/ 8 w 180378"/>
                <a:gd name="connsiteY10" fmla="*/ 101463 h 101462"/>
                <a:gd name="connsiteX11" fmla="*/ 121763 w 180378"/>
                <a:gd name="connsiteY11" fmla="*/ 101463 h 101462"/>
                <a:gd name="connsiteX12" fmla="*/ 131910 w 180378"/>
                <a:gd name="connsiteY12" fmla="*/ 91316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378" h="101462">
                  <a:moveTo>
                    <a:pt x="131910" y="91316"/>
                  </a:moveTo>
                  <a:lnTo>
                    <a:pt x="131910" y="91316"/>
                  </a:lnTo>
                  <a:cubicBezTo>
                    <a:pt x="147737" y="80021"/>
                    <a:pt x="165235" y="71272"/>
                    <a:pt x="183768" y="65387"/>
                  </a:cubicBezTo>
                  <a:cubicBezTo>
                    <a:pt x="170950" y="52029"/>
                    <a:pt x="163694" y="34295"/>
                    <a:pt x="163476" y="15783"/>
                  </a:cubicBezTo>
                  <a:lnTo>
                    <a:pt x="163476" y="13528"/>
                  </a:lnTo>
                  <a:cubicBezTo>
                    <a:pt x="156890" y="10769"/>
                    <a:pt x="150107" y="8508"/>
                    <a:pt x="143183" y="6764"/>
                  </a:cubicBezTo>
                  <a:cubicBezTo>
                    <a:pt x="129636" y="2692"/>
                    <a:pt x="115611" y="417"/>
                    <a:pt x="101471" y="0"/>
                  </a:cubicBezTo>
                  <a:cubicBezTo>
                    <a:pt x="87297" y="43"/>
                    <a:pt x="73220" y="2326"/>
                    <a:pt x="59758" y="6764"/>
                  </a:cubicBezTo>
                  <a:cubicBezTo>
                    <a:pt x="42127" y="12116"/>
                    <a:pt x="25404" y="20097"/>
                    <a:pt x="10154" y="30439"/>
                  </a:cubicBezTo>
                  <a:cubicBezTo>
                    <a:pt x="3604" y="35091"/>
                    <a:pt x="-200" y="42699"/>
                    <a:pt x="8" y="50731"/>
                  </a:cubicBezTo>
                  <a:lnTo>
                    <a:pt x="8" y="101463"/>
                  </a:lnTo>
                  <a:lnTo>
                    <a:pt x="121763" y="101463"/>
                  </a:lnTo>
                  <a:cubicBezTo>
                    <a:pt x="124558" y="97541"/>
                    <a:pt x="127987" y="94111"/>
                    <a:pt x="131910" y="91316"/>
                  </a:cubicBezTo>
                  <a:close/>
                </a:path>
              </a:pathLst>
            </a:custGeom>
            <a:solidFill>
              <a:srgbClr val="215868"/>
            </a:solidFill>
            <a:ln w="5556" cap="flat">
              <a:noFill/>
              <a:prstDash val="solid"/>
              <a:miter/>
            </a:ln>
          </p:spPr>
          <p:txBody>
            <a:bodyPr rtlCol="0" anchor="ctr"/>
            <a:lstStyle/>
            <a:p>
              <a:endParaRPr lang="fr-FR"/>
            </a:p>
          </p:txBody>
        </p:sp>
        <p:sp>
          <p:nvSpPr>
            <p:cNvPr id="54" name="Forme libre : forme 27">
              <a:extLst>
                <a:ext uri="{FF2B5EF4-FFF2-40B4-BE49-F238E27FC236}">
                  <a16:creationId xmlns:a16="http://schemas.microsoft.com/office/drawing/2014/main" id="{914BF9EE-C0A3-4FC8-B47A-39A847C173F2}"/>
                </a:ext>
              </a:extLst>
            </p:cNvPr>
            <p:cNvSpPr/>
            <p:nvPr/>
          </p:nvSpPr>
          <p:spPr>
            <a:xfrm>
              <a:off x="4377038" y="6050330"/>
              <a:ext cx="231109" cy="214199"/>
            </a:xfrm>
            <a:custGeom>
              <a:avLst/>
              <a:gdLst>
                <a:gd name="connsiteX0" fmla="*/ 224629 w 231109"/>
                <a:gd name="connsiteY0" fmla="*/ 0 h 214198"/>
                <a:gd name="connsiteX1" fmla="*/ 11727 w 231109"/>
                <a:gd name="connsiteY1" fmla="*/ 0 h 214198"/>
                <a:gd name="connsiteX2" fmla="*/ 2 w 231109"/>
                <a:gd name="connsiteY2" fmla="*/ 11894 h 214198"/>
                <a:gd name="connsiteX3" fmla="*/ 2 w 231109"/>
                <a:gd name="connsiteY3" fmla="*/ 157042 h 214198"/>
                <a:gd name="connsiteX4" fmla="*/ 11611 w 231109"/>
                <a:gd name="connsiteY4" fmla="*/ 169103 h 214198"/>
                <a:gd name="connsiteX5" fmla="*/ 11727 w 231109"/>
                <a:gd name="connsiteY5" fmla="*/ 169104 h 214198"/>
                <a:gd name="connsiteX6" fmla="*/ 45548 w 231109"/>
                <a:gd name="connsiteY6" fmla="*/ 169104 h 214198"/>
                <a:gd name="connsiteX7" fmla="*/ 45548 w 231109"/>
                <a:gd name="connsiteY7" fmla="*/ 216679 h 214198"/>
                <a:gd name="connsiteX8" fmla="*/ 92277 w 231109"/>
                <a:gd name="connsiteY8" fmla="*/ 169104 h 214198"/>
                <a:gd name="connsiteX9" fmla="*/ 224629 w 231109"/>
                <a:gd name="connsiteY9" fmla="*/ 169104 h 214198"/>
                <a:gd name="connsiteX10" fmla="*/ 236410 w 231109"/>
                <a:gd name="connsiteY10" fmla="*/ 157211 h 214198"/>
                <a:gd name="connsiteX11" fmla="*/ 236410 w 231109"/>
                <a:gd name="connsiteY11" fmla="*/ 11894 h 214198"/>
                <a:gd name="connsiteX12" fmla="*/ 224629 w 231109"/>
                <a:gd name="connsiteY12" fmla="*/ 0 h 214198"/>
                <a:gd name="connsiteX13" fmla="*/ 117192 w 231109"/>
                <a:gd name="connsiteY13" fmla="*/ 147966 h 214198"/>
                <a:gd name="connsiteX14" fmla="*/ 104679 w 231109"/>
                <a:gd name="connsiteY14" fmla="*/ 135451 h 214198"/>
                <a:gd name="connsiteX15" fmla="*/ 117194 w 231109"/>
                <a:gd name="connsiteY15" fmla="*/ 122939 h 214198"/>
                <a:gd name="connsiteX16" fmla="*/ 129705 w 231109"/>
                <a:gd name="connsiteY16" fmla="*/ 135284 h 214198"/>
                <a:gd name="connsiteX17" fmla="*/ 117476 w 231109"/>
                <a:gd name="connsiteY17" fmla="*/ 147965 h 214198"/>
                <a:gd name="connsiteX18" fmla="*/ 117192 w 231109"/>
                <a:gd name="connsiteY18" fmla="*/ 147966 h 214198"/>
                <a:gd name="connsiteX19" fmla="*/ 125252 w 231109"/>
                <a:gd name="connsiteY19" fmla="*/ 96389 h 214198"/>
                <a:gd name="connsiteX20" fmla="*/ 125252 w 231109"/>
                <a:gd name="connsiteY20" fmla="*/ 114145 h 214198"/>
                <a:gd name="connsiteX21" fmla="*/ 109187 w 231109"/>
                <a:gd name="connsiteY21" fmla="*/ 114145 h 214198"/>
                <a:gd name="connsiteX22" fmla="*/ 109187 w 231109"/>
                <a:gd name="connsiteY22" fmla="*/ 80945 h 214198"/>
                <a:gd name="connsiteX23" fmla="*/ 117192 w 231109"/>
                <a:gd name="connsiteY23" fmla="*/ 80945 h 214198"/>
                <a:gd name="connsiteX24" fmla="*/ 140190 w 231109"/>
                <a:gd name="connsiteY24" fmla="*/ 60201 h 214198"/>
                <a:gd name="connsiteX25" fmla="*/ 118045 w 231109"/>
                <a:gd name="connsiteY25" fmla="*/ 37258 h 214198"/>
                <a:gd name="connsiteX26" fmla="*/ 117192 w 231109"/>
                <a:gd name="connsiteY26" fmla="*/ 37259 h 214198"/>
                <a:gd name="connsiteX27" fmla="*/ 94250 w 231109"/>
                <a:gd name="connsiteY27" fmla="*/ 56300 h 214198"/>
                <a:gd name="connsiteX28" fmla="*/ 94250 w 231109"/>
                <a:gd name="connsiteY28" fmla="*/ 60201 h 214198"/>
                <a:gd name="connsiteX29" fmla="*/ 94250 w 231109"/>
                <a:gd name="connsiteY29" fmla="*/ 61610 h 214198"/>
                <a:gd name="connsiteX30" fmla="*/ 78185 w 231109"/>
                <a:gd name="connsiteY30" fmla="*/ 61610 h 214198"/>
                <a:gd name="connsiteX31" fmla="*/ 78185 w 231109"/>
                <a:gd name="connsiteY31" fmla="*/ 60201 h 214198"/>
                <a:gd name="connsiteX32" fmla="*/ 112835 w 231109"/>
                <a:gd name="connsiteY32" fmla="*/ 21141 h 214198"/>
                <a:gd name="connsiteX33" fmla="*/ 117192 w 231109"/>
                <a:gd name="connsiteY33" fmla="*/ 21138 h 214198"/>
                <a:gd name="connsiteX34" fmla="*/ 156255 w 231109"/>
                <a:gd name="connsiteY34" fmla="*/ 59294 h 214198"/>
                <a:gd name="connsiteX35" fmla="*/ 156255 w 231109"/>
                <a:gd name="connsiteY35" fmla="*/ 60201 h 214198"/>
                <a:gd name="connsiteX36" fmla="*/ 125252 w 231109"/>
                <a:gd name="connsiteY36" fmla="*/ 96389 h 214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31109" h="214198">
                  <a:moveTo>
                    <a:pt x="224629" y="0"/>
                  </a:moveTo>
                  <a:lnTo>
                    <a:pt x="11727" y="0"/>
                  </a:lnTo>
                  <a:cubicBezTo>
                    <a:pt x="5211" y="62"/>
                    <a:pt x="-29" y="5378"/>
                    <a:pt x="2" y="11894"/>
                  </a:cubicBezTo>
                  <a:lnTo>
                    <a:pt x="2" y="157042"/>
                  </a:lnTo>
                  <a:cubicBezTo>
                    <a:pt x="-122" y="163578"/>
                    <a:pt x="5075" y="168978"/>
                    <a:pt x="11611" y="169103"/>
                  </a:cubicBezTo>
                  <a:cubicBezTo>
                    <a:pt x="11650" y="169103"/>
                    <a:pt x="11688" y="169104"/>
                    <a:pt x="11727" y="169104"/>
                  </a:cubicBezTo>
                  <a:lnTo>
                    <a:pt x="45548" y="169104"/>
                  </a:lnTo>
                  <a:lnTo>
                    <a:pt x="45548" y="216679"/>
                  </a:lnTo>
                  <a:lnTo>
                    <a:pt x="92277" y="169104"/>
                  </a:lnTo>
                  <a:lnTo>
                    <a:pt x="224629" y="169104"/>
                  </a:lnTo>
                  <a:cubicBezTo>
                    <a:pt x="231154" y="169042"/>
                    <a:pt x="236410" y="163736"/>
                    <a:pt x="236410" y="157211"/>
                  </a:cubicBezTo>
                  <a:lnTo>
                    <a:pt x="236410" y="11894"/>
                  </a:lnTo>
                  <a:cubicBezTo>
                    <a:pt x="236411" y="5369"/>
                    <a:pt x="231154" y="62"/>
                    <a:pt x="224629" y="0"/>
                  </a:cubicBezTo>
                  <a:close/>
                  <a:moveTo>
                    <a:pt x="117192" y="147966"/>
                  </a:moveTo>
                  <a:cubicBezTo>
                    <a:pt x="110280" y="147966"/>
                    <a:pt x="104678" y="142363"/>
                    <a:pt x="104679" y="135451"/>
                  </a:cubicBezTo>
                  <a:cubicBezTo>
                    <a:pt x="104680" y="128540"/>
                    <a:pt x="110282" y="122938"/>
                    <a:pt x="117194" y="122939"/>
                  </a:cubicBezTo>
                  <a:cubicBezTo>
                    <a:pt x="124039" y="122939"/>
                    <a:pt x="129613" y="128439"/>
                    <a:pt x="129705" y="135284"/>
                  </a:cubicBezTo>
                  <a:cubicBezTo>
                    <a:pt x="129830" y="142162"/>
                    <a:pt x="124354" y="147840"/>
                    <a:pt x="117476" y="147965"/>
                  </a:cubicBezTo>
                  <a:cubicBezTo>
                    <a:pt x="117381" y="147966"/>
                    <a:pt x="117286" y="147967"/>
                    <a:pt x="117192" y="147966"/>
                  </a:cubicBezTo>
                  <a:close/>
                  <a:moveTo>
                    <a:pt x="125252" y="96389"/>
                  </a:moveTo>
                  <a:lnTo>
                    <a:pt x="125252" y="114145"/>
                  </a:lnTo>
                  <a:lnTo>
                    <a:pt x="109187" y="114145"/>
                  </a:lnTo>
                  <a:lnTo>
                    <a:pt x="109187" y="80945"/>
                  </a:lnTo>
                  <a:lnTo>
                    <a:pt x="117192" y="80945"/>
                  </a:lnTo>
                  <a:cubicBezTo>
                    <a:pt x="131171" y="80945"/>
                    <a:pt x="140190" y="72771"/>
                    <a:pt x="140190" y="60201"/>
                  </a:cubicBezTo>
                  <a:cubicBezTo>
                    <a:pt x="140410" y="47751"/>
                    <a:pt x="130496" y="37479"/>
                    <a:pt x="118045" y="37258"/>
                  </a:cubicBezTo>
                  <a:cubicBezTo>
                    <a:pt x="117761" y="37253"/>
                    <a:pt x="117476" y="37254"/>
                    <a:pt x="117192" y="37259"/>
                  </a:cubicBezTo>
                  <a:cubicBezTo>
                    <a:pt x="105598" y="36182"/>
                    <a:pt x="95327" y="44707"/>
                    <a:pt x="94250" y="56300"/>
                  </a:cubicBezTo>
                  <a:cubicBezTo>
                    <a:pt x="94129" y="57598"/>
                    <a:pt x="94129" y="58904"/>
                    <a:pt x="94250" y="60201"/>
                  </a:cubicBezTo>
                  <a:lnTo>
                    <a:pt x="94250" y="61610"/>
                  </a:lnTo>
                  <a:lnTo>
                    <a:pt x="78185" y="61610"/>
                  </a:lnTo>
                  <a:lnTo>
                    <a:pt x="78185" y="60201"/>
                  </a:lnTo>
                  <a:cubicBezTo>
                    <a:pt x="76967" y="39847"/>
                    <a:pt x="92481" y="22359"/>
                    <a:pt x="112835" y="21141"/>
                  </a:cubicBezTo>
                  <a:cubicBezTo>
                    <a:pt x="114286" y="21055"/>
                    <a:pt x="115741" y="21053"/>
                    <a:pt x="117192" y="21138"/>
                  </a:cubicBezTo>
                  <a:cubicBezTo>
                    <a:pt x="138515" y="20888"/>
                    <a:pt x="156004" y="37971"/>
                    <a:pt x="156255" y="59294"/>
                  </a:cubicBezTo>
                  <a:cubicBezTo>
                    <a:pt x="156258" y="59596"/>
                    <a:pt x="156258" y="59899"/>
                    <a:pt x="156255" y="60201"/>
                  </a:cubicBezTo>
                  <a:cubicBezTo>
                    <a:pt x="156802" y="78455"/>
                    <a:pt x="143374" y="94130"/>
                    <a:pt x="125252" y="96389"/>
                  </a:cubicBezTo>
                  <a:close/>
                </a:path>
              </a:pathLst>
            </a:custGeom>
            <a:solidFill>
              <a:srgbClr val="215868"/>
            </a:solidFill>
            <a:ln w="5556" cap="flat">
              <a:noFill/>
              <a:prstDash val="solid"/>
              <a:miter/>
            </a:ln>
          </p:spPr>
          <p:txBody>
            <a:bodyPr rtlCol="0" anchor="ctr"/>
            <a:lstStyle/>
            <a:p>
              <a:endParaRPr lang="fr-FR"/>
            </a:p>
          </p:txBody>
        </p:sp>
      </p:grpSp>
      <p:sp>
        <p:nvSpPr>
          <p:cNvPr id="63" name="Rectangle : coins arrondis 62">
            <a:extLst>
              <a:ext uri="{FF2B5EF4-FFF2-40B4-BE49-F238E27FC236}">
                <a16:creationId xmlns:a16="http://schemas.microsoft.com/office/drawing/2014/main" id="{9D00EB3A-6C3F-42FF-8A28-59BC28B78592}"/>
              </a:ext>
            </a:extLst>
          </p:cNvPr>
          <p:cNvSpPr/>
          <p:nvPr/>
        </p:nvSpPr>
        <p:spPr>
          <a:xfrm rot="16200000">
            <a:off x="1870170" y="10434887"/>
            <a:ext cx="3600000" cy="5924606"/>
          </a:xfrm>
          <a:prstGeom prst="roundRect">
            <a:avLst>
              <a:gd name="adj" fmla="val 9969"/>
            </a:avLst>
          </a:prstGeom>
          <a:solidFill>
            <a:srgbClr val="85BC9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457223" lvl="1" defTabSz="207365">
              <a:defRPr/>
            </a:pPr>
            <a:r>
              <a:rPr lang="fr-FR" b="1" kern="1400">
                <a:solidFill>
                  <a:srgbClr val="215868"/>
                </a:solidFill>
                <a:latin typeface="Montserrat Alternates Light"/>
                <a:cs typeface="Calibri" panose="020F0502020204030204" pitchFamily="34" charset="0"/>
              </a:rPr>
              <a:t>Bonnes pratiques</a:t>
            </a:r>
            <a:endParaRPr lang="fr-FR" sz="1400" kern="1400">
              <a:solidFill>
                <a:srgbClr val="215868"/>
              </a:solidFill>
              <a:latin typeface="Montserrat Alternates Light"/>
              <a:cs typeface="Calibri" panose="020F0502020204030204" pitchFamily="34" charset="0"/>
            </a:endParaRPr>
          </a:p>
          <a:p>
            <a:pPr algn="ctr" defTabSz="207365"/>
            <a:endParaRPr lang="fr-FR" sz="1400" b="1" kern="1400" dirty="0">
              <a:solidFill>
                <a:srgbClr val="215868"/>
              </a:solidFill>
              <a:latin typeface="Montserrat Alternates Light"/>
              <a:cs typeface="Calibri" panose="020F0502020204030204" pitchFamily="34" charset="0"/>
            </a:endParaRPr>
          </a:p>
          <a:p>
            <a:pPr marL="285765" indent="-285765" defTabSz="207365">
              <a:buFontTx/>
              <a:buChar char="›"/>
            </a:pPr>
            <a:r>
              <a:rPr lang="fr-FR" sz="1400" kern="1400" dirty="0">
                <a:solidFill>
                  <a:srgbClr val="215868"/>
                </a:solidFill>
                <a:latin typeface="Montserrat Alternates Light"/>
                <a:cs typeface="Calibri" panose="020F0502020204030204" pitchFamily="34" charset="0"/>
              </a:rPr>
              <a:t>Sur Internet, il est difficile de concrètement savoir qui se cache derrière vos amis virtuels (derrière des pseudonymes, des avatars, etc.). </a:t>
            </a:r>
          </a:p>
          <a:p>
            <a:pPr marL="285765" indent="-285765" defTabSz="207365">
              <a:buFontTx/>
              <a:buChar char="›"/>
            </a:pPr>
            <a:r>
              <a:rPr lang="fr-FR" sz="1400" b="1" kern="1400" dirty="0">
                <a:solidFill>
                  <a:srgbClr val="215868"/>
                </a:solidFill>
                <a:latin typeface="Montserrat Alternates Light"/>
                <a:cs typeface="Calibri" panose="020F0502020204030204" pitchFamily="34" charset="0"/>
              </a:rPr>
              <a:t>Ne partagez aucune donnée privée sur vous ou sur votre famille avec un inconnu. N’acceptez pas de rendez-vous dans la vraie vie d’inconnus rencontrés sur Internet.</a:t>
            </a:r>
          </a:p>
          <a:p>
            <a:pPr marL="285765" indent="-285765" defTabSz="207365">
              <a:buFontTx/>
              <a:buChar char="›"/>
            </a:pPr>
            <a:r>
              <a:rPr lang="fr-FR" sz="1400" kern="1400" dirty="0">
                <a:solidFill>
                  <a:srgbClr val="215868"/>
                </a:solidFill>
                <a:latin typeface="Montserrat Alternates Light"/>
                <a:cs typeface="Calibri" panose="020F0502020204030204" pitchFamily="34" charset="0"/>
              </a:rPr>
              <a:t>En cas de doute sur l’identité de vos amis virtuels et/ou sur le type de discussion(s) que vous entretenez, n’hésitez pas à </a:t>
            </a:r>
            <a:r>
              <a:rPr lang="fr-FR" sz="1400" b="1" kern="1400" dirty="0">
                <a:solidFill>
                  <a:srgbClr val="215868"/>
                </a:solidFill>
                <a:latin typeface="Montserrat Alternates Light"/>
                <a:cs typeface="Calibri" panose="020F0502020204030204" pitchFamily="34" charset="0"/>
              </a:rPr>
              <a:t>en discuter avec vos parents ou un tiers de confiance </a:t>
            </a:r>
            <a:r>
              <a:rPr lang="fr-FR" sz="1400" kern="1400" dirty="0">
                <a:solidFill>
                  <a:srgbClr val="215868"/>
                </a:solidFill>
                <a:latin typeface="Montserrat Alternates Light"/>
                <a:cs typeface="Calibri" panose="020F0502020204030204" pitchFamily="34" charset="0"/>
              </a:rPr>
              <a:t>(professeurs, CPE, oncles et tantes, grands-parents, fratrie, etc.).</a:t>
            </a:r>
          </a:p>
        </p:txBody>
      </p:sp>
      <p:sp>
        <p:nvSpPr>
          <p:cNvPr id="28" name="Organigramme : Connecteur 72">
            <a:extLst>
              <a:ext uri="{FF2B5EF4-FFF2-40B4-BE49-F238E27FC236}">
                <a16:creationId xmlns:a16="http://schemas.microsoft.com/office/drawing/2014/main" id="{FA63C56B-C2B8-4A39-95C8-2DBE6BF3268D}"/>
              </a:ext>
            </a:extLst>
          </p:cNvPr>
          <p:cNvSpPr/>
          <p:nvPr/>
        </p:nvSpPr>
        <p:spPr>
          <a:xfrm rot="16200000">
            <a:off x="-905417" y="289881"/>
            <a:ext cx="2563090" cy="1318309"/>
          </a:xfrm>
          <a:prstGeom prst="flowChartConnector">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360000" rIns="432000" rtlCol="0" anchor="ctr"/>
          <a:lstStyle/>
          <a:p>
            <a:pPr algn="ctr"/>
            <a:r>
              <a:rPr lang="fr-FR" b="1" dirty="0">
                <a:latin typeface="Montserrat Alternates Light"/>
              </a:rPr>
              <a:t>Challenge</a:t>
            </a:r>
          </a:p>
        </p:txBody>
      </p:sp>
      <p:cxnSp>
        <p:nvCxnSpPr>
          <p:cNvPr id="33" name="Connecteur droit 39">
            <a:extLst>
              <a:ext uri="{FF2B5EF4-FFF2-40B4-BE49-F238E27FC236}">
                <a16:creationId xmlns:a16="http://schemas.microsoft.com/office/drawing/2014/main" id="{1F00C387-24B5-4120-A5CE-887BE14FF529}"/>
              </a:ext>
            </a:extLst>
          </p:cNvPr>
          <p:cNvCxnSpPr>
            <a:cxnSpLocks/>
          </p:cNvCxnSpPr>
          <p:nvPr/>
        </p:nvCxnSpPr>
        <p:spPr>
          <a:xfrm rot="16200000">
            <a:off x="484912" y="1972945"/>
            <a:ext cx="1670583" cy="0"/>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cxnSp>
        <p:nvCxnSpPr>
          <p:cNvPr id="34" name="Connecteur droit 39">
            <a:extLst>
              <a:ext uri="{FF2B5EF4-FFF2-40B4-BE49-F238E27FC236}">
                <a16:creationId xmlns:a16="http://schemas.microsoft.com/office/drawing/2014/main" id="{37E06676-8B85-4189-B989-CF61F11A2CC4}"/>
              </a:ext>
            </a:extLst>
          </p:cNvPr>
          <p:cNvCxnSpPr>
            <a:cxnSpLocks/>
          </p:cNvCxnSpPr>
          <p:nvPr/>
        </p:nvCxnSpPr>
        <p:spPr>
          <a:xfrm rot="16200000">
            <a:off x="480124" y="1827967"/>
            <a:ext cx="1670583" cy="0"/>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cxnSp>
        <p:nvCxnSpPr>
          <p:cNvPr id="25" name="Connecteur droit 39">
            <a:extLst>
              <a:ext uri="{FF2B5EF4-FFF2-40B4-BE49-F238E27FC236}">
                <a16:creationId xmlns:a16="http://schemas.microsoft.com/office/drawing/2014/main" id="{C4D8F8CB-59B7-4D21-996D-36BE9305B067}"/>
              </a:ext>
            </a:extLst>
          </p:cNvPr>
          <p:cNvCxnSpPr>
            <a:cxnSpLocks/>
          </p:cNvCxnSpPr>
          <p:nvPr/>
        </p:nvCxnSpPr>
        <p:spPr>
          <a:xfrm rot="16200000">
            <a:off x="632458" y="2187543"/>
            <a:ext cx="1670583" cy="0"/>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23" name="Rectangle : coins arrondis 22">
            <a:extLst>
              <a:ext uri="{FF2B5EF4-FFF2-40B4-BE49-F238E27FC236}">
                <a16:creationId xmlns:a16="http://schemas.microsoft.com/office/drawing/2014/main" id="{C25E41BF-E736-4AC5-BA1F-510AAE3A878F}"/>
              </a:ext>
            </a:extLst>
          </p:cNvPr>
          <p:cNvSpPr>
            <a:spLocks/>
          </p:cNvSpPr>
          <p:nvPr/>
        </p:nvSpPr>
        <p:spPr>
          <a:xfrm rot="16200000">
            <a:off x="2059711" y="-556972"/>
            <a:ext cx="3614834" cy="5924606"/>
          </a:xfrm>
          <a:prstGeom prst="roundRect">
            <a:avLst>
              <a:gd name="adj" fmla="val 9257"/>
            </a:avLst>
          </a:prstGeom>
          <a:solidFill>
            <a:srgbClr val="F2A33A"/>
          </a:solidFill>
          <a:ln w="12700" cap="flat" cmpd="sng" algn="ctr">
            <a:noFill/>
            <a:prstDash val="solid"/>
            <a:miter lim="800000"/>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1469" tIns="20734" rIns="41469" bIns="0" numCol="1" spcCol="0" rtlCol="0" fromWordArt="0" anchor="t" anchorCtr="0" forceAA="0" compatLnSpc="1">
            <a:prstTxWarp prst="textNoShape">
              <a:avLst/>
            </a:prstTxWarp>
            <a:noAutofit/>
          </a:bodyPr>
          <a:lstStyle/>
          <a:p>
            <a:pPr algn="ctr" defTabSz="207365"/>
            <a:r>
              <a:rPr lang="fr-FR" b="1" kern="1400" dirty="0">
                <a:solidFill>
                  <a:srgbClr val="215868"/>
                </a:solidFill>
                <a:latin typeface="Montserrat Alternates Light"/>
                <a:cs typeface="Calibri" panose="020F0502020204030204" pitchFamily="34" charset="0"/>
              </a:rPr>
              <a:t>        Exemples de challenges</a:t>
            </a:r>
          </a:p>
          <a:p>
            <a:pPr algn="ctr" defTabSz="207365"/>
            <a:endParaRPr lang="fr-FR" sz="1500" b="1" kern="1400" dirty="0">
              <a:solidFill>
                <a:srgbClr val="215868"/>
              </a:solidFill>
              <a:latin typeface="Montserrat Alternates Light"/>
              <a:cs typeface="Calibri" panose="020F0502020204030204" pitchFamily="34" charset="0"/>
            </a:endParaRPr>
          </a:p>
          <a:p>
            <a:pPr marL="285765" indent="-285765" defTabSz="207365">
              <a:buFont typeface="Tempus Sans ITC" panose="04020404030D07020202" pitchFamily="82" charset="0"/>
              <a:buChar char="&gt;"/>
            </a:pPr>
            <a:r>
              <a:rPr lang="fr-FR" sz="1501" b="1" kern="1400" dirty="0">
                <a:solidFill>
                  <a:srgbClr val="215868"/>
                </a:solidFill>
                <a:latin typeface="Montserrat Alternates Light"/>
                <a:cs typeface="Calibri" panose="020F0502020204030204" pitchFamily="34" charset="0"/>
              </a:rPr>
              <a:t>Le  « Blue </a:t>
            </a:r>
            <a:r>
              <a:rPr lang="fr-FR" sz="1501" b="1" kern="1400" dirty="0" err="1">
                <a:solidFill>
                  <a:srgbClr val="215868"/>
                </a:solidFill>
                <a:latin typeface="Montserrat Alternates Light"/>
                <a:cs typeface="Calibri" panose="020F0502020204030204" pitchFamily="34" charset="0"/>
              </a:rPr>
              <a:t>Whale</a:t>
            </a:r>
            <a:r>
              <a:rPr lang="fr-FR" sz="1501" b="1" kern="1400" dirty="0">
                <a:solidFill>
                  <a:srgbClr val="215868"/>
                </a:solidFill>
                <a:latin typeface="Montserrat Alternates Light"/>
                <a:cs typeface="Calibri" panose="020F0502020204030204" pitchFamily="34" charset="0"/>
              </a:rPr>
              <a:t> Challenge »: </a:t>
            </a:r>
            <a:r>
              <a:rPr lang="fr-FR" sz="1501" kern="1400" dirty="0">
                <a:solidFill>
                  <a:srgbClr val="215868"/>
                </a:solidFill>
                <a:latin typeface="Montserrat Alternates Light"/>
                <a:cs typeface="Calibri" panose="020F0502020204030204" pitchFamily="34" charset="0"/>
              </a:rPr>
              <a:t>Un « tuteur » rentre en communication avec un internaute et lui lance une série de défis que celui-ci doit relever. Il a ainsi un défi à réaliser par jour (du plus simple, de type dessiner une baleine bleue sur une feuille, jusqu’à des défis pouvant mettre en péril sa santé). Le joueur doit ensuite poster la preuve de la réalisation du défi sur les réseaux sociaux.</a:t>
            </a:r>
            <a:endParaRPr lang="fr-FR" sz="1501" b="1" kern="1400" dirty="0">
              <a:solidFill>
                <a:srgbClr val="215868"/>
              </a:solidFill>
              <a:latin typeface="Montserrat Alternates Light"/>
              <a:cs typeface="Calibri" panose="020F0502020204030204" pitchFamily="34" charset="0"/>
            </a:endParaRPr>
          </a:p>
          <a:p>
            <a:pPr marL="285765" indent="-285765" defTabSz="207365">
              <a:buFont typeface="Tempus Sans ITC" panose="04020404030D07020202" pitchFamily="82" charset="0"/>
              <a:buChar char="&gt;"/>
            </a:pPr>
            <a:r>
              <a:rPr lang="fr-FR" sz="1501" b="1" kern="1400" dirty="0">
                <a:solidFill>
                  <a:srgbClr val="215868"/>
                </a:solidFill>
                <a:latin typeface="Montserrat Alternates Light"/>
                <a:cs typeface="Calibri" panose="020F0502020204030204" pitchFamily="34" charset="0"/>
              </a:rPr>
              <a:t>Le défi de la cannelle :</a:t>
            </a:r>
            <a:r>
              <a:rPr lang="fr-FR" sz="1501" kern="1400" dirty="0">
                <a:solidFill>
                  <a:srgbClr val="215868"/>
                </a:solidFill>
                <a:latin typeface="Montserrat Alternates Light"/>
                <a:cs typeface="Calibri" panose="020F0502020204030204" pitchFamily="34" charset="0"/>
              </a:rPr>
              <a:t> Il est demandé au participant d’ingurgiter une cuillère à soupe, voire plus, de cannelle en poudre, se filmer et poster la vidéo sur les réseaux sociaux. Ce type de défi se propage rapidement car, une fois la vidéo publiée, le joueur peut nommer 3 personnes qui devront relever le défi et ainsi de suite. Ce défi est dangereux car il peut mener à des étouffements.</a:t>
            </a:r>
          </a:p>
          <a:p>
            <a:pPr algn="ctr" defTabSz="207365"/>
            <a:endParaRPr lang="fr-FR" sz="817" dirty="0">
              <a:solidFill>
                <a:prstClr val="white"/>
              </a:solidFill>
              <a:latin typeface="Calibri" panose="020F0502020204030204"/>
            </a:endParaRPr>
          </a:p>
        </p:txBody>
      </p:sp>
      <p:cxnSp>
        <p:nvCxnSpPr>
          <p:cNvPr id="29" name="Connecteur droit 28">
            <a:extLst>
              <a:ext uri="{FF2B5EF4-FFF2-40B4-BE49-F238E27FC236}">
                <a16:creationId xmlns:a16="http://schemas.microsoft.com/office/drawing/2014/main" id="{63749790-FDF9-4268-819D-3B6BAD3051EF}"/>
              </a:ext>
            </a:extLst>
          </p:cNvPr>
          <p:cNvCxnSpPr>
            <a:cxnSpLocks/>
          </p:cNvCxnSpPr>
          <p:nvPr/>
        </p:nvCxnSpPr>
        <p:spPr>
          <a:xfrm flipH="1">
            <a:off x="1366316" y="1616324"/>
            <a:ext cx="1" cy="1578013"/>
          </a:xfrm>
          <a:prstGeom prst="line">
            <a:avLst/>
          </a:prstGeom>
          <a:ln w="19050">
            <a:solidFill>
              <a:srgbClr val="215868"/>
            </a:solidFill>
          </a:ln>
        </p:spPr>
        <p:style>
          <a:lnRef idx="1">
            <a:schemeClr val="dk1"/>
          </a:lnRef>
          <a:fillRef idx="0">
            <a:schemeClr val="dk1"/>
          </a:fillRef>
          <a:effectRef idx="0">
            <a:schemeClr val="dk1"/>
          </a:effectRef>
          <a:fontRef idx="minor">
            <a:schemeClr val="tx1"/>
          </a:fontRef>
        </p:style>
      </p:cxnSp>
      <p:pic>
        <p:nvPicPr>
          <p:cNvPr id="30" name="Graphique 34" descr="Loupe">
            <a:extLst>
              <a:ext uri="{FF2B5EF4-FFF2-40B4-BE49-F238E27FC236}">
                <a16:creationId xmlns:a16="http://schemas.microsoft.com/office/drawing/2014/main" id="{EA4638B6-4292-4A38-B2A3-AB3BAD2EF3C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6200000">
            <a:off x="949288" y="3681605"/>
            <a:ext cx="422146" cy="422146"/>
          </a:xfrm>
          <a:prstGeom prst="rect">
            <a:avLst/>
          </a:prstGeom>
        </p:spPr>
      </p:pic>
    </p:spTree>
    <p:extLst>
      <p:ext uri="{BB962C8B-B14F-4D97-AF65-F5344CB8AC3E}">
        <p14:creationId xmlns:p14="http://schemas.microsoft.com/office/powerpoint/2010/main" val="1919216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2" name="Rectangle : coins arrondis 41">
            <a:extLst>
              <a:ext uri="{FF2B5EF4-FFF2-40B4-BE49-F238E27FC236}">
                <a16:creationId xmlns:a16="http://schemas.microsoft.com/office/drawing/2014/main" id="{C2BB1DE1-F0EA-47DB-A79A-88079A692899}"/>
              </a:ext>
            </a:extLst>
          </p:cNvPr>
          <p:cNvSpPr>
            <a:spLocks/>
          </p:cNvSpPr>
          <p:nvPr/>
        </p:nvSpPr>
        <p:spPr>
          <a:xfrm rot="16200000">
            <a:off x="2392599" y="5836927"/>
            <a:ext cx="2982891" cy="5924607"/>
          </a:xfrm>
          <a:prstGeom prst="roundRect">
            <a:avLst>
              <a:gd name="adj" fmla="val 9874"/>
            </a:avLst>
          </a:prstGeom>
          <a:solidFill>
            <a:schemeClr val="accent4">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Questions</a:t>
            </a:r>
          </a:p>
          <a:p>
            <a:pPr algn="ctr" defTabSz="207365"/>
            <a:endParaRPr lang="fr-FR" b="1" kern="1400" dirty="0">
              <a:solidFill>
                <a:srgbClr val="215868"/>
              </a:solidFill>
              <a:latin typeface="Montserrat Alternates Light"/>
              <a:cs typeface="Calibri" panose="020F0502020204030204" pitchFamily="34" charset="0"/>
            </a:endParaRPr>
          </a:p>
          <a:p>
            <a:pPr marL="285750" indent="-285750" defTabSz="207365">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Est-ce que vous avez déjà été victime de chantage en ligne ?  Qu’est-ce que peut être le chantage en ligne ?</a:t>
            </a:r>
          </a:p>
          <a:p>
            <a:pPr marL="285750" indent="-285750" defTabSz="207365">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Est-ce que vous avez déjà entendu parler du Momo Challenge ? Du chantage à la webcam ? </a:t>
            </a:r>
          </a:p>
          <a:p>
            <a:pPr marL="285750" indent="-285750" defTabSz="207365">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Comment est-ce que vous réagiriez si vous étiez victime de chantage en ligne ? </a:t>
            </a:r>
          </a:p>
          <a:p>
            <a:pPr defTabSz="207365"/>
            <a:endParaRPr lang="fr-FR" sz="1501" kern="1400" dirty="0">
              <a:solidFill>
                <a:srgbClr val="215868"/>
              </a:solidFill>
              <a:latin typeface="Montserrat Alternates Light"/>
              <a:cs typeface="Calibri" panose="020F0502020204030204" pitchFamily="34" charset="0"/>
            </a:endParaRPr>
          </a:p>
        </p:txBody>
      </p:sp>
      <p:cxnSp>
        <p:nvCxnSpPr>
          <p:cNvPr id="43" name="Connecteur droit 42">
            <a:extLst>
              <a:ext uri="{FF2B5EF4-FFF2-40B4-BE49-F238E27FC236}">
                <a16:creationId xmlns:a16="http://schemas.microsoft.com/office/drawing/2014/main" id="{51706702-B0B6-4CAF-BC5A-76858941F561}"/>
              </a:ext>
            </a:extLst>
          </p:cNvPr>
          <p:cNvCxnSpPr>
            <a:cxnSpLocks/>
          </p:cNvCxnSpPr>
          <p:nvPr/>
        </p:nvCxnSpPr>
        <p:spPr>
          <a:xfrm flipV="1">
            <a:off x="1373743" y="8356117"/>
            <a:ext cx="0" cy="886227"/>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4" name="Rectangle : coins arrondis 37">
            <a:extLst>
              <a:ext uri="{FF2B5EF4-FFF2-40B4-BE49-F238E27FC236}">
                <a16:creationId xmlns:a16="http://schemas.microsoft.com/office/drawing/2014/main" id="{F0AEEEDE-F558-4FE4-B9AE-C1788E762D04}"/>
              </a:ext>
            </a:extLst>
          </p:cNvPr>
          <p:cNvSpPr>
            <a:spLocks/>
          </p:cNvSpPr>
          <p:nvPr/>
        </p:nvSpPr>
        <p:spPr>
          <a:xfrm rot="16200000">
            <a:off x="2080201" y="2383606"/>
            <a:ext cx="3605276" cy="5924605"/>
          </a:xfrm>
          <a:prstGeom prst="roundRect">
            <a:avLst>
              <a:gd name="adj" fmla="val 9969"/>
            </a:avLst>
          </a:prstGeom>
          <a:solidFill>
            <a:srgbClr val="85BC9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207365"/>
            <a:r>
              <a:rPr lang="fr-FR" b="1" kern="1400" dirty="0">
                <a:solidFill>
                  <a:srgbClr val="215868"/>
                </a:solidFill>
                <a:latin typeface="Montserrat Alternates Light"/>
                <a:cs typeface="Calibri" panose="020F0502020204030204" pitchFamily="34" charset="0"/>
              </a:rPr>
              <a:t>Bonnes pratiques</a:t>
            </a:r>
          </a:p>
          <a:p>
            <a:pPr marL="285765" indent="-285765" defTabSz="207365">
              <a:buFont typeface="Tempus Sans ITC" panose="04020404030D07020202" pitchFamily="82" charset="0"/>
              <a:buChar char="&gt;"/>
            </a:pPr>
            <a:endParaRPr lang="fr-FR" sz="1501" kern="1400" dirty="0">
              <a:solidFill>
                <a:srgbClr val="215868"/>
              </a:solidFill>
              <a:latin typeface="Montserrat Alternates Light"/>
              <a:cs typeface="Calibri" panose="020F0502020204030204" pitchFamily="34" charset="0"/>
            </a:endParaRPr>
          </a:p>
          <a:p>
            <a:pPr marL="285750" indent="-285750" defTabSz="207365">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Un internaute malintentionné, peut rentrer en contact avec vous et vous demander certaines données (type données bancaires pour faire des achats), voire vous demander de relever des défis (du plus simple au plus tordu). Si vous ne répondez pas positivement à ses demandes, celui-ci vous menace de dévoiler des informations privées à votre propos, vos secrets par exemple (les communiquer à vos contacts Instagram, par mail ou à vos parents). </a:t>
            </a:r>
          </a:p>
          <a:p>
            <a:pPr marL="285750" indent="-285750" defTabSz="207365">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Si </a:t>
            </a:r>
            <a:r>
              <a:rPr lang="fr-FR" sz="1500" b="1" kern="1400" dirty="0">
                <a:solidFill>
                  <a:srgbClr val="215868"/>
                </a:solidFill>
                <a:latin typeface="Montserrat Alternates Light"/>
                <a:cs typeface="Calibri" panose="020F0502020204030204" pitchFamily="34" charset="0"/>
              </a:rPr>
              <a:t>jamais vous êtes victime de ce genre de pratiques, ne répondez pas, ne payez rien, conservez les preuves </a:t>
            </a:r>
            <a:r>
              <a:rPr lang="fr-FR" sz="1500" kern="1400" dirty="0">
                <a:solidFill>
                  <a:srgbClr val="215868"/>
                </a:solidFill>
                <a:latin typeface="Montserrat Alternates Light"/>
                <a:cs typeface="Calibri" panose="020F0502020204030204" pitchFamily="34" charset="0"/>
              </a:rPr>
              <a:t>(captures d’écran, mails, etc.), </a:t>
            </a:r>
            <a:r>
              <a:rPr lang="fr-FR" sz="1500" b="1" kern="1400" dirty="0">
                <a:solidFill>
                  <a:srgbClr val="215868"/>
                </a:solidFill>
                <a:latin typeface="Montserrat Alternates Light"/>
                <a:cs typeface="Calibri" panose="020F0502020204030204" pitchFamily="34" charset="0"/>
              </a:rPr>
              <a:t>et trouvez de l'assistance sur le site </a:t>
            </a:r>
            <a:r>
              <a:rPr lang="fr-FR" sz="1500" b="1" kern="1400" dirty="0">
                <a:solidFill>
                  <a:srgbClr val="215868"/>
                </a:solidFill>
                <a:latin typeface="Montserrat Alternates Light"/>
                <a:cs typeface="Calibri" panose="020F0502020204030204" pitchFamily="34" charset="0"/>
                <a:hlinkClick r:id="rId3">
                  <a:extLst>
                    <a:ext uri="{A12FA001-AC4F-418D-AE19-62706E023703}">
                      <ahyp:hlinkClr xmlns:ahyp="http://schemas.microsoft.com/office/drawing/2018/hyperlinkcolor" val="tx"/>
                    </a:ext>
                  </a:extLst>
                </a:hlinkClick>
              </a:rPr>
              <a:t>www.cybermalveillance.gouv.fr</a:t>
            </a:r>
            <a:r>
              <a:rPr lang="fr-FR" sz="1500" kern="1400" dirty="0">
                <a:solidFill>
                  <a:srgbClr val="215868"/>
                </a:solidFill>
                <a:latin typeface="Montserrat Alternates Light"/>
                <a:cs typeface="Calibri" panose="020F0502020204030204" pitchFamily="34" charset="0"/>
              </a:rPr>
              <a:t>.</a:t>
            </a:r>
          </a:p>
          <a:p>
            <a:pPr marL="285750" indent="-285750" defTabSz="207365">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Surtout, parlez-en avec vos parents ou un tiers de confiance (professeurs, CPE, oncles et tantes, grands-parents, fratrie, etc.</a:t>
            </a:r>
            <a:endParaRPr lang="fr-FR" sz="1600" kern="1400" dirty="0">
              <a:solidFill>
                <a:srgbClr val="215868"/>
              </a:solidFill>
              <a:highlight>
                <a:srgbClr val="FFFF00"/>
              </a:highlight>
              <a:latin typeface="Montserrat Alternates Light"/>
              <a:cs typeface="Calibri" panose="020F0502020204030204" pitchFamily="34" charset="0"/>
            </a:endParaRPr>
          </a:p>
        </p:txBody>
      </p:sp>
      <p:pic>
        <p:nvPicPr>
          <p:cNvPr id="5" name="Graphique 38" descr="Personne avec une idée">
            <a:extLst>
              <a:ext uri="{FF2B5EF4-FFF2-40B4-BE49-F238E27FC236}">
                <a16:creationId xmlns:a16="http://schemas.microsoft.com/office/drawing/2014/main" id="{7F2F8ADD-D779-4034-8654-33165E345D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945642" y="3646310"/>
            <a:ext cx="576487" cy="540000"/>
          </a:xfrm>
          <a:prstGeom prst="rect">
            <a:avLst/>
          </a:prstGeom>
        </p:spPr>
      </p:pic>
      <p:cxnSp>
        <p:nvCxnSpPr>
          <p:cNvPr id="26" name="Connecteur droit 39">
            <a:extLst>
              <a:ext uri="{FF2B5EF4-FFF2-40B4-BE49-F238E27FC236}">
                <a16:creationId xmlns:a16="http://schemas.microsoft.com/office/drawing/2014/main" id="{073656BB-2123-4B8C-B9B0-918431E7BC6B}"/>
              </a:ext>
            </a:extLst>
          </p:cNvPr>
          <p:cNvCxnSpPr>
            <a:cxnSpLocks/>
          </p:cNvCxnSpPr>
          <p:nvPr/>
        </p:nvCxnSpPr>
        <p:spPr>
          <a:xfrm rot="16200000">
            <a:off x="575796" y="5345908"/>
            <a:ext cx="1670583" cy="0"/>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cxnSp>
        <p:nvCxnSpPr>
          <p:cNvPr id="33" name="Connecteur droit 39">
            <a:extLst>
              <a:ext uri="{FF2B5EF4-FFF2-40B4-BE49-F238E27FC236}">
                <a16:creationId xmlns:a16="http://schemas.microsoft.com/office/drawing/2014/main" id="{1F00C387-24B5-4120-A5CE-887BE14FF529}"/>
              </a:ext>
            </a:extLst>
          </p:cNvPr>
          <p:cNvCxnSpPr>
            <a:cxnSpLocks/>
          </p:cNvCxnSpPr>
          <p:nvPr/>
        </p:nvCxnSpPr>
        <p:spPr>
          <a:xfrm rot="16200000">
            <a:off x="484911" y="1901510"/>
            <a:ext cx="1670583" cy="0"/>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cxnSp>
        <p:nvCxnSpPr>
          <p:cNvPr id="34" name="Connecteur droit 39">
            <a:extLst>
              <a:ext uri="{FF2B5EF4-FFF2-40B4-BE49-F238E27FC236}">
                <a16:creationId xmlns:a16="http://schemas.microsoft.com/office/drawing/2014/main" id="{37E06676-8B85-4189-B989-CF61F11A2CC4}"/>
              </a:ext>
            </a:extLst>
          </p:cNvPr>
          <p:cNvCxnSpPr>
            <a:cxnSpLocks/>
          </p:cNvCxnSpPr>
          <p:nvPr/>
        </p:nvCxnSpPr>
        <p:spPr>
          <a:xfrm rot="16200000">
            <a:off x="480123" y="1756537"/>
            <a:ext cx="1670583" cy="0"/>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11" name="Flèche : en arc 10">
            <a:extLst>
              <a:ext uri="{FF2B5EF4-FFF2-40B4-BE49-F238E27FC236}">
                <a16:creationId xmlns:a16="http://schemas.microsoft.com/office/drawing/2014/main" id="{9FBE0852-AF59-4BFF-B01E-A70CD65F62F7}"/>
              </a:ext>
            </a:extLst>
          </p:cNvPr>
          <p:cNvSpPr/>
          <p:nvPr/>
        </p:nvSpPr>
        <p:spPr>
          <a:xfrm rot="16200000">
            <a:off x="896922" y="6796014"/>
            <a:ext cx="634999" cy="698500"/>
          </a:xfrm>
          <a:prstGeom prst="circular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nvGrpSpPr>
          <p:cNvPr id="49" name="Graphique 9" descr="Questions">
            <a:extLst>
              <a:ext uri="{FF2B5EF4-FFF2-40B4-BE49-F238E27FC236}">
                <a16:creationId xmlns:a16="http://schemas.microsoft.com/office/drawing/2014/main" id="{9FE2FC2F-A35C-4732-A8F2-4FDBFC297257}"/>
              </a:ext>
            </a:extLst>
          </p:cNvPr>
          <p:cNvGrpSpPr/>
          <p:nvPr/>
        </p:nvGrpSpPr>
        <p:grpSpPr>
          <a:xfrm rot="16200000">
            <a:off x="1026745" y="9692368"/>
            <a:ext cx="396265" cy="450945"/>
            <a:chOff x="3694741" y="6027311"/>
            <a:chExt cx="394588" cy="450945"/>
          </a:xfrm>
        </p:grpSpPr>
        <p:sp>
          <p:nvSpPr>
            <p:cNvPr id="50" name="Forme libre : forme 22">
              <a:extLst>
                <a:ext uri="{FF2B5EF4-FFF2-40B4-BE49-F238E27FC236}">
                  <a16:creationId xmlns:a16="http://schemas.microsoft.com/office/drawing/2014/main" id="{62EA2FB0-494E-4579-9DCF-912FD1429E4C}"/>
                </a:ext>
              </a:extLst>
            </p:cNvPr>
            <p:cNvSpPr/>
            <p:nvPr/>
          </p:nvSpPr>
          <p:spPr>
            <a:xfrm>
              <a:off x="3745477" y="6182887"/>
              <a:ext cx="101463" cy="101463"/>
            </a:xfrm>
            <a:custGeom>
              <a:avLst/>
              <a:gdLst>
                <a:gd name="connsiteX0" fmla="*/ 101463 w 101462"/>
                <a:gd name="connsiteY0" fmla="*/ 50731 h 101462"/>
                <a:gd name="connsiteX1" fmla="*/ 50731 w 101462"/>
                <a:gd name="connsiteY1" fmla="*/ 101463 h 101462"/>
                <a:gd name="connsiteX2" fmla="*/ 0 w 101462"/>
                <a:gd name="connsiteY2" fmla="*/ 50731 h 101462"/>
                <a:gd name="connsiteX3" fmla="*/ 50731 w 101462"/>
                <a:gd name="connsiteY3" fmla="*/ 0 h 101462"/>
                <a:gd name="connsiteX4" fmla="*/ 101463 w 101462"/>
                <a:gd name="connsiteY4" fmla="*/ 50731 h 10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101462">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endParaRPr lang="fr-FR"/>
            </a:p>
          </p:txBody>
        </p:sp>
        <p:sp>
          <p:nvSpPr>
            <p:cNvPr id="51" name="Forme libre : forme 23">
              <a:extLst>
                <a:ext uri="{FF2B5EF4-FFF2-40B4-BE49-F238E27FC236}">
                  <a16:creationId xmlns:a16="http://schemas.microsoft.com/office/drawing/2014/main" id="{B40AE7C2-BC34-42B4-9C3E-39F0741B6E92}"/>
                </a:ext>
              </a:extLst>
            </p:cNvPr>
            <p:cNvSpPr/>
            <p:nvPr/>
          </p:nvSpPr>
          <p:spPr>
            <a:xfrm>
              <a:off x="3830030" y="6376793"/>
              <a:ext cx="202925" cy="101463"/>
            </a:xfrm>
            <a:custGeom>
              <a:avLst/>
              <a:gdLst>
                <a:gd name="connsiteX0" fmla="*/ 202925 w 202925"/>
                <a:gd name="connsiteY0" fmla="*/ 101463 h 101462"/>
                <a:gd name="connsiteX1" fmla="*/ 202925 w 202925"/>
                <a:gd name="connsiteY1" fmla="*/ 50731 h 101462"/>
                <a:gd name="connsiteX2" fmla="*/ 192779 w 202925"/>
                <a:gd name="connsiteY2" fmla="*/ 30439 h 101462"/>
                <a:gd name="connsiteX3" fmla="*/ 143175 w 202925"/>
                <a:gd name="connsiteY3" fmla="*/ 6764 h 101462"/>
                <a:gd name="connsiteX4" fmla="*/ 101463 w 202925"/>
                <a:gd name="connsiteY4" fmla="*/ 0 h 101462"/>
                <a:gd name="connsiteX5" fmla="*/ 59750 w 202925"/>
                <a:gd name="connsiteY5" fmla="*/ 6764 h 101462"/>
                <a:gd name="connsiteX6" fmla="*/ 10146 w 202925"/>
                <a:gd name="connsiteY6" fmla="*/ 30439 h 101462"/>
                <a:gd name="connsiteX7" fmla="*/ 0 w 202925"/>
                <a:gd name="connsiteY7" fmla="*/ 50731 h 101462"/>
                <a:gd name="connsiteX8" fmla="*/ 0 w 202925"/>
                <a:gd name="connsiteY8" fmla="*/ 101463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925" h="101462">
                  <a:moveTo>
                    <a:pt x="202925" y="101463"/>
                  </a:moveTo>
                  <a:lnTo>
                    <a:pt x="202925" y="50731"/>
                  </a:lnTo>
                  <a:cubicBezTo>
                    <a:pt x="203133" y="42699"/>
                    <a:pt x="199329" y="35091"/>
                    <a:pt x="192779" y="30439"/>
                  </a:cubicBezTo>
                  <a:cubicBezTo>
                    <a:pt x="178177" y="19010"/>
                    <a:pt x="161244" y="10928"/>
                    <a:pt x="143175" y="6764"/>
                  </a:cubicBezTo>
                  <a:cubicBezTo>
                    <a:pt x="129628" y="2692"/>
                    <a:pt x="115603" y="418"/>
                    <a:pt x="101463" y="0"/>
                  </a:cubicBezTo>
                  <a:cubicBezTo>
                    <a:pt x="87289" y="44"/>
                    <a:pt x="73211" y="2326"/>
                    <a:pt x="59750" y="6764"/>
                  </a:cubicBezTo>
                  <a:cubicBezTo>
                    <a:pt x="41938" y="11640"/>
                    <a:pt x="25140" y="19658"/>
                    <a:pt x="10146" y="30439"/>
                  </a:cubicBezTo>
                  <a:cubicBezTo>
                    <a:pt x="3787" y="35252"/>
                    <a:pt x="35" y="42756"/>
                    <a:pt x="0" y="50731"/>
                  </a:cubicBezTo>
                  <a:lnTo>
                    <a:pt x="0" y="101463"/>
                  </a:lnTo>
                  <a:close/>
                </a:path>
              </a:pathLst>
            </a:custGeom>
            <a:solidFill>
              <a:srgbClr val="215868"/>
            </a:solidFill>
            <a:ln w="5556" cap="flat">
              <a:noFill/>
              <a:prstDash val="solid"/>
              <a:miter/>
            </a:ln>
          </p:spPr>
          <p:txBody>
            <a:bodyPr rtlCol="0" anchor="ctr"/>
            <a:lstStyle/>
            <a:p>
              <a:endParaRPr lang="fr-FR"/>
            </a:p>
          </p:txBody>
        </p:sp>
        <p:sp>
          <p:nvSpPr>
            <p:cNvPr id="52" name="Forme libre : forme 25">
              <a:extLst>
                <a:ext uri="{FF2B5EF4-FFF2-40B4-BE49-F238E27FC236}">
                  <a16:creationId xmlns:a16="http://schemas.microsoft.com/office/drawing/2014/main" id="{2264C060-808B-417A-81BF-C0FF1CE507FB}"/>
                </a:ext>
              </a:extLst>
            </p:cNvPr>
            <p:cNvSpPr/>
            <p:nvPr/>
          </p:nvSpPr>
          <p:spPr>
            <a:xfrm>
              <a:off x="3880760" y="6261802"/>
              <a:ext cx="101463" cy="95826"/>
            </a:xfrm>
            <a:custGeom>
              <a:avLst/>
              <a:gdLst>
                <a:gd name="connsiteX0" fmla="*/ 101463 w 101462"/>
                <a:gd name="connsiteY0" fmla="*/ 50731 h 95825"/>
                <a:gd name="connsiteX1" fmla="*/ 50731 w 101462"/>
                <a:gd name="connsiteY1" fmla="*/ 101463 h 95825"/>
                <a:gd name="connsiteX2" fmla="*/ 0 w 101462"/>
                <a:gd name="connsiteY2" fmla="*/ 50731 h 95825"/>
                <a:gd name="connsiteX3" fmla="*/ 50731 w 101462"/>
                <a:gd name="connsiteY3" fmla="*/ 0 h 95825"/>
                <a:gd name="connsiteX4" fmla="*/ 101463 w 101462"/>
                <a:gd name="connsiteY4" fmla="*/ 50731 h 95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95825">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endParaRPr lang="fr-FR"/>
            </a:p>
          </p:txBody>
        </p:sp>
        <p:sp>
          <p:nvSpPr>
            <p:cNvPr id="53" name="Forme libre : forme 26">
              <a:extLst>
                <a:ext uri="{FF2B5EF4-FFF2-40B4-BE49-F238E27FC236}">
                  <a16:creationId xmlns:a16="http://schemas.microsoft.com/office/drawing/2014/main" id="{5736B38D-A7FC-4C80-9A89-9E34C0AF3017}"/>
                </a:ext>
              </a:extLst>
            </p:cNvPr>
            <p:cNvSpPr/>
            <p:nvPr/>
          </p:nvSpPr>
          <p:spPr>
            <a:xfrm>
              <a:off x="3694741" y="6297878"/>
              <a:ext cx="180378" cy="101463"/>
            </a:xfrm>
            <a:custGeom>
              <a:avLst/>
              <a:gdLst>
                <a:gd name="connsiteX0" fmla="*/ 131910 w 180378"/>
                <a:gd name="connsiteY0" fmla="*/ 91316 h 101462"/>
                <a:gd name="connsiteX1" fmla="*/ 131910 w 180378"/>
                <a:gd name="connsiteY1" fmla="*/ 91316 h 101462"/>
                <a:gd name="connsiteX2" fmla="*/ 183768 w 180378"/>
                <a:gd name="connsiteY2" fmla="*/ 65387 h 101462"/>
                <a:gd name="connsiteX3" fmla="*/ 163476 w 180378"/>
                <a:gd name="connsiteY3" fmla="*/ 15783 h 101462"/>
                <a:gd name="connsiteX4" fmla="*/ 163476 w 180378"/>
                <a:gd name="connsiteY4" fmla="*/ 13528 h 101462"/>
                <a:gd name="connsiteX5" fmla="*/ 143183 w 180378"/>
                <a:gd name="connsiteY5" fmla="*/ 6764 h 101462"/>
                <a:gd name="connsiteX6" fmla="*/ 101471 w 180378"/>
                <a:gd name="connsiteY6" fmla="*/ 0 h 101462"/>
                <a:gd name="connsiteX7" fmla="*/ 59758 w 180378"/>
                <a:gd name="connsiteY7" fmla="*/ 6764 h 101462"/>
                <a:gd name="connsiteX8" fmla="*/ 10154 w 180378"/>
                <a:gd name="connsiteY8" fmla="*/ 30439 h 101462"/>
                <a:gd name="connsiteX9" fmla="*/ 8 w 180378"/>
                <a:gd name="connsiteY9" fmla="*/ 50731 h 101462"/>
                <a:gd name="connsiteX10" fmla="*/ 8 w 180378"/>
                <a:gd name="connsiteY10" fmla="*/ 101463 h 101462"/>
                <a:gd name="connsiteX11" fmla="*/ 121763 w 180378"/>
                <a:gd name="connsiteY11" fmla="*/ 101463 h 101462"/>
                <a:gd name="connsiteX12" fmla="*/ 131910 w 180378"/>
                <a:gd name="connsiteY12" fmla="*/ 91316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378" h="101462">
                  <a:moveTo>
                    <a:pt x="131910" y="91316"/>
                  </a:moveTo>
                  <a:lnTo>
                    <a:pt x="131910" y="91316"/>
                  </a:lnTo>
                  <a:cubicBezTo>
                    <a:pt x="147737" y="80021"/>
                    <a:pt x="165235" y="71272"/>
                    <a:pt x="183768" y="65387"/>
                  </a:cubicBezTo>
                  <a:cubicBezTo>
                    <a:pt x="170950" y="52029"/>
                    <a:pt x="163694" y="34295"/>
                    <a:pt x="163476" y="15783"/>
                  </a:cubicBezTo>
                  <a:lnTo>
                    <a:pt x="163476" y="13528"/>
                  </a:lnTo>
                  <a:cubicBezTo>
                    <a:pt x="156890" y="10769"/>
                    <a:pt x="150107" y="8508"/>
                    <a:pt x="143183" y="6764"/>
                  </a:cubicBezTo>
                  <a:cubicBezTo>
                    <a:pt x="129636" y="2692"/>
                    <a:pt x="115611" y="417"/>
                    <a:pt x="101471" y="0"/>
                  </a:cubicBezTo>
                  <a:cubicBezTo>
                    <a:pt x="87297" y="43"/>
                    <a:pt x="73220" y="2326"/>
                    <a:pt x="59758" y="6764"/>
                  </a:cubicBezTo>
                  <a:cubicBezTo>
                    <a:pt x="42127" y="12116"/>
                    <a:pt x="25404" y="20097"/>
                    <a:pt x="10154" y="30439"/>
                  </a:cubicBezTo>
                  <a:cubicBezTo>
                    <a:pt x="3604" y="35091"/>
                    <a:pt x="-200" y="42699"/>
                    <a:pt x="8" y="50731"/>
                  </a:cubicBezTo>
                  <a:lnTo>
                    <a:pt x="8" y="101463"/>
                  </a:lnTo>
                  <a:lnTo>
                    <a:pt x="121763" y="101463"/>
                  </a:lnTo>
                  <a:cubicBezTo>
                    <a:pt x="124558" y="97541"/>
                    <a:pt x="127987" y="94111"/>
                    <a:pt x="131910" y="91316"/>
                  </a:cubicBezTo>
                  <a:close/>
                </a:path>
              </a:pathLst>
            </a:custGeom>
            <a:solidFill>
              <a:srgbClr val="215868"/>
            </a:solidFill>
            <a:ln w="5556" cap="flat">
              <a:noFill/>
              <a:prstDash val="solid"/>
              <a:miter/>
            </a:ln>
          </p:spPr>
          <p:txBody>
            <a:bodyPr rtlCol="0" anchor="ctr"/>
            <a:lstStyle/>
            <a:p>
              <a:endParaRPr lang="fr-FR"/>
            </a:p>
          </p:txBody>
        </p:sp>
        <p:sp>
          <p:nvSpPr>
            <p:cNvPr id="54" name="Forme libre : forme 27">
              <a:extLst>
                <a:ext uri="{FF2B5EF4-FFF2-40B4-BE49-F238E27FC236}">
                  <a16:creationId xmlns:a16="http://schemas.microsoft.com/office/drawing/2014/main" id="{914BF9EE-C0A3-4FC8-B47A-39A847C173F2}"/>
                </a:ext>
              </a:extLst>
            </p:cNvPr>
            <p:cNvSpPr/>
            <p:nvPr/>
          </p:nvSpPr>
          <p:spPr>
            <a:xfrm>
              <a:off x="3858220" y="6027311"/>
              <a:ext cx="231109" cy="214199"/>
            </a:xfrm>
            <a:custGeom>
              <a:avLst/>
              <a:gdLst>
                <a:gd name="connsiteX0" fmla="*/ 224629 w 231109"/>
                <a:gd name="connsiteY0" fmla="*/ 0 h 214198"/>
                <a:gd name="connsiteX1" fmla="*/ 11727 w 231109"/>
                <a:gd name="connsiteY1" fmla="*/ 0 h 214198"/>
                <a:gd name="connsiteX2" fmla="*/ 2 w 231109"/>
                <a:gd name="connsiteY2" fmla="*/ 11894 h 214198"/>
                <a:gd name="connsiteX3" fmla="*/ 2 w 231109"/>
                <a:gd name="connsiteY3" fmla="*/ 157042 h 214198"/>
                <a:gd name="connsiteX4" fmla="*/ 11611 w 231109"/>
                <a:gd name="connsiteY4" fmla="*/ 169103 h 214198"/>
                <a:gd name="connsiteX5" fmla="*/ 11727 w 231109"/>
                <a:gd name="connsiteY5" fmla="*/ 169104 h 214198"/>
                <a:gd name="connsiteX6" fmla="*/ 45548 w 231109"/>
                <a:gd name="connsiteY6" fmla="*/ 169104 h 214198"/>
                <a:gd name="connsiteX7" fmla="*/ 45548 w 231109"/>
                <a:gd name="connsiteY7" fmla="*/ 216679 h 214198"/>
                <a:gd name="connsiteX8" fmla="*/ 92277 w 231109"/>
                <a:gd name="connsiteY8" fmla="*/ 169104 h 214198"/>
                <a:gd name="connsiteX9" fmla="*/ 224629 w 231109"/>
                <a:gd name="connsiteY9" fmla="*/ 169104 h 214198"/>
                <a:gd name="connsiteX10" fmla="*/ 236410 w 231109"/>
                <a:gd name="connsiteY10" fmla="*/ 157211 h 214198"/>
                <a:gd name="connsiteX11" fmla="*/ 236410 w 231109"/>
                <a:gd name="connsiteY11" fmla="*/ 11894 h 214198"/>
                <a:gd name="connsiteX12" fmla="*/ 224629 w 231109"/>
                <a:gd name="connsiteY12" fmla="*/ 0 h 214198"/>
                <a:gd name="connsiteX13" fmla="*/ 117192 w 231109"/>
                <a:gd name="connsiteY13" fmla="*/ 147966 h 214198"/>
                <a:gd name="connsiteX14" fmla="*/ 104679 w 231109"/>
                <a:gd name="connsiteY14" fmla="*/ 135451 h 214198"/>
                <a:gd name="connsiteX15" fmla="*/ 117194 w 231109"/>
                <a:gd name="connsiteY15" fmla="*/ 122939 h 214198"/>
                <a:gd name="connsiteX16" fmla="*/ 129705 w 231109"/>
                <a:gd name="connsiteY16" fmla="*/ 135284 h 214198"/>
                <a:gd name="connsiteX17" fmla="*/ 117476 w 231109"/>
                <a:gd name="connsiteY17" fmla="*/ 147965 h 214198"/>
                <a:gd name="connsiteX18" fmla="*/ 117192 w 231109"/>
                <a:gd name="connsiteY18" fmla="*/ 147966 h 214198"/>
                <a:gd name="connsiteX19" fmla="*/ 125252 w 231109"/>
                <a:gd name="connsiteY19" fmla="*/ 96389 h 214198"/>
                <a:gd name="connsiteX20" fmla="*/ 125252 w 231109"/>
                <a:gd name="connsiteY20" fmla="*/ 114145 h 214198"/>
                <a:gd name="connsiteX21" fmla="*/ 109187 w 231109"/>
                <a:gd name="connsiteY21" fmla="*/ 114145 h 214198"/>
                <a:gd name="connsiteX22" fmla="*/ 109187 w 231109"/>
                <a:gd name="connsiteY22" fmla="*/ 80945 h 214198"/>
                <a:gd name="connsiteX23" fmla="*/ 117192 w 231109"/>
                <a:gd name="connsiteY23" fmla="*/ 80945 h 214198"/>
                <a:gd name="connsiteX24" fmla="*/ 140190 w 231109"/>
                <a:gd name="connsiteY24" fmla="*/ 60201 h 214198"/>
                <a:gd name="connsiteX25" fmla="*/ 118045 w 231109"/>
                <a:gd name="connsiteY25" fmla="*/ 37258 h 214198"/>
                <a:gd name="connsiteX26" fmla="*/ 117192 w 231109"/>
                <a:gd name="connsiteY26" fmla="*/ 37259 h 214198"/>
                <a:gd name="connsiteX27" fmla="*/ 94250 w 231109"/>
                <a:gd name="connsiteY27" fmla="*/ 56300 h 214198"/>
                <a:gd name="connsiteX28" fmla="*/ 94250 w 231109"/>
                <a:gd name="connsiteY28" fmla="*/ 60201 h 214198"/>
                <a:gd name="connsiteX29" fmla="*/ 94250 w 231109"/>
                <a:gd name="connsiteY29" fmla="*/ 61610 h 214198"/>
                <a:gd name="connsiteX30" fmla="*/ 78185 w 231109"/>
                <a:gd name="connsiteY30" fmla="*/ 61610 h 214198"/>
                <a:gd name="connsiteX31" fmla="*/ 78185 w 231109"/>
                <a:gd name="connsiteY31" fmla="*/ 60201 h 214198"/>
                <a:gd name="connsiteX32" fmla="*/ 112835 w 231109"/>
                <a:gd name="connsiteY32" fmla="*/ 21141 h 214198"/>
                <a:gd name="connsiteX33" fmla="*/ 117192 w 231109"/>
                <a:gd name="connsiteY33" fmla="*/ 21138 h 214198"/>
                <a:gd name="connsiteX34" fmla="*/ 156255 w 231109"/>
                <a:gd name="connsiteY34" fmla="*/ 59294 h 214198"/>
                <a:gd name="connsiteX35" fmla="*/ 156255 w 231109"/>
                <a:gd name="connsiteY35" fmla="*/ 60201 h 214198"/>
                <a:gd name="connsiteX36" fmla="*/ 125252 w 231109"/>
                <a:gd name="connsiteY36" fmla="*/ 96389 h 214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31109" h="214198">
                  <a:moveTo>
                    <a:pt x="224629" y="0"/>
                  </a:moveTo>
                  <a:lnTo>
                    <a:pt x="11727" y="0"/>
                  </a:lnTo>
                  <a:cubicBezTo>
                    <a:pt x="5211" y="62"/>
                    <a:pt x="-29" y="5378"/>
                    <a:pt x="2" y="11894"/>
                  </a:cubicBezTo>
                  <a:lnTo>
                    <a:pt x="2" y="157042"/>
                  </a:lnTo>
                  <a:cubicBezTo>
                    <a:pt x="-122" y="163578"/>
                    <a:pt x="5075" y="168978"/>
                    <a:pt x="11611" y="169103"/>
                  </a:cubicBezTo>
                  <a:cubicBezTo>
                    <a:pt x="11650" y="169103"/>
                    <a:pt x="11688" y="169104"/>
                    <a:pt x="11727" y="169104"/>
                  </a:cubicBezTo>
                  <a:lnTo>
                    <a:pt x="45548" y="169104"/>
                  </a:lnTo>
                  <a:lnTo>
                    <a:pt x="45548" y="216679"/>
                  </a:lnTo>
                  <a:lnTo>
                    <a:pt x="92277" y="169104"/>
                  </a:lnTo>
                  <a:lnTo>
                    <a:pt x="224629" y="169104"/>
                  </a:lnTo>
                  <a:cubicBezTo>
                    <a:pt x="231154" y="169042"/>
                    <a:pt x="236410" y="163736"/>
                    <a:pt x="236410" y="157211"/>
                  </a:cubicBezTo>
                  <a:lnTo>
                    <a:pt x="236410" y="11894"/>
                  </a:lnTo>
                  <a:cubicBezTo>
                    <a:pt x="236411" y="5369"/>
                    <a:pt x="231154" y="62"/>
                    <a:pt x="224629" y="0"/>
                  </a:cubicBezTo>
                  <a:close/>
                  <a:moveTo>
                    <a:pt x="117192" y="147966"/>
                  </a:moveTo>
                  <a:cubicBezTo>
                    <a:pt x="110280" y="147966"/>
                    <a:pt x="104678" y="142363"/>
                    <a:pt x="104679" y="135451"/>
                  </a:cubicBezTo>
                  <a:cubicBezTo>
                    <a:pt x="104680" y="128540"/>
                    <a:pt x="110282" y="122938"/>
                    <a:pt x="117194" y="122939"/>
                  </a:cubicBezTo>
                  <a:cubicBezTo>
                    <a:pt x="124039" y="122939"/>
                    <a:pt x="129613" y="128439"/>
                    <a:pt x="129705" y="135284"/>
                  </a:cubicBezTo>
                  <a:cubicBezTo>
                    <a:pt x="129830" y="142162"/>
                    <a:pt x="124354" y="147840"/>
                    <a:pt x="117476" y="147965"/>
                  </a:cubicBezTo>
                  <a:cubicBezTo>
                    <a:pt x="117381" y="147966"/>
                    <a:pt x="117286" y="147967"/>
                    <a:pt x="117192" y="147966"/>
                  </a:cubicBezTo>
                  <a:close/>
                  <a:moveTo>
                    <a:pt x="125252" y="96389"/>
                  </a:moveTo>
                  <a:lnTo>
                    <a:pt x="125252" y="114145"/>
                  </a:lnTo>
                  <a:lnTo>
                    <a:pt x="109187" y="114145"/>
                  </a:lnTo>
                  <a:lnTo>
                    <a:pt x="109187" y="80945"/>
                  </a:lnTo>
                  <a:lnTo>
                    <a:pt x="117192" y="80945"/>
                  </a:lnTo>
                  <a:cubicBezTo>
                    <a:pt x="131171" y="80945"/>
                    <a:pt x="140190" y="72771"/>
                    <a:pt x="140190" y="60201"/>
                  </a:cubicBezTo>
                  <a:cubicBezTo>
                    <a:pt x="140410" y="47751"/>
                    <a:pt x="130496" y="37479"/>
                    <a:pt x="118045" y="37258"/>
                  </a:cubicBezTo>
                  <a:cubicBezTo>
                    <a:pt x="117761" y="37253"/>
                    <a:pt x="117476" y="37254"/>
                    <a:pt x="117192" y="37259"/>
                  </a:cubicBezTo>
                  <a:cubicBezTo>
                    <a:pt x="105598" y="36182"/>
                    <a:pt x="95327" y="44707"/>
                    <a:pt x="94250" y="56300"/>
                  </a:cubicBezTo>
                  <a:cubicBezTo>
                    <a:pt x="94129" y="57598"/>
                    <a:pt x="94129" y="58904"/>
                    <a:pt x="94250" y="60201"/>
                  </a:cubicBezTo>
                  <a:lnTo>
                    <a:pt x="94250" y="61610"/>
                  </a:lnTo>
                  <a:lnTo>
                    <a:pt x="78185" y="61610"/>
                  </a:lnTo>
                  <a:lnTo>
                    <a:pt x="78185" y="60201"/>
                  </a:lnTo>
                  <a:cubicBezTo>
                    <a:pt x="76967" y="39847"/>
                    <a:pt x="92481" y="22359"/>
                    <a:pt x="112835" y="21141"/>
                  </a:cubicBezTo>
                  <a:cubicBezTo>
                    <a:pt x="114286" y="21055"/>
                    <a:pt x="115741" y="21053"/>
                    <a:pt x="117192" y="21138"/>
                  </a:cubicBezTo>
                  <a:cubicBezTo>
                    <a:pt x="138515" y="20888"/>
                    <a:pt x="156004" y="37971"/>
                    <a:pt x="156255" y="59294"/>
                  </a:cubicBezTo>
                  <a:cubicBezTo>
                    <a:pt x="156258" y="59596"/>
                    <a:pt x="156258" y="59899"/>
                    <a:pt x="156255" y="60201"/>
                  </a:cubicBezTo>
                  <a:cubicBezTo>
                    <a:pt x="156802" y="78455"/>
                    <a:pt x="143374" y="94130"/>
                    <a:pt x="125252" y="96389"/>
                  </a:cubicBezTo>
                  <a:close/>
                </a:path>
              </a:pathLst>
            </a:custGeom>
            <a:solidFill>
              <a:srgbClr val="215868"/>
            </a:solidFill>
            <a:ln w="5556" cap="flat">
              <a:noFill/>
              <a:prstDash val="solid"/>
              <a:miter/>
            </a:ln>
          </p:spPr>
          <p:txBody>
            <a:bodyPr rtlCol="0" anchor="ctr"/>
            <a:lstStyle/>
            <a:p>
              <a:endParaRPr lang="fr-FR"/>
            </a:p>
          </p:txBody>
        </p:sp>
      </p:grpSp>
      <p:sp>
        <p:nvSpPr>
          <p:cNvPr id="27" name="Organigramme : Connecteur 72">
            <a:extLst>
              <a:ext uri="{FF2B5EF4-FFF2-40B4-BE49-F238E27FC236}">
                <a16:creationId xmlns:a16="http://schemas.microsoft.com/office/drawing/2014/main" id="{51DF6324-C520-41D3-896B-59E11A52C5E3}"/>
              </a:ext>
            </a:extLst>
          </p:cNvPr>
          <p:cNvSpPr/>
          <p:nvPr/>
        </p:nvSpPr>
        <p:spPr>
          <a:xfrm rot="16200000">
            <a:off x="-905417" y="289881"/>
            <a:ext cx="2563090" cy="1318309"/>
          </a:xfrm>
          <a:prstGeom prst="flowChartConnector">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360000" rIns="432000" rtlCol="0" anchor="ctr"/>
          <a:lstStyle/>
          <a:p>
            <a:pPr algn="ctr"/>
            <a:r>
              <a:rPr lang="fr-FR" b="1" dirty="0">
                <a:latin typeface="Montserrat Alternates Light"/>
              </a:rPr>
              <a:t>Chantage</a:t>
            </a:r>
          </a:p>
        </p:txBody>
      </p:sp>
      <p:cxnSp>
        <p:nvCxnSpPr>
          <p:cNvPr id="25" name="Connecteur droit 39">
            <a:extLst>
              <a:ext uri="{FF2B5EF4-FFF2-40B4-BE49-F238E27FC236}">
                <a16:creationId xmlns:a16="http://schemas.microsoft.com/office/drawing/2014/main" id="{C4D8F8CB-59B7-4D21-996D-36BE9305B067}"/>
              </a:ext>
            </a:extLst>
          </p:cNvPr>
          <p:cNvCxnSpPr>
            <a:cxnSpLocks/>
          </p:cNvCxnSpPr>
          <p:nvPr/>
        </p:nvCxnSpPr>
        <p:spPr>
          <a:xfrm rot="16200000">
            <a:off x="632456" y="2116110"/>
            <a:ext cx="1670583" cy="0"/>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23" name="Rectangle : coins arrondis 22">
            <a:extLst>
              <a:ext uri="{FF2B5EF4-FFF2-40B4-BE49-F238E27FC236}">
                <a16:creationId xmlns:a16="http://schemas.microsoft.com/office/drawing/2014/main" id="{C25E41BF-E736-4AC5-BA1F-510AAE3A878F}"/>
              </a:ext>
            </a:extLst>
          </p:cNvPr>
          <p:cNvSpPr>
            <a:spLocks/>
          </p:cNvSpPr>
          <p:nvPr/>
        </p:nvSpPr>
        <p:spPr>
          <a:xfrm rot="16200000">
            <a:off x="2348557" y="-1041296"/>
            <a:ext cx="3037137" cy="5924606"/>
          </a:xfrm>
          <a:prstGeom prst="roundRect">
            <a:avLst>
              <a:gd name="adj" fmla="val 11410"/>
            </a:avLst>
          </a:prstGeom>
          <a:solidFill>
            <a:srgbClr val="F2A33A"/>
          </a:solidFill>
          <a:ln w="12700" cap="flat" cmpd="sng" algn="ctr">
            <a:noFill/>
            <a:prstDash val="solid"/>
            <a:miter lim="800000"/>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1469" tIns="20734" rIns="41469" bIns="0" numCol="1" spcCol="0" rtlCol="0" fromWordArt="0" anchor="t" anchorCtr="0" forceAA="0" compatLnSpc="1">
            <a:prstTxWarp prst="textNoShape">
              <a:avLst/>
            </a:prstTxWarp>
            <a:noAutofit/>
          </a:bodyPr>
          <a:lstStyle/>
          <a:p>
            <a:pPr algn="ctr" defTabSz="207365"/>
            <a:r>
              <a:rPr lang="fr-FR" b="1" kern="1400" dirty="0">
                <a:solidFill>
                  <a:srgbClr val="215868"/>
                </a:solidFill>
                <a:latin typeface="Montserrat Alternates Light"/>
                <a:cs typeface="Calibri" panose="020F0502020204030204" pitchFamily="34" charset="0"/>
              </a:rPr>
              <a:t>Cas de chantage</a:t>
            </a:r>
          </a:p>
          <a:p>
            <a:pPr algn="ctr" defTabSz="207365"/>
            <a:endParaRPr lang="fr-FR" sz="1500" b="1" kern="1400" dirty="0">
              <a:solidFill>
                <a:srgbClr val="215868"/>
              </a:solidFill>
              <a:latin typeface="Montserrat Alternates Light"/>
              <a:cs typeface="Calibri" panose="020F0502020204030204" pitchFamily="34" charset="0"/>
            </a:endParaRPr>
          </a:p>
          <a:p>
            <a:pPr marL="285750" indent="-285750" defTabSz="207365">
              <a:buFont typeface="Tempus Sans ITC" panose="04020404030D07020202" pitchFamily="82" charset="0"/>
              <a:buChar char="&gt;"/>
            </a:pPr>
            <a:r>
              <a:rPr lang="fr-FR" sz="1500" b="1" kern="1400" dirty="0">
                <a:solidFill>
                  <a:srgbClr val="215868"/>
                </a:solidFill>
                <a:latin typeface="Montserrat Alternates Light"/>
                <a:cs typeface="Calibri" panose="020F0502020204030204" pitchFamily="34" charset="0"/>
              </a:rPr>
              <a:t>Le chantage à la webcam </a:t>
            </a:r>
            <a:r>
              <a:rPr lang="fr-FR" sz="1500" kern="1400" dirty="0">
                <a:solidFill>
                  <a:srgbClr val="215868"/>
                </a:solidFill>
                <a:latin typeface="Montserrat Alternates Light"/>
                <a:cs typeface="Calibri" panose="020F0502020204030204" pitchFamily="34" charset="0"/>
              </a:rPr>
              <a:t>: Un internaute malintentionné menace sa victime de dévoiler des images compromettantes de lui, prises à son insu via sa webcam si celui-ci ne communique pas des données bancaires ou ne paye pas une rançon en ligne. Au-delà des bonnes pratiques générales, il est important de toujours garder un cache sur la webcam lorsque celle-ci est inutilisée. </a:t>
            </a:r>
          </a:p>
          <a:p>
            <a:pPr marL="285750" indent="-285750" defTabSz="207365">
              <a:buFont typeface="Tempus Sans ITC" panose="04020404030D07020202" pitchFamily="82" charset="0"/>
              <a:buChar char="&gt;"/>
            </a:pPr>
            <a:r>
              <a:rPr lang="fr-FR" sz="1500" b="1" kern="1400" dirty="0">
                <a:solidFill>
                  <a:srgbClr val="215868"/>
                </a:solidFill>
                <a:latin typeface="Montserrat Alternates Light"/>
                <a:cs typeface="Calibri" panose="020F0502020204030204" pitchFamily="34" charset="0"/>
              </a:rPr>
              <a:t>Le Momo challenge </a:t>
            </a:r>
            <a:r>
              <a:rPr lang="fr-FR" sz="1500" kern="1400" dirty="0">
                <a:solidFill>
                  <a:srgbClr val="215868"/>
                </a:solidFill>
                <a:latin typeface="Montserrat Alternates Light"/>
                <a:cs typeface="Calibri" panose="020F0502020204030204" pitchFamily="34" charset="0"/>
              </a:rPr>
              <a:t>: Celui-ci consiste à rentrer en contact avec un interlocuteur anonyme : « </a:t>
            </a:r>
            <a:r>
              <a:rPr lang="fr-FR" sz="1500" kern="1400" dirty="0" err="1">
                <a:solidFill>
                  <a:srgbClr val="215868"/>
                </a:solidFill>
                <a:latin typeface="Montserrat Alternates Light"/>
                <a:cs typeface="Calibri" panose="020F0502020204030204" pitchFamily="34" charset="0"/>
              </a:rPr>
              <a:t>momo</a:t>
            </a:r>
            <a:r>
              <a:rPr lang="fr-FR" sz="1500" kern="1400" dirty="0">
                <a:solidFill>
                  <a:srgbClr val="215868"/>
                </a:solidFill>
                <a:latin typeface="Montserrat Alternates Light"/>
                <a:cs typeface="Calibri" panose="020F0502020204030204" pitchFamily="34" charset="0"/>
              </a:rPr>
              <a:t> » sur les réseaux sociaux. Cet interlocuteur menace ensuite ses victimes de dévoiler des informations personnelles si ceux-ci refusent de se soumettre à une série de défis, souvent violents</a:t>
            </a:r>
            <a:r>
              <a:rPr lang="fr-FR" sz="1600" kern="1400" dirty="0">
                <a:solidFill>
                  <a:srgbClr val="215868"/>
                </a:solidFill>
                <a:latin typeface="Montserrat Alternates Light"/>
                <a:cs typeface="Calibri" panose="020F0502020204030204" pitchFamily="34" charset="0"/>
              </a:rPr>
              <a:t>.</a:t>
            </a:r>
          </a:p>
          <a:p>
            <a:pPr algn="ctr" defTabSz="207365"/>
            <a:endParaRPr lang="fr-FR" sz="817" dirty="0">
              <a:solidFill>
                <a:prstClr val="white"/>
              </a:solidFill>
              <a:latin typeface="Calibri" panose="020F0502020204030204"/>
            </a:endParaRPr>
          </a:p>
        </p:txBody>
      </p:sp>
      <p:cxnSp>
        <p:nvCxnSpPr>
          <p:cNvPr id="29" name="Connecteur droit 28">
            <a:extLst>
              <a:ext uri="{FF2B5EF4-FFF2-40B4-BE49-F238E27FC236}">
                <a16:creationId xmlns:a16="http://schemas.microsoft.com/office/drawing/2014/main" id="{63749790-FDF9-4268-819D-3B6BAD3051EF}"/>
              </a:ext>
            </a:extLst>
          </p:cNvPr>
          <p:cNvCxnSpPr>
            <a:cxnSpLocks/>
          </p:cNvCxnSpPr>
          <p:nvPr/>
        </p:nvCxnSpPr>
        <p:spPr>
          <a:xfrm flipH="1">
            <a:off x="1399618" y="1132001"/>
            <a:ext cx="1" cy="1578013"/>
          </a:xfrm>
          <a:prstGeom prst="line">
            <a:avLst/>
          </a:prstGeom>
          <a:ln w="19050">
            <a:solidFill>
              <a:srgbClr val="215868"/>
            </a:solidFill>
          </a:ln>
        </p:spPr>
        <p:style>
          <a:lnRef idx="1">
            <a:schemeClr val="dk1"/>
          </a:lnRef>
          <a:fillRef idx="0">
            <a:schemeClr val="dk1"/>
          </a:fillRef>
          <a:effectRef idx="0">
            <a:schemeClr val="dk1"/>
          </a:effectRef>
          <a:fontRef idx="minor">
            <a:schemeClr val="tx1"/>
          </a:fontRef>
        </p:style>
      </p:cxnSp>
      <p:pic>
        <p:nvPicPr>
          <p:cNvPr id="35" name="Graphique 34" descr="Loupe">
            <a:extLst>
              <a:ext uri="{FF2B5EF4-FFF2-40B4-BE49-F238E27FC236}">
                <a16:creationId xmlns:a16="http://schemas.microsoft.com/office/drawing/2014/main" id="{46178134-8E05-4113-98F3-FB6674AD37F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6200000">
            <a:off x="949288" y="2846440"/>
            <a:ext cx="422146" cy="422146"/>
          </a:xfrm>
          <a:prstGeom prst="rect">
            <a:avLst/>
          </a:prstGeom>
        </p:spPr>
      </p:pic>
    </p:spTree>
    <p:extLst>
      <p:ext uri="{BB962C8B-B14F-4D97-AF65-F5344CB8AC3E}">
        <p14:creationId xmlns:p14="http://schemas.microsoft.com/office/powerpoint/2010/main" val="1670161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2" name="Rectangle : coins arrondis 41">
            <a:extLst>
              <a:ext uri="{FF2B5EF4-FFF2-40B4-BE49-F238E27FC236}">
                <a16:creationId xmlns:a16="http://schemas.microsoft.com/office/drawing/2014/main" id="{C2BB1DE1-F0EA-47DB-A79A-88079A692899}"/>
              </a:ext>
            </a:extLst>
          </p:cNvPr>
          <p:cNvSpPr/>
          <p:nvPr/>
        </p:nvSpPr>
        <p:spPr>
          <a:xfrm rot="16200000">
            <a:off x="2136422" y="5325402"/>
            <a:ext cx="3531748" cy="5924606"/>
          </a:xfrm>
          <a:prstGeom prst="roundRect">
            <a:avLst>
              <a:gd name="adj" fmla="val 9874"/>
            </a:avLst>
          </a:prstGeom>
          <a:solidFill>
            <a:schemeClr val="accent4">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Questions</a:t>
            </a:r>
          </a:p>
          <a:p>
            <a:pPr defTabSz="207365"/>
            <a:endParaRPr lang="fr-FR" sz="1501" kern="1400" dirty="0">
              <a:solidFill>
                <a:srgbClr val="215868"/>
              </a:solidFill>
              <a:latin typeface="Montserrat Alternates Light"/>
              <a:cs typeface="Calibri" panose="020F0502020204030204" pitchFamily="34" charset="0"/>
            </a:endParaRPr>
          </a:p>
          <a:p>
            <a:pPr marL="285750" indent="-285750" defTabSz="207365">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Qu’est-ce que la vie privée pour vous ? Est-ce que vous vous êtes déjà retrouvé(e) dans des situations que vous avez jugé « intrusives » ? Si oui, lesquelles ? </a:t>
            </a:r>
          </a:p>
          <a:p>
            <a:pPr marL="285750" indent="-285750" defTabSz="207365">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Que faites-vous sur la toile pour protéger votre vie privée ? </a:t>
            </a:r>
          </a:p>
          <a:p>
            <a:pPr marL="285750" indent="-285750" defTabSz="207365">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Quelles données évitez-vous de partager sur la toile ? Qu’est-ce qu’une donnée personnelle ?</a:t>
            </a:r>
          </a:p>
          <a:p>
            <a:pPr marL="285750" indent="-285750" defTabSz="207365">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Est-ce que dans la vraie vie, vous les dévoilez facilement et pourquoi ? Est-ce que vous en partagez certaines en ligne ? Via quels canaux ?</a:t>
            </a:r>
          </a:p>
          <a:p>
            <a:pPr marL="285750" indent="-285750" defTabSz="207365">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Savez-vous ce qu’est la géolocalisation ? Est-ce une donnée sensible selon vous ? Pourquoi ? Avez-vous des exemples d’applications qui utilisent votre géolocalisation  ?</a:t>
            </a:r>
          </a:p>
        </p:txBody>
      </p:sp>
      <p:cxnSp>
        <p:nvCxnSpPr>
          <p:cNvPr id="43" name="Connecteur droit 42">
            <a:extLst>
              <a:ext uri="{FF2B5EF4-FFF2-40B4-BE49-F238E27FC236}">
                <a16:creationId xmlns:a16="http://schemas.microsoft.com/office/drawing/2014/main" id="{51706702-B0B6-4CAF-BC5A-76858941F561}"/>
              </a:ext>
            </a:extLst>
          </p:cNvPr>
          <p:cNvCxnSpPr>
            <a:cxnSpLocks/>
          </p:cNvCxnSpPr>
          <p:nvPr/>
        </p:nvCxnSpPr>
        <p:spPr>
          <a:xfrm flipV="1">
            <a:off x="1472484" y="7799264"/>
            <a:ext cx="0" cy="976882"/>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21" name="Organigramme : Connecteur 72">
            <a:extLst>
              <a:ext uri="{FF2B5EF4-FFF2-40B4-BE49-F238E27FC236}">
                <a16:creationId xmlns:a16="http://schemas.microsoft.com/office/drawing/2014/main" id="{5334C808-E0EC-406F-9F25-1C78EB087C28}"/>
              </a:ext>
            </a:extLst>
          </p:cNvPr>
          <p:cNvSpPr/>
          <p:nvPr/>
        </p:nvSpPr>
        <p:spPr>
          <a:xfrm rot="16200000">
            <a:off x="-905417" y="289881"/>
            <a:ext cx="2563090" cy="1318309"/>
          </a:xfrm>
          <a:prstGeom prst="flowChartConnector">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360000" rIns="432000" rtlCol="0" anchor="ctr"/>
          <a:lstStyle/>
          <a:p>
            <a:pPr algn="ctr"/>
            <a:r>
              <a:rPr lang="fr-FR" b="1" dirty="0">
                <a:latin typeface="Montserrat Alternates Light"/>
              </a:rPr>
              <a:t>Vie privée</a:t>
            </a:r>
          </a:p>
        </p:txBody>
      </p:sp>
      <p:sp>
        <p:nvSpPr>
          <p:cNvPr id="20" name="Rectangle : coins arrondis 37">
            <a:extLst>
              <a:ext uri="{FF2B5EF4-FFF2-40B4-BE49-F238E27FC236}">
                <a16:creationId xmlns:a16="http://schemas.microsoft.com/office/drawing/2014/main" id="{F0AEEEDE-F558-4FE4-B9AE-C1788E762D04}"/>
              </a:ext>
            </a:extLst>
          </p:cNvPr>
          <p:cNvSpPr>
            <a:spLocks/>
          </p:cNvSpPr>
          <p:nvPr/>
        </p:nvSpPr>
        <p:spPr>
          <a:xfrm rot="16200000">
            <a:off x="1135985" y="524437"/>
            <a:ext cx="5532619" cy="5924606"/>
          </a:xfrm>
          <a:prstGeom prst="roundRect">
            <a:avLst>
              <a:gd name="adj" fmla="val 5114"/>
            </a:avLst>
          </a:prstGeom>
          <a:solidFill>
            <a:srgbClr val="85BC9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Bonnes pratiques</a:t>
            </a:r>
          </a:p>
          <a:p>
            <a:pPr defTabSz="207365"/>
            <a:endParaRPr lang="fr-FR" sz="1501" kern="1400" dirty="0">
              <a:solidFill>
                <a:srgbClr val="215868"/>
              </a:solidFill>
              <a:latin typeface="Montserrat Alternates Light"/>
              <a:cs typeface="Calibri" panose="020F0502020204030204" pitchFamily="34" charset="0"/>
            </a:endParaRPr>
          </a:p>
          <a:p>
            <a:pPr marL="285750" indent="-285750" defTabSz="207365">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Afin de conserver votre vie privée sur Internet, quelques bonnes pratiques à adopter :</a:t>
            </a:r>
          </a:p>
          <a:p>
            <a:pPr marL="285750" indent="-285750" defTabSz="207365">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Par défaut, ce que vous publiez sur les réseaux sociaux est accessible à tout le monde : vérifiez bien les paramètres de « confidentialité » ou « sécurité » et réglez-les pour être sûr que seuls vos amis ont accès à vos données.</a:t>
            </a:r>
          </a:p>
          <a:p>
            <a:pPr marL="285750" indent="-285750" defTabSz="207365">
              <a:buFont typeface="Tempus Sans ITC" panose="04020404030D07020202" pitchFamily="82" charset="0"/>
              <a:buChar char="&gt;"/>
            </a:pPr>
            <a:r>
              <a:rPr lang="fr-FR" sz="1500" b="1" kern="1400" dirty="0">
                <a:solidFill>
                  <a:srgbClr val="215868"/>
                </a:solidFill>
                <a:latin typeface="Montserrat Alternates Light"/>
                <a:cs typeface="Calibri" panose="020F0502020204030204" pitchFamily="34" charset="0"/>
              </a:rPr>
              <a:t>Réfléchissez méticuleusement aux données que vous partagez sur Internet</a:t>
            </a:r>
            <a:r>
              <a:rPr lang="fr-FR" sz="1500" kern="1400" dirty="0">
                <a:solidFill>
                  <a:srgbClr val="215868"/>
                </a:solidFill>
                <a:latin typeface="Montserrat Alternates Light"/>
                <a:cs typeface="Calibri" panose="020F0502020204030204" pitchFamily="34" charset="0"/>
              </a:rPr>
              <a:t> :  âge, données bancaires (les vôtre ou celles de vos parents), adresse postale, opinions politiques, religieuses, etc. </a:t>
            </a:r>
          </a:p>
          <a:p>
            <a:pPr marL="285750" indent="-285750" defTabSz="207365">
              <a:buFont typeface="Tempus Sans ITC" panose="04020404030D07020202" pitchFamily="82" charset="0"/>
              <a:buChar char="&gt;"/>
            </a:pPr>
            <a:r>
              <a:rPr lang="fr-FR" sz="1500" b="1" kern="1400" dirty="0">
                <a:solidFill>
                  <a:srgbClr val="215868"/>
                </a:solidFill>
                <a:latin typeface="Montserrat Alternates Light"/>
                <a:cs typeface="Calibri" panose="020F0502020204030204" pitchFamily="34" charset="0"/>
              </a:rPr>
              <a:t>Désactivez la géolocalisation lorsque vous prenez des photos</a:t>
            </a:r>
            <a:r>
              <a:rPr lang="fr-FR" sz="1500" kern="1400" dirty="0">
                <a:solidFill>
                  <a:srgbClr val="215868"/>
                </a:solidFill>
                <a:latin typeface="Montserrat Alternates Light"/>
                <a:cs typeface="Calibri" panose="020F0502020204030204" pitchFamily="34" charset="0"/>
              </a:rPr>
              <a:t>. Lorsque vous postez une photo en ligne, celle-ci comporte ce que nous appelons des « métadonnées » dont votre géolocalisation ! Cela signifie que toute personne ayant accès aux photos publiées peut savoir où la photo a été prise et donc où vous vous trouvez à un instant T. Très pratique pour un cambrioleur qui veut savoir si vous êtes chez vous par exemple. </a:t>
            </a:r>
          </a:p>
          <a:p>
            <a:pPr marL="285750" indent="-285750" defTabSz="207365">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Aussi, il est important de </a:t>
            </a:r>
            <a:r>
              <a:rPr lang="fr-FR" sz="1500" b="1" kern="1400" dirty="0">
                <a:solidFill>
                  <a:srgbClr val="215868"/>
                </a:solidFill>
                <a:latin typeface="Montserrat Alternates Light"/>
                <a:cs typeface="Calibri" panose="020F0502020204030204" pitchFamily="34" charset="0"/>
              </a:rPr>
              <a:t>garder en tête qu’Internet a la mémoire longue !</a:t>
            </a:r>
            <a:r>
              <a:rPr lang="fr-FR" sz="1500" kern="1400" dirty="0">
                <a:solidFill>
                  <a:srgbClr val="215868"/>
                </a:solidFill>
                <a:latin typeface="Montserrat Alternates Light"/>
                <a:cs typeface="Calibri" panose="020F0502020204030204" pitchFamily="34" charset="0"/>
              </a:rPr>
              <a:t> Tout ce que vous postez aujourd’hui alimente ce que l’on appelle votre e-réputation et pourra impacter votre futur. Ainsi, réfléchissez bien à deux fois avant de publier du contenu.  </a:t>
            </a:r>
          </a:p>
        </p:txBody>
      </p:sp>
      <p:cxnSp>
        <p:nvCxnSpPr>
          <p:cNvPr id="73" name="Connecteur droit 72">
            <a:extLst>
              <a:ext uri="{FF2B5EF4-FFF2-40B4-BE49-F238E27FC236}">
                <a16:creationId xmlns:a16="http://schemas.microsoft.com/office/drawing/2014/main" id="{0A568833-BDA8-4D87-AA31-65C5190A1A91}"/>
              </a:ext>
            </a:extLst>
          </p:cNvPr>
          <p:cNvCxnSpPr>
            <a:cxnSpLocks/>
          </p:cNvCxnSpPr>
          <p:nvPr/>
        </p:nvCxnSpPr>
        <p:spPr>
          <a:xfrm flipV="1">
            <a:off x="1472484" y="2618794"/>
            <a:ext cx="0" cy="1735892"/>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71" name="Flèche : en arc 70">
            <a:extLst>
              <a:ext uri="{FF2B5EF4-FFF2-40B4-BE49-F238E27FC236}">
                <a16:creationId xmlns:a16="http://schemas.microsoft.com/office/drawing/2014/main" id="{E36C7DFB-7DA5-48C7-B4A7-2EB24A86137A}"/>
              </a:ext>
            </a:extLst>
          </p:cNvPr>
          <p:cNvSpPr/>
          <p:nvPr/>
        </p:nvSpPr>
        <p:spPr>
          <a:xfrm rot="16200000">
            <a:off x="921178" y="5990068"/>
            <a:ext cx="699956" cy="698500"/>
          </a:xfrm>
          <a:prstGeom prst="circular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nvGrpSpPr>
          <p:cNvPr id="23" name="Graphique 9" descr="Questions">
            <a:extLst>
              <a:ext uri="{FF2B5EF4-FFF2-40B4-BE49-F238E27FC236}">
                <a16:creationId xmlns:a16="http://schemas.microsoft.com/office/drawing/2014/main" id="{EFEBDCCE-446D-4426-A6AF-DE26D244BD79}"/>
              </a:ext>
            </a:extLst>
          </p:cNvPr>
          <p:cNvGrpSpPr/>
          <p:nvPr/>
        </p:nvGrpSpPr>
        <p:grpSpPr>
          <a:xfrm rot="16200000">
            <a:off x="1022463" y="9531158"/>
            <a:ext cx="476581" cy="450945"/>
            <a:chOff x="3694746" y="6027311"/>
            <a:chExt cx="394583" cy="450945"/>
          </a:xfrm>
        </p:grpSpPr>
        <p:sp>
          <p:nvSpPr>
            <p:cNvPr id="28" name="Forme libre : forme 65">
              <a:extLst>
                <a:ext uri="{FF2B5EF4-FFF2-40B4-BE49-F238E27FC236}">
                  <a16:creationId xmlns:a16="http://schemas.microsoft.com/office/drawing/2014/main" id="{41D7C28C-FB4F-47ED-9CE9-9F95AA3406F2}"/>
                </a:ext>
              </a:extLst>
            </p:cNvPr>
            <p:cNvSpPr/>
            <p:nvPr/>
          </p:nvSpPr>
          <p:spPr>
            <a:xfrm>
              <a:off x="3745485" y="6182887"/>
              <a:ext cx="101463" cy="101463"/>
            </a:xfrm>
            <a:custGeom>
              <a:avLst/>
              <a:gdLst>
                <a:gd name="connsiteX0" fmla="*/ 101463 w 101462"/>
                <a:gd name="connsiteY0" fmla="*/ 50731 h 101462"/>
                <a:gd name="connsiteX1" fmla="*/ 50731 w 101462"/>
                <a:gd name="connsiteY1" fmla="*/ 101463 h 101462"/>
                <a:gd name="connsiteX2" fmla="*/ 0 w 101462"/>
                <a:gd name="connsiteY2" fmla="*/ 50731 h 101462"/>
                <a:gd name="connsiteX3" fmla="*/ 50731 w 101462"/>
                <a:gd name="connsiteY3" fmla="*/ 0 h 101462"/>
                <a:gd name="connsiteX4" fmla="*/ 101463 w 101462"/>
                <a:gd name="connsiteY4" fmla="*/ 50731 h 10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101462">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29" name="Forme libre : forme 66">
              <a:extLst>
                <a:ext uri="{FF2B5EF4-FFF2-40B4-BE49-F238E27FC236}">
                  <a16:creationId xmlns:a16="http://schemas.microsoft.com/office/drawing/2014/main" id="{CFF93EB6-658D-4584-9180-3E2AAB0CD723}"/>
                </a:ext>
              </a:extLst>
            </p:cNvPr>
            <p:cNvSpPr/>
            <p:nvPr/>
          </p:nvSpPr>
          <p:spPr>
            <a:xfrm>
              <a:off x="3830038" y="6376793"/>
              <a:ext cx="202925" cy="101463"/>
            </a:xfrm>
            <a:custGeom>
              <a:avLst/>
              <a:gdLst>
                <a:gd name="connsiteX0" fmla="*/ 202925 w 202925"/>
                <a:gd name="connsiteY0" fmla="*/ 101463 h 101462"/>
                <a:gd name="connsiteX1" fmla="*/ 202925 w 202925"/>
                <a:gd name="connsiteY1" fmla="*/ 50731 h 101462"/>
                <a:gd name="connsiteX2" fmla="*/ 192779 w 202925"/>
                <a:gd name="connsiteY2" fmla="*/ 30439 h 101462"/>
                <a:gd name="connsiteX3" fmla="*/ 143175 w 202925"/>
                <a:gd name="connsiteY3" fmla="*/ 6764 h 101462"/>
                <a:gd name="connsiteX4" fmla="*/ 101463 w 202925"/>
                <a:gd name="connsiteY4" fmla="*/ 0 h 101462"/>
                <a:gd name="connsiteX5" fmla="*/ 59750 w 202925"/>
                <a:gd name="connsiteY5" fmla="*/ 6764 h 101462"/>
                <a:gd name="connsiteX6" fmla="*/ 10146 w 202925"/>
                <a:gd name="connsiteY6" fmla="*/ 30439 h 101462"/>
                <a:gd name="connsiteX7" fmla="*/ 0 w 202925"/>
                <a:gd name="connsiteY7" fmla="*/ 50731 h 101462"/>
                <a:gd name="connsiteX8" fmla="*/ 0 w 202925"/>
                <a:gd name="connsiteY8" fmla="*/ 101463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925" h="101462">
                  <a:moveTo>
                    <a:pt x="202925" y="101463"/>
                  </a:moveTo>
                  <a:lnTo>
                    <a:pt x="202925" y="50731"/>
                  </a:lnTo>
                  <a:cubicBezTo>
                    <a:pt x="203133" y="42699"/>
                    <a:pt x="199329" y="35091"/>
                    <a:pt x="192779" y="30439"/>
                  </a:cubicBezTo>
                  <a:cubicBezTo>
                    <a:pt x="178177" y="19010"/>
                    <a:pt x="161244" y="10928"/>
                    <a:pt x="143175" y="6764"/>
                  </a:cubicBezTo>
                  <a:cubicBezTo>
                    <a:pt x="129628" y="2692"/>
                    <a:pt x="115603" y="418"/>
                    <a:pt x="101463" y="0"/>
                  </a:cubicBezTo>
                  <a:cubicBezTo>
                    <a:pt x="87289" y="44"/>
                    <a:pt x="73211" y="2326"/>
                    <a:pt x="59750" y="6764"/>
                  </a:cubicBezTo>
                  <a:cubicBezTo>
                    <a:pt x="41938" y="11640"/>
                    <a:pt x="25140" y="19658"/>
                    <a:pt x="10146" y="30439"/>
                  </a:cubicBezTo>
                  <a:cubicBezTo>
                    <a:pt x="3787" y="35252"/>
                    <a:pt x="35" y="42756"/>
                    <a:pt x="0" y="50731"/>
                  </a:cubicBezTo>
                  <a:lnTo>
                    <a:pt x="0" y="101463"/>
                  </a:ln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30" name="Forme libre : forme 67">
              <a:extLst>
                <a:ext uri="{FF2B5EF4-FFF2-40B4-BE49-F238E27FC236}">
                  <a16:creationId xmlns:a16="http://schemas.microsoft.com/office/drawing/2014/main" id="{38965CF2-B6D6-4B08-8C9C-B7F44868EAA5}"/>
                </a:ext>
              </a:extLst>
            </p:cNvPr>
            <p:cNvSpPr/>
            <p:nvPr/>
          </p:nvSpPr>
          <p:spPr>
            <a:xfrm>
              <a:off x="3880769" y="6261802"/>
              <a:ext cx="101463" cy="95826"/>
            </a:xfrm>
            <a:custGeom>
              <a:avLst/>
              <a:gdLst>
                <a:gd name="connsiteX0" fmla="*/ 101463 w 101462"/>
                <a:gd name="connsiteY0" fmla="*/ 50731 h 95825"/>
                <a:gd name="connsiteX1" fmla="*/ 50731 w 101462"/>
                <a:gd name="connsiteY1" fmla="*/ 101463 h 95825"/>
                <a:gd name="connsiteX2" fmla="*/ 0 w 101462"/>
                <a:gd name="connsiteY2" fmla="*/ 50731 h 95825"/>
                <a:gd name="connsiteX3" fmla="*/ 50731 w 101462"/>
                <a:gd name="connsiteY3" fmla="*/ 0 h 95825"/>
                <a:gd name="connsiteX4" fmla="*/ 101463 w 101462"/>
                <a:gd name="connsiteY4" fmla="*/ 50731 h 95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95825">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31" name="Forme libre : forme 68">
              <a:extLst>
                <a:ext uri="{FF2B5EF4-FFF2-40B4-BE49-F238E27FC236}">
                  <a16:creationId xmlns:a16="http://schemas.microsoft.com/office/drawing/2014/main" id="{61F75FCB-1639-43C0-860F-DE4EFA2E8D30}"/>
                </a:ext>
              </a:extLst>
            </p:cNvPr>
            <p:cNvSpPr/>
            <p:nvPr/>
          </p:nvSpPr>
          <p:spPr>
            <a:xfrm>
              <a:off x="3694746" y="6297878"/>
              <a:ext cx="180378" cy="101463"/>
            </a:xfrm>
            <a:custGeom>
              <a:avLst/>
              <a:gdLst>
                <a:gd name="connsiteX0" fmla="*/ 131910 w 180378"/>
                <a:gd name="connsiteY0" fmla="*/ 91316 h 101462"/>
                <a:gd name="connsiteX1" fmla="*/ 131910 w 180378"/>
                <a:gd name="connsiteY1" fmla="*/ 91316 h 101462"/>
                <a:gd name="connsiteX2" fmla="*/ 183768 w 180378"/>
                <a:gd name="connsiteY2" fmla="*/ 65387 h 101462"/>
                <a:gd name="connsiteX3" fmla="*/ 163476 w 180378"/>
                <a:gd name="connsiteY3" fmla="*/ 15783 h 101462"/>
                <a:gd name="connsiteX4" fmla="*/ 163476 w 180378"/>
                <a:gd name="connsiteY4" fmla="*/ 13528 h 101462"/>
                <a:gd name="connsiteX5" fmla="*/ 143183 w 180378"/>
                <a:gd name="connsiteY5" fmla="*/ 6764 h 101462"/>
                <a:gd name="connsiteX6" fmla="*/ 101471 w 180378"/>
                <a:gd name="connsiteY6" fmla="*/ 0 h 101462"/>
                <a:gd name="connsiteX7" fmla="*/ 59758 w 180378"/>
                <a:gd name="connsiteY7" fmla="*/ 6764 h 101462"/>
                <a:gd name="connsiteX8" fmla="*/ 10154 w 180378"/>
                <a:gd name="connsiteY8" fmla="*/ 30439 h 101462"/>
                <a:gd name="connsiteX9" fmla="*/ 8 w 180378"/>
                <a:gd name="connsiteY9" fmla="*/ 50731 h 101462"/>
                <a:gd name="connsiteX10" fmla="*/ 8 w 180378"/>
                <a:gd name="connsiteY10" fmla="*/ 101463 h 101462"/>
                <a:gd name="connsiteX11" fmla="*/ 121763 w 180378"/>
                <a:gd name="connsiteY11" fmla="*/ 101463 h 101462"/>
                <a:gd name="connsiteX12" fmla="*/ 131910 w 180378"/>
                <a:gd name="connsiteY12" fmla="*/ 91316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378" h="101462">
                  <a:moveTo>
                    <a:pt x="131910" y="91316"/>
                  </a:moveTo>
                  <a:lnTo>
                    <a:pt x="131910" y="91316"/>
                  </a:lnTo>
                  <a:cubicBezTo>
                    <a:pt x="147737" y="80021"/>
                    <a:pt x="165235" y="71272"/>
                    <a:pt x="183768" y="65387"/>
                  </a:cubicBezTo>
                  <a:cubicBezTo>
                    <a:pt x="170950" y="52029"/>
                    <a:pt x="163694" y="34295"/>
                    <a:pt x="163476" y="15783"/>
                  </a:cubicBezTo>
                  <a:lnTo>
                    <a:pt x="163476" y="13528"/>
                  </a:lnTo>
                  <a:cubicBezTo>
                    <a:pt x="156890" y="10769"/>
                    <a:pt x="150107" y="8508"/>
                    <a:pt x="143183" y="6764"/>
                  </a:cubicBezTo>
                  <a:cubicBezTo>
                    <a:pt x="129636" y="2692"/>
                    <a:pt x="115611" y="417"/>
                    <a:pt x="101471" y="0"/>
                  </a:cubicBezTo>
                  <a:cubicBezTo>
                    <a:pt x="87297" y="43"/>
                    <a:pt x="73220" y="2326"/>
                    <a:pt x="59758" y="6764"/>
                  </a:cubicBezTo>
                  <a:cubicBezTo>
                    <a:pt x="42127" y="12116"/>
                    <a:pt x="25404" y="20097"/>
                    <a:pt x="10154" y="30439"/>
                  </a:cubicBezTo>
                  <a:cubicBezTo>
                    <a:pt x="3604" y="35091"/>
                    <a:pt x="-200" y="42699"/>
                    <a:pt x="8" y="50731"/>
                  </a:cubicBezTo>
                  <a:lnTo>
                    <a:pt x="8" y="101463"/>
                  </a:lnTo>
                  <a:lnTo>
                    <a:pt x="121763" y="101463"/>
                  </a:lnTo>
                  <a:cubicBezTo>
                    <a:pt x="124558" y="97541"/>
                    <a:pt x="127987" y="94111"/>
                    <a:pt x="131910" y="91316"/>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32" name="Forme libre : forme 69">
              <a:extLst>
                <a:ext uri="{FF2B5EF4-FFF2-40B4-BE49-F238E27FC236}">
                  <a16:creationId xmlns:a16="http://schemas.microsoft.com/office/drawing/2014/main" id="{E4504A3A-3024-4C23-A91E-E9CC4628C090}"/>
                </a:ext>
              </a:extLst>
            </p:cNvPr>
            <p:cNvSpPr/>
            <p:nvPr/>
          </p:nvSpPr>
          <p:spPr>
            <a:xfrm>
              <a:off x="3858220" y="6027311"/>
              <a:ext cx="231109" cy="214199"/>
            </a:xfrm>
            <a:custGeom>
              <a:avLst/>
              <a:gdLst>
                <a:gd name="connsiteX0" fmla="*/ 224629 w 231109"/>
                <a:gd name="connsiteY0" fmla="*/ 0 h 214198"/>
                <a:gd name="connsiteX1" fmla="*/ 11727 w 231109"/>
                <a:gd name="connsiteY1" fmla="*/ 0 h 214198"/>
                <a:gd name="connsiteX2" fmla="*/ 2 w 231109"/>
                <a:gd name="connsiteY2" fmla="*/ 11894 h 214198"/>
                <a:gd name="connsiteX3" fmla="*/ 2 w 231109"/>
                <a:gd name="connsiteY3" fmla="*/ 157042 h 214198"/>
                <a:gd name="connsiteX4" fmla="*/ 11611 w 231109"/>
                <a:gd name="connsiteY4" fmla="*/ 169103 h 214198"/>
                <a:gd name="connsiteX5" fmla="*/ 11727 w 231109"/>
                <a:gd name="connsiteY5" fmla="*/ 169104 h 214198"/>
                <a:gd name="connsiteX6" fmla="*/ 45548 w 231109"/>
                <a:gd name="connsiteY6" fmla="*/ 169104 h 214198"/>
                <a:gd name="connsiteX7" fmla="*/ 45548 w 231109"/>
                <a:gd name="connsiteY7" fmla="*/ 216679 h 214198"/>
                <a:gd name="connsiteX8" fmla="*/ 92277 w 231109"/>
                <a:gd name="connsiteY8" fmla="*/ 169104 h 214198"/>
                <a:gd name="connsiteX9" fmla="*/ 224629 w 231109"/>
                <a:gd name="connsiteY9" fmla="*/ 169104 h 214198"/>
                <a:gd name="connsiteX10" fmla="*/ 236410 w 231109"/>
                <a:gd name="connsiteY10" fmla="*/ 157211 h 214198"/>
                <a:gd name="connsiteX11" fmla="*/ 236410 w 231109"/>
                <a:gd name="connsiteY11" fmla="*/ 11894 h 214198"/>
                <a:gd name="connsiteX12" fmla="*/ 224629 w 231109"/>
                <a:gd name="connsiteY12" fmla="*/ 0 h 214198"/>
                <a:gd name="connsiteX13" fmla="*/ 117192 w 231109"/>
                <a:gd name="connsiteY13" fmla="*/ 147966 h 214198"/>
                <a:gd name="connsiteX14" fmla="*/ 104679 w 231109"/>
                <a:gd name="connsiteY14" fmla="*/ 135451 h 214198"/>
                <a:gd name="connsiteX15" fmla="*/ 117194 w 231109"/>
                <a:gd name="connsiteY15" fmla="*/ 122939 h 214198"/>
                <a:gd name="connsiteX16" fmla="*/ 129705 w 231109"/>
                <a:gd name="connsiteY16" fmla="*/ 135284 h 214198"/>
                <a:gd name="connsiteX17" fmla="*/ 117476 w 231109"/>
                <a:gd name="connsiteY17" fmla="*/ 147965 h 214198"/>
                <a:gd name="connsiteX18" fmla="*/ 117192 w 231109"/>
                <a:gd name="connsiteY18" fmla="*/ 147966 h 214198"/>
                <a:gd name="connsiteX19" fmla="*/ 125252 w 231109"/>
                <a:gd name="connsiteY19" fmla="*/ 96389 h 214198"/>
                <a:gd name="connsiteX20" fmla="*/ 125252 w 231109"/>
                <a:gd name="connsiteY20" fmla="*/ 114145 h 214198"/>
                <a:gd name="connsiteX21" fmla="*/ 109187 w 231109"/>
                <a:gd name="connsiteY21" fmla="*/ 114145 h 214198"/>
                <a:gd name="connsiteX22" fmla="*/ 109187 w 231109"/>
                <a:gd name="connsiteY22" fmla="*/ 80945 h 214198"/>
                <a:gd name="connsiteX23" fmla="*/ 117192 w 231109"/>
                <a:gd name="connsiteY23" fmla="*/ 80945 h 214198"/>
                <a:gd name="connsiteX24" fmla="*/ 140190 w 231109"/>
                <a:gd name="connsiteY24" fmla="*/ 60201 h 214198"/>
                <a:gd name="connsiteX25" fmla="*/ 118045 w 231109"/>
                <a:gd name="connsiteY25" fmla="*/ 37258 h 214198"/>
                <a:gd name="connsiteX26" fmla="*/ 117192 w 231109"/>
                <a:gd name="connsiteY26" fmla="*/ 37259 h 214198"/>
                <a:gd name="connsiteX27" fmla="*/ 94250 w 231109"/>
                <a:gd name="connsiteY27" fmla="*/ 56300 h 214198"/>
                <a:gd name="connsiteX28" fmla="*/ 94250 w 231109"/>
                <a:gd name="connsiteY28" fmla="*/ 60201 h 214198"/>
                <a:gd name="connsiteX29" fmla="*/ 94250 w 231109"/>
                <a:gd name="connsiteY29" fmla="*/ 61610 h 214198"/>
                <a:gd name="connsiteX30" fmla="*/ 78185 w 231109"/>
                <a:gd name="connsiteY30" fmla="*/ 61610 h 214198"/>
                <a:gd name="connsiteX31" fmla="*/ 78185 w 231109"/>
                <a:gd name="connsiteY31" fmla="*/ 60201 h 214198"/>
                <a:gd name="connsiteX32" fmla="*/ 112835 w 231109"/>
                <a:gd name="connsiteY32" fmla="*/ 21141 h 214198"/>
                <a:gd name="connsiteX33" fmla="*/ 117192 w 231109"/>
                <a:gd name="connsiteY33" fmla="*/ 21138 h 214198"/>
                <a:gd name="connsiteX34" fmla="*/ 156255 w 231109"/>
                <a:gd name="connsiteY34" fmla="*/ 59294 h 214198"/>
                <a:gd name="connsiteX35" fmla="*/ 156255 w 231109"/>
                <a:gd name="connsiteY35" fmla="*/ 60201 h 214198"/>
                <a:gd name="connsiteX36" fmla="*/ 125252 w 231109"/>
                <a:gd name="connsiteY36" fmla="*/ 96389 h 214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31109" h="214198">
                  <a:moveTo>
                    <a:pt x="224629" y="0"/>
                  </a:moveTo>
                  <a:lnTo>
                    <a:pt x="11727" y="0"/>
                  </a:lnTo>
                  <a:cubicBezTo>
                    <a:pt x="5211" y="62"/>
                    <a:pt x="-29" y="5378"/>
                    <a:pt x="2" y="11894"/>
                  </a:cubicBezTo>
                  <a:lnTo>
                    <a:pt x="2" y="157042"/>
                  </a:lnTo>
                  <a:cubicBezTo>
                    <a:pt x="-122" y="163578"/>
                    <a:pt x="5075" y="168978"/>
                    <a:pt x="11611" y="169103"/>
                  </a:cubicBezTo>
                  <a:cubicBezTo>
                    <a:pt x="11650" y="169103"/>
                    <a:pt x="11688" y="169104"/>
                    <a:pt x="11727" y="169104"/>
                  </a:cubicBezTo>
                  <a:lnTo>
                    <a:pt x="45548" y="169104"/>
                  </a:lnTo>
                  <a:lnTo>
                    <a:pt x="45548" y="216679"/>
                  </a:lnTo>
                  <a:lnTo>
                    <a:pt x="92277" y="169104"/>
                  </a:lnTo>
                  <a:lnTo>
                    <a:pt x="224629" y="169104"/>
                  </a:lnTo>
                  <a:cubicBezTo>
                    <a:pt x="231154" y="169042"/>
                    <a:pt x="236410" y="163736"/>
                    <a:pt x="236410" y="157211"/>
                  </a:cubicBezTo>
                  <a:lnTo>
                    <a:pt x="236410" y="11894"/>
                  </a:lnTo>
                  <a:cubicBezTo>
                    <a:pt x="236411" y="5369"/>
                    <a:pt x="231154" y="62"/>
                    <a:pt x="224629" y="0"/>
                  </a:cubicBezTo>
                  <a:close/>
                  <a:moveTo>
                    <a:pt x="117192" y="147966"/>
                  </a:moveTo>
                  <a:cubicBezTo>
                    <a:pt x="110280" y="147966"/>
                    <a:pt x="104678" y="142363"/>
                    <a:pt x="104679" y="135451"/>
                  </a:cubicBezTo>
                  <a:cubicBezTo>
                    <a:pt x="104680" y="128540"/>
                    <a:pt x="110282" y="122938"/>
                    <a:pt x="117194" y="122939"/>
                  </a:cubicBezTo>
                  <a:cubicBezTo>
                    <a:pt x="124039" y="122939"/>
                    <a:pt x="129613" y="128439"/>
                    <a:pt x="129705" y="135284"/>
                  </a:cubicBezTo>
                  <a:cubicBezTo>
                    <a:pt x="129830" y="142162"/>
                    <a:pt x="124354" y="147840"/>
                    <a:pt x="117476" y="147965"/>
                  </a:cubicBezTo>
                  <a:cubicBezTo>
                    <a:pt x="117381" y="147966"/>
                    <a:pt x="117286" y="147967"/>
                    <a:pt x="117192" y="147966"/>
                  </a:cubicBezTo>
                  <a:close/>
                  <a:moveTo>
                    <a:pt x="125252" y="96389"/>
                  </a:moveTo>
                  <a:lnTo>
                    <a:pt x="125252" y="114145"/>
                  </a:lnTo>
                  <a:lnTo>
                    <a:pt x="109187" y="114145"/>
                  </a:lnTo>
                  <a:lnTo>
                    <a:pt x="109187" y="80945"/>
                  </a:lnTo>
                  <a:lnTo>
                    <a:pt x="117192" y="80945"/>
                  </a:lnTo>
                  <a:cubicBezTo>
                    <a:pt x="131171" y="80945"/>
                    <a:pt x="140190" y="72771"/>
                    <a:pt x="140190" y="60201"/>
                  </a:cubicBezTo>
                  <a:cubicBezTo>
                    <a:pt x="140410" y="47751"/>
                    <a:pt x="130496" y="37479"/>
                    <a:pt x="118045" y="37258"/>
                  </a:cubicBezTo>
                  <a:cubicBezTo>
                    <a:pt x="117761" y="37253"/>
                    <a:pt x="117476" y="37254"/>
                    <a:pt x="117192" y="37259"/>
                  </a:cubicBezTo>
                  <a:cubicBezTo>
                    <a:pt x="105598" y="36182"/>
                    <a:pt x="95327" y="44707"/>
                    <a:pt x="94250" y="56300"/>
                  </a:cubicBezTo>
                  <a:cubicBezTo>
                    <a:pt x="94129" y="57598"/>
                    <a:pt x="94129" y="58904"/>
                    <a:pt x="94250" y="60201"/>
                  </a:cubicBezTo>
                  <a:lnTo>
                    <a:pt x="94250" y="61610"/>
                  </a:lnTo>
                  <a:lnTo>
                    <a:pt x="78185" y="61610"/>
                  </a:lnTo>
                  <a:lnTo>
                    <a:pt x="78185" y="60201"/>
                  </a:lnTo>
                  <a:cubicBezTo>
                    <a:pt x="76967" y="39847"/>
                    <a:pt x="92481" y="22359"/>
                    <a:pt x="112835" y="21141"/>
                  </a:cubicBezTo>
                  <a:cubicBezTo>
                    <a:pt x="114286" y="21055"/>
                    <a:pt x="115741" y="21053"/>
                    <a:pt x="117192" y="21138"/>
                  </a:cubicBezTo>
                  <a:cubicBezTo>
                    <a:pt x="138515" y="20888"/>
                    <a:pt x="156004" y="37971"/>
                    <a:pt x="156255" y="59294"/>
                  </a:cubicBezTo>
                  <a:cubicBezTo>
                    <a:pt x="156258" y="59596"/>
                    <a:pt x="156258" y="59899"/>
                    <a:pt x="156255" y="60201"/>
                  </a:cubicBezTo>
                  <a:cubicBezTo>
                    <a:pt x="156802" y="78455"/>
                    <a:pt x="143374" y="94130"/>
                    <a:pt x="125252" y="96389"/>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grpSp>
      <p:pic>
        <p:nvPicPr>
          <p:cNvPr id="33" name="Graphique 60" descr="Personne avec une idée">
            <a:extLst>
              <a:ext uri="{FF2B5EF4-FFF2-40B4-BE49-F238E27FC236}">
                <a16:creationId xmlns:a16="http://schemas.microsoft.com/office/drawing/2014/main" id="{9E183F8F-FA52-4BDD-9D94-204BC1779BA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892970" y="837505"/>
            <a:ext cx="649459" cy="539999"/>
          </a:xfrm>
          <a:prstGeom prst="rect">
            <a:avLst/>
          </a:prstGeom>
        </p:spPr>
      </p:pic>
    </p:spTree>
    <p:extLst>
      <p:ext uri="{BB962C8B-B14F-4D97-AF65-F5344CB8AC3E}">
        <p14:creationId xmlns:p14="http://schemas.microsoft.com/office/powerpoint/2010/main" val="3807779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2" name="Rectangle : coins arrondis 41">
            <a:extLst>
              <a:ext uri="{FF2B5EF4-FFF2-40B4-BE49-F238E27FC236}">
                <a16:creationId xmlns:a16="http://schemas.microsoft.com/office/drawing/2014/main" id="{C2BB1DE1-F0EA-47DB-A79A-88079A692899}"/>
              </a:ext>
            </a:extLst>
          </p:cNvPr>
          <p:cNvSpPr/>
          <p:nvPr/>
        </p:nvSpPr>
        <p:spPr>
          <a:xfrm rot="16200000">
            <a:off x="2286441" y="4107523"/>
            <a:ext cx="3204000" cy="5924606"/>
          </a:xfrm>
          <a:prstGeom prst="roundRect">
            <a:avLst>
              <a:gd name="adj" fmla="val 9874"/>
            </a:avLst>
          </a:prstGeom>
          <a:solidFill>
            <a:schemeClr val="accent4">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Questions</a:t>
            </a:r>
          </a:p>
          <a:p>
            <a:pPr defTabSz="207365"/>
            <a:endParaRPr lang="fr-FR" sz="1501" kern="1400" dirty="0">
              <a:solidFill>
                <a:srgbClr val="215868"/>
              </a:solidFill>
              <a:latin typeface="Montserrat Alternates Light"/>
              <a:cs typeface="Calibri" panose="020F0502020204030204" pitchFamily="34" charset="0"/>
            </a:endParaRP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Est-ce qu’il est possible de trouver des fausses informations sur Internet ? </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Cela vous est-il déjà arrivé ? Comment vous en êtes-vous rendu compte ?</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Pour vos exposés comment vérifiez-vous les informations que vous trouvez sur Internet ?</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Plus largement, comment peut-on vérifier si une information est correcte ou non ?</a:t>
            </a:r>
          </a:p>
        </p:txBody>
      </p:sp>
      <p:cxnSp>
        <p:nvCxnSpPr>
          <p:cNvPr id="43" name="Connecteur droit 42">
            <a:extLst>
              <a:ext uri="{FF2B5EF4-FFF2-40B4-BE49-F238E27FC236}">
                <a16:creationId xmlns:a16="http://schemas.microsoft.com/office/drawing/2014/main" id="{51706702-B0B6-4CAF-BC5A-76858941F561}"/>
              </a:ext>
            </a:extLst>
          </p:cNvPr>
          <p:cNvCxnSpPr>
            <a:cxnSpLocks/>
          </p:cNvCxnSpPr>
          <p:nvPr/>
        </p:nvCxnSpPr>
        <p:spPr>
          <a:xfrm flipV="1">
            <a:off x="1458629" y="6626713"/>
            <a:ext cx="0" cy="886227"/>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20" name="Rectangle : coins arrondis 37">
            <a:extLst>
              <a:ext uri="{FF2B5EF4-FFF2-40B4-BE49-F238E27FC236}">
                <a16:creationId xmlns:a16="http://schemas.microsoft.com/office/drawing/2014/main" id="{F0AEEEDE-F558-4FE4-B9AE-C1788E762D04}"/>
              </a:ext>
            </a:extLst>
          </p:cNvPr>
          <p:cNvSpPr>
            <a:spLocks/>
          </p:cNvSpPr>
          <p:nvPr/>
        </p:nvSpPr>
        <p:spPr>
          <a:xfrm rot="16200000">
            <a:off x="2292156" y="665394"/>
            <a:ext cx="3192572" cy="5924608"/>
          </a:xfrm>
          <a:prstGeom prst="roundRect">
            <a:avLst>
              <a:gd name="adj" fmla="val 9969"/>
            </a:avLst>
          </a:prstGeom>
          <a:solidFill>
            <a:srgbClr val="85BC9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Bonnes pratiques</a:t>
            </a:r>
          </a:p>
          <a:p>
            <a:pPr defTabSz="207365"/>
            <a:endParaRPr lang="fr-FR" sz="1500" kern="1400" dirty="0">
              <a:solidFill>
                <a:srgbClr val="215868"/>
              </a:solidFill>
              <a:latin typeface="Montserrat Alternates Light"/>
              <a:cs typeface="Calibri" panose="020F0502020204030204" pitchFamily="34" charset="0"/>
            </a:endParaRP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De fausses informations circulent sur Internet… Bien sûr puisque n’importe qui peut y poster ce qu’il souhaite !</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Ainsi, avant de relayer des informations, ou avant d’utiliser du contenu (pour des exposés par exemple),</a:t>
            </a:r>
            <a:r>
              <a:rPr lang="fr-FR" sz="1500" b="1" kern="1400" dirty="0">
                <a:solidFill>
                  <a:srgbClr val="215868"/>
                </a:solidFill>
                <a:latin typeface="Montserrat Alternates Light"/>
                <a:cs typeface="Calibri" panose="020F0502020204030204" pitchFamily="34" charset="0"/>
              </a:rPr>
              <a:t> il est important de vérifier et croiser les informations que vous trouvez sur Internet</a:t>
            </a:r>
            <a:r>
              <a:rPr lang="fr-FR" sz="1500" kern="1400" dirty="0">
                <a:solidFill>
                  <a:srgbClr val="215868"/>
                </a:solidFill>
                <a:latin typeface="Montserrat Alternates Light"/>
                <a:cs typeface="Calibri" panose="020F0502020204030204" pitchFamily="34" charset="0"/>
              </a:rPr>
              <a:t>. En cas de doute, n’hésitez pas à en parler avec vos parents ou un tiers de confiance (professeurs, CPE, oncles et tantes, grands-parents, fratrie, etc.).</a:t>
            </a:r>
          </a:p>
        </p:txBody>
      </p:sp>
      <p:sp>
        <p:nvSpPr>
          <p:cNvPr id="71" name="Flèche : en arc 70">
            <a:extLst>
              <a:ext uri="{FF2B5EF4-FFF2-40B4-BE49-F238E27FC236}">
                <a16:creationId xmlns:a16="http://schemas.microsoft.com/office/drawing/2014/main" id="{E36C7DFB-7DA5-48C7-B4A7-2EB24A86137A}"/>
              </a:ext>
            </a:extLst>
          </p:cNvPr>
          <p:cNvSpPr/>
          <p:nvPr/>
        </p:nvSpPr>
        <p:spPr>
          <a:xfrm rot="16200000">
            <a:off x="939801" y="4953000"/>
            <a:ext cx="635000" cy="698500"/>
          </a:xfrm>
          <a:prstGeom prst="circular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cxnSp>
        <p:nvCxnSpPr>
          <p:cNvPr id="73" name="Connecteur droit 72">
            <a:extLst>
              <a:ext uri="{FF2B5EF4-FFF2-40B4-BE49-F238E27FC236}">
                <a16:creationId xmlns:a16="http://schemas.microsoft.com/office/drawing/2014/main" id="{0A568833-BDA8-4D87-AA31-65C5190A1A91}"/>
              </a:ext>
            </a:extLst>
          </p:cNvPr>
          <p:cNvCxnSpPr>
            <a:cxnSpLocks/>
          </p:cNvCxnSpPr>
          <p:nvPr/>
        </p:nvCxnSpPr>
        <p:spPr>
          <a:xfrm flipV="1">
            <a:off x="1458629" y="2840297"/>
            <a:ext cx="0" cy="1574801"/>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21" name="Organigramme : Connecteur 72">
            <a:extLst>
              <a:ext uri="{FF2B5EF4-FFF2-40B4-BE49-F238E27FC236}">
                <a16:creationId xmlns:a16="http://schemas.microsoft.com/office/drawing/2014/main" id="{31A66DE1-FECF-4FFF-A627-7F69486BE5F0}"/>
              </a:ext>
            </a:extLst>
          </p:cNvPr>
          <p:cNvSpPr/>
          <p:nvPr/>
        </p:nvSpPr>
        <p:spPr>
          <a:xfrm rot="16200000">
            <a:off x="-905417" y="289881"/>
            <a:ext cx="2563090" cy="1318309"/>
          </a:xfrm>
          <a:prstGeom prst="flowChartConnector">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360000" rIns="432000" rtlCol="0" anchor="ctr"/>
          <a:lstStyle/>
          <a:p>
            <a:pPr algn="ctr"/>
            <a:r>
              <a:rPr lang="fr-FR" b="1" dirty="0">
                <a:latin typeface="Montserrat Alternates Light"/>
              </a:rPr>
              <a:t>Fake news</a:t>
            </a:r>
          </a:p>
        </p:txBody>
      </p:sp>
      <p:grpSp>
        <p:nvGrpSpPr>
          <p:cNvPr id="22" name="Graphique 9" descr="Questions">
            <a:extLst>
              <a:ext uri="{FF2B5EF4-FFF2-40B4-BE49-F238E27FC236}">
                <a16:creationId xmlns:a16="http://schemas.microsoft.com/office/drawing/2014/main" id="{2B336659-FFA7-41D6-A524-B79EFB2C1A64}"/>
              </a:ext>
            </a:extLst>
          </p:cNvPr>
          <p:cNvGrpSpPr/>
          <p:nvPr/>
        </p:nvGrpSpPr>
        <p:grpSpPr>
          <a:xfrm rot="16200000">
            <a:off x="1022463" y="8148446"/>
            <a:ext cx="476581" cy="450945"/>
            <a:chOff x="3694746" y="6027311"/>
            <a:chExt cx="394583" cy="450945"/>
          </a:xfrm>
        </p:grpSpPr>
        <p:sp>
          <p:nvSpPr>
            <p:cNvPr id="23" name="Forme libre : forme 65">
              <a:extLst>
                <a:ext uri="{FF2B5EF4-FFF2-40B4-BE49-F238E27FC236}">
                  <a16:creationId xmlns:a16="http://schemas.microsoft.com/office/drawing/2014/main" id="{09170841-CD27-4E32-B159-8EE8641071CA}"/>
                </a:ext>
              </a:extLst>
            </p:cNvPr>
            <p:cNvSpPr/>
            <p:nvPr/>
          </p:nvSpPr>
          <p:spPr>
            <a:xfrm>
              <a:off x="3745485" y="6182887"/>
              <a:ext cx="101463" cy="101463"/>
            </a:xfrm>
            <a:custGeom>
              <a:avLst/>
              <a:gdLst>
                <a:gd name="connsiteX0" fmla="*/ 101463 w 101462"/>
                <a:gd name="connsiteY0" fmla="*/ 50731 h 101462"/>
                <a:gd name="connsiteX1" fmla="*/ 50731 w 101462"/>
                <a:gd name="connsiteY1" fmla="*/ 101463 h 101462"/>
                <a:gd name="connsiteX2" fmla="*/ 0 w 101462"/>
                <a:gd name="connsiteY2" fmla="*/ 50731 h 101462"/>
                <a:gd name="connsiteX3" fmla="*/ 50731 w 101462"/>
                <a:gd name="connsiteY3" fmla="*/ 0 h 101462"/>
                <a:gd name="connsiteX4" fmla="*/ 101463 w 101462"/>
                <a:gd name="connsiteY4" fmla="*/ 50731 h 10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101462">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24" name="Forme libre : forme 66">
              <a:extLst>
                <a:ext uri="{FF2B5EF4-FFF2-40B4-BE49-F238E27FC236}">
                  <a16:creationId xmlns:a16="http://schemas.microsoft.com/office/drawing/2014/main" id="{D8D2D617-5B3D-4486-906D-65E99F5D351E}"/>
                </a:ext>
              </a:extLst>
            </p:cNvPr>
            <p:cNvSpPr/>
            <p:nvPr/>
          </p:nvSpPr>
          <p:spPr>
            <a:xfrm>
              <a:off x="3830038" y="6376793"/>
              <a:ext cx="202925" cy="101463"/>
            </a:xfrm>
            <a:custGeom>
              <a:avLst/>
              <a:gdLst>
                <a:gd name="connsiteX0" fmla="*/ 202925 w 202925"/>
                <a:gd name="connsiteY0" fmla="*/ 101463 h 101462"/>
                <a:gd name="connsiteX1" fmla="*/ 202925 w 202925"/>
                <a:gd name="connsiteY1" fmla="*/ 50731 h 101462"/>
                <a:gd name="connsiteX2" fmla="*/ 192779 w 202925"/>
                <a:gd name="connsiteY2" fmla="*/ 30439 h 101462"/>
                <a:gd name="connsiteX3" fmla="*/ 143175 w 202925"/>
                <a:gd name="connsiteY3" fmla="*/ 6764 h 101462"/>
                <a:gd name="connsiteX4" fmla="*/ 101463 w 202925"/>
                <a:gd name="connsiteY4" fmla="*/ 0 h 101462"/>
                <a:gd name="connsiteX5" fmla="*/ 59750 w 202925"/>
                <a:gd name="connsiteY5" fmla="*/ 6764 h 101462"/>
                <a:gd name="connsiteX6" fmla="*/ 10146 w 202925"/>
                <a:gd name="connsiteY6" fmla="*/ 30439 h 101462"/>
                <a:gd name="connsiteX7" fmla="*/ 0 w 202925"/>
                <a:gd name="connsiteY7" fmla="*/ 50731 h 101462"/>
                <a:gd name="connsiteX8" fmla="*/ 0 w 202925"/>
                <a:gd name="connsiteY8" fmla="*/ 101463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925" h="101462">
                  <a:moveTo>
                    <a:pt x="202925" y="101463"/>
                  </a:moveTo>
                  <a:lnTo>
                    <a:pt x="202925" y="50731"/>
                  </a:lnTo>
                  <a:cubicBezTo>
                    <a:pt x="203133" y="42699"/>
                    <a:pt x="199329" y="35091"/>
                    <a:pt x="192779" y="30439"/>
                  </a:cubicBezTo>
                  <a:cubicBezTo>
                    <a:pt x="178177" y="19010"/>
                    <a:pt x="161244" y="10928"/>
                    <a:pt x="143175" y="6764"/>
                  </a:cubicBezTo>
                  <a:cubicBezTo>
                    <a:pt x="129628" y="2692"/>
                    <a:pt x="115603" y="418"/>
                    <a:pt x="101463" y="0"/>
                  </a:cubicBezTo>
                  <a:cubicBezTo>
                    <a:pt x="87289" y="44"/>
                    <a:pt x="73211" y="2326"/>
                    <a:pt x="59750" y="6764"/>
                  </a:cubicBezTo>
                  <a:cubicBezTo>
                    <a:pt x="41938" y="11640"/>
                    <a:pt x="25140" y="19658"/>
                    <a:pt x="10146" y="30439"/>
                  </a:cubicBezTo>
                  <a:cubicBezTo>
                    <a:pt x="3787" y="35252"/>
                    <a:pt x="35" y="42756"/>
                    <a:pt x="0" y="50731"/>
                  </a:cubicBezTo>
                  <a:lnTo>
                    <a:pt x="0" y="101463"/>
                  </a:ln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26" name="Forme libre : forme 67">
              <a:extLst>
                <a:ext uri="{FF2B5EF4-FFF2-40B4-BE49-F238E27FC236}">
                  <a16:creationId xmlns:a16="http://schemas.microsoft.com/office/drawing/2014/main" id="{58F89E2C-70BC-4E90-AC7F-2EFA3C5BE23C}"/>
                </a:ext>
              </a:extLst>
            </p:cNvPr>
            <p:cNvSpPr/>
            <p:nvPr/>
          </p:nvSpPr>
          <p:spPr>
            <a:xfrm>
              <a:off x="3880769" y="6261802"/>
              <a:ext cx="101463" cy="95826"/>
            </a:xfrm>
            <a:custGeom>
              <a:avLst/>
              <a:gdLst>
                <a:gd name="connsiteX0" fmla="*/ 101463 w 101462"/>
                <a:gd name="connsiteY0" fmla="*/ 50731 h 95825"/>
                <a:gd name="connsiteX1" fmla="*/ 50731 w 101462"/>
                <a:gd name="connsiteY1" fmla="*/ 101463 h 95825"/>
                <a:gd name="connsiteX2" fmla="*/ 0 w 101462"/>
                <a:gd name="connsiteY2" fmla="*/ 50731 h 95825"/>
                <a:gd name="connsiteX3" fmla="*/ 50731 w 101462"/>
                <a:gd name="connsiteY3" fmla="*/ 0 h 95825"/>
                <a:gd name="connsiteX4" fmla="*/ 101463 w 101462"/>
                <a:gd name="connsiteY4" fmla="*/ 50731 h 95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95825">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27" name="Forme libre : forme 68">
              <a:extLst>
                <a:ext uri="{FF2B5EF4-FFF2-40B4-BE49-F238E27FC236}">
                  <a16:creationId xmlns:a16="http://schemas.microsoft.com/office/drawing/2014/main" id="{E6920D76-CA7E-478D-B868-D45AA9CFD6B9}"/>
                </a:ext>
              </a:extLst>
            </p:cNvPr>
            <p:cNvSpPr/>
            <p:nvPr/>
          </p:nvSpPr>
          <p:spPr>
            <a:xfrm>
              <a:off x="3694746" y="6297878"/>
              <a:ext cx="180378" cy="101463"/>
            </a:xfrm>
            <a:custGeom>
              <a:avLst/>
              <a:gdLst>
                <a:gd name="connsiteX0" fmla="*/ 131910 w 180378"/>
                <a:gd name="connsiteY0" fmla="*/ 91316 h 101462"/>
                <a:gd name="connsiteX1" fmla="*/ 131910 w 180378"/>
                <a:gd name="connsiteY1" fmla="*/ 91316 h 101462"/>
                <a:gd name="connsiteX2" fmla="*/ 183768 w 180378"/>
                <a:gd name="connsiteY2" fmla="*/ 65387 h 101462"/>
                <a:gd name="connsiteX3" fmla="*/ 163476 w 180378"/>
                <a:gd name="connsiteY3" fmla="*/ 15783 h 101462"/>
                <a:gd name="connsiteX4" fmla="*/ 163476 w 180378"/>
                <a:gd name="connsiteY4" fmla="*/ 13528 h 101462"/>
                <a:gd name="connsiteX5" fmla="*/ 143183 w 180378"/>
                <a:gd name="connsiteY5" fmla="*/ 6764 h 101462"/>
                <a:gd name="connsiteX6" fmla="*/ 101471 w 180378"/>
                <a:gd name="connsiteY6" fmla="*/ 0 h 101462"/>
                <a:gd name="connsiteX7" fmla="*/ 59758 w 180378"/>
                <a:gd name="connsiteY7" fmla="*/ 6764 h 101462"/>
                <a:gd name="connsiteX8" fmla="*/ 10154 w 180378"/>
                <a:gd name="connsiteY8" fmla="*/ 30439 h 101462"/>
                <a:gd name="connsiteX9" fmla="*/ 8 w 180378"/>
                <a:gd name="connsiteY9" fmla="*/ 50731 h 101462"/>
                <a:gd name="connsiteX10" fmla="*/ 8 w 180378"/>
                <a:gd name="connsiteY10" fmla="*/ 101463 h 101462"/>
                <a:gd name="connsiteX11" fmla="*/ 121763 w 180378"/>
                <a:gd name="connsiteY11" fmla="*/ 101463 h 101462"/>
                <a:gd name="connsiteX12" fmla="*/ 131910 w 180378"/>
                <a:gd name="connsiteY12" fmla="*/ 91316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378" h="101462">
                  <a:moveTo>
                    <a:pt x="131910" y="91316"/>
                  </a:moveTo>
                  <a:lnTo>
                    <a:pt x="131910" y="91316"/>
                  </a:lnTo>
                  <a:cubicBezTo>
                    <a:pt x="147737" y="80021"/>
                    <a:pt x="165235" y="71272"/>
                    <a:pt x="183768" y="65387"/>
                  </a:cubicBezTo>
                  <a:cubicBezTo>
                    <a:pt x="170950" y="52029"/>
                    <a:pt x="163694" y="34295"/>
                    <a:pt x="163476" y="15783"/>
                  </a:cubicBezTo>
                  <a:lnTo>
                    <a:pt x="163476" y="13528"/>
                  </a:lnTo>
                  <a:cubicBezTo>
                    <a:pt x="156890" y="10769"/>
                    <a:pt x="150107" y="8508"/>
                    <a:pt x="143183" y="6764"/>
                  </a:cubicBezTo>
                  <a:cubicBezTo>
                    <a:pt x="129636" y="2692"/>
                    <a:pt x="115611" y="417"/>
                    <a:pt x="101471" y="0"/>
                  </a:cubicBezTo>
                  <a:cubicBezTo>
                    <a:pt x="87297" y="43"/>
                    <a:pt x="73220" y="2326"/>
                    <a:pt x="59758" y="6764"/>
                  </a:cubicBezTo>
                  <a:cubicBezTo>
                    <a:pt x="42127" y="12116"/>
                    <a:pt x="25404" y="20097"/>
                    <a:pt x="10154" y="30439"/>
                  </a:cubicBezTo>
                  <a:cubicBezTo>
                    <a:pt x="3604" y="35091"/>
                    <a:pt x="-200" y="42699"/>
                    <a:pt x="8" y="50731"/>
                  </a:cubicBezTo>
                  <a:lnTo>
                    <a:pt x="8" y="101463"/>
                  </a:lnTo>
                  <a:lnTo>
                    <a:pt x="121763" y="101463"/>
                  </a:lnTo>
                  <a:cubicBezTo>
                    <a:pt x="124558" y="97541"/>
                    <a:pt x="127987" y="94111"/>
                    <a:pt x="131910" y="91316"/>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28" name="Forme libre : forme 69">
              <a:extLst>
                <a:ext uri="{FF2B5EF4-FFF2-40B4-BE49-F238E27FC236}">
                  <a16:creationId xmlns:a16="http://schemas.microsoft.com/office/drawing/2014/main" id="{6A1EFA9C-06A6-4E39-968D-59F84AEA6A3A}"/>
                </a:ext>
              </a:extLst>
            </p:cNvPr>
            <p:cNvSpPr/>
            <p:nvPr/>
          </p:nvSpPr>
          <p:spPr>
            <a:xfrm>
              <a:off x="3858220" y="6027311"/>
              <a:ext cx="231109" cy="214199"/>
            </a:xfrm>
            <a:custGeom>
              <a:avLst/>
              <a:gdLst>
                <a:gd name="connsiteX0" fmla="*/ 224629 w 231109"/>
                <a:gd name="connsiteY0" fmla="*/ 0 h 214198"/>
                <a:gd name="connsiteX1" fmla="*/ 11727 w 231109"/>
                <a:gd name="connsiteY1" fmla="*/ 0 h 214198"/>
                <a:gd name="connsiteX2" fmla="*/ 2 w 231109"/>
                <a:gd name="connsiteY2" fmla="*/ 11894 h 214198"/>
                <a:gd name="connsiteX3" fmla="*/ 2 w 231109"/>
                <a:gd name="connsiteY3" fmla="*/ 157042 h 214198"/>
                <a:gd name="connsiteX4" fmla="*/ 11611 w 231109"/>
                <a:gd name="connsiteY4" fmla="*/ 169103 h 214198"/>
                <a:gd name="connsiteX5" fmla="*/ 11727 w 231109"/>
                <a:gd name="connsiteY5" fmla="*/ 169104 h 214198"/>
                <a:gd name="connsiteX6" fmla="*/ 45548 w 231109"/>
                <a:gd name="connsiteY6" fmla="*/ 169104 h 214198"/>
                <a:gd name="connsiteX7" fmla="*/ 45548 w 231109"/>
                <a:gd name="connsiteY7" fmla="*/ 216679 h 214198"/>
                <a:gd name="connsiteX8" fmla="*/ 92277 w 231109"/>
                <a:gd name="connsiteY8" fmla="*/ 169104 h 214198"/>
                <a:gd name="connsiteX9" fmla="*/ 224629 w 231109"/>
                <a:gd name="connsiteY9" fmla="*/ 169104 h 214198"/>
                <a:gd name="connsiteX10" fmla="*/ 236410 w 231109"/>
                <a:gd name="connsiteY10" fmla="*/ 157211 h 214198"/>
                <a:gd name="connsiteX11" fmla="*/ 236410 w 231109"/>
                <a:gd name="connsiteY11" fmla="*/ 11894 h 214198"/>
                <a:gd name="connsiteX12" fmla="*/ 224629 w 231109"/>
                <a:gd name="connsiteY12" fmla="*/ 0 h 214198"/>
                <a:gd name="connsiteX13" fmla="*/ 117192 w 231109"/>
                <a:gd name="connsiteY13" fmla="*/ 147966 h 214198"/>
                <a:gd name="connsiteX14" fmla="*/ 104679 w 231109"/>
                <a:gd name="connsiteY14" fmla="*/ 135451 h 214198"/>
                <a:gd name="connsiteX15" fmla="*/ 117194 w 231109"/>
                <a:gd name="connsiteY15" fmla="*/ 122939 h 214198"/>
                <a:gd name="connsiteX16" fmla="*/ 129705 w 231109"/>
                <a:gd name="connsiteY16" fmla="*/ 135284 h 214198"/>
                <a:gd name="connsiteX17" fmla="*/ 117476 w 231109"/>
                <a:gd name="connsiteY17" fmla="*/ 147965 h 214198"/>
                <a:gd name="connsiteX18" fmla="*/ 117192 w 231109"/>
                <a:gd name="connsiteY18" fmla="*/ 147966 h 214198"/>
                <a:gd name="connsiteX19" fmla="*/ 125252 w 231109"/>
                <a:gd name="connsiteY19" fmla="*/ 96389 h 214198"/>
                <a:gd name="connsiteX20" fmla="*/ 125252 w 231109"/>
                <a:gd name="connsiteY20" fmla="*/ 114145 h 214198"/>
                <a:gd name="connsiteX21" fmla="*/ 109187 w 231109"/>
                <a:gd name="connsiteY21" fmla="*/ 114145 h 214198"/>
                <a:gd name="connsiteX22" fmla="*/ 109187 w 231109"/>
                <a:gd name="connsiteY22" fmla="*/ 80945 h 214198"/>
                <a:gd name="connsiteX23" fmla="*/ 117192 w 231109"/>
                <a:gd name="connsiteY23" fmla="*/ 80945 h 214198"/>
                <a:gd name="connsiteX24" fmla="*/ 140190 w 231109"/>
                <a:gd name="connsiteY24" fmla="*/ 60201 h 214198"/>
                <a:gd name="connsiteX25" fmla="*/ 118045 w 231109"/>
                <a:gd name="connsiteY25" fmla="*/ 37258 h 214198"/>
                <a:gd name="connsiteX26" fmla="*/ 117192 w 231109"/>
                <a:gd name="connsiteY26" fmla="*/ 37259 h 214198"/>
                <a:gd name="connsiteX27" fmla="*/ 94250 w 231109"/>
                <a:gd name="connsiteY27" fmla="*/ 56300 h 214198"/>
                <a:gd name="connsiteX28" fmla="*/ 94250 w 231109"/>
                <a:gd name="connsiteY28" fmla="*/ 60201 h 214198"/>
                <a:gd name="connsiteX29" fmla="*/ 94250 w 231109"/>
                <a:gd name="connsiteY29" fmla="*/ 61610 h 214198"/>
                <a:gd name="connsiteX30" fmla="*/ 78185 w 231109"/>
                <a:gd name="connsiteY30" fmla="*/ 61610 h 214198"/>
                <a:gd name="connsiteX31" fmla="*/ 78185 w 231109"/>
                <a:gd name="connsiteY31" fmla="*/ 60201 h 214198"/>
                <a:gd name="connsiteX32" fmla="*/ 112835 w 231109"/>
                <a:gd name="connsiteY32" fmla="*/ 21141 h 214198"/>
                <a:gd name="connsiteX33" fmla="*/ 117192 w 231109"/>
                <a:gd name="connsiteY33" fmla="*/ 21138 h 214198"/>
                <a:gd name="connsiteX34" fmla="*/ 156255 w 231109"/>
                <a:gd name="connsiteY34" fmla="*/ 59294 h 214198"/>
                <a:gd name="connsiteX35" fmla="*/ 156255 w 231109"/>
                <a:gd name="connsiteY35" fmla="*/ 60201 h 214198"/>
                <a:gd name="connsiteX36" fmla="*/ 125252 w 231109"/>
                <a:gd name="connsiteY36" fmla="*/ 96389 h 214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31109" h="214198">
                  <a:moveTo>
                    <a:pt x="224629" y="0"/>
                  </a:moveTo>
                  <a:lnTo>
                    <a:pt x="11727" y="0"/>
                  </a:lnTo>
                  <a:cubicBezTo>
                    <a:pt x="5211" y="62"/>
                    <a:pt x="-29" y="5378"/>
                    <a:pt x="2" y="11894"/>
                  </a:cubicBezTo>
                  <a:lnTo>
                    <a:pt x="2" y="157042"/>
                  </a:lnTo>
                  <a:cubicBezTo>
                    <a:pt x="-122" y="163578"/>
                    <a:pt x="5075" y="168978"/>
                    <a:pt x="11611" y="169103"/>
                  </a:cubicBezTo>
                  <a:cubicBezTo>
                    <a:pt x="11650" y="169103"/>
                    <a:pt x="11688" y="169104"/>
                    <a:pt x="11727" y="169104"/>
                  </a:cubicBezTo>
                  <a:lnTo>
                    <a:pt x="45548" y="169104"/>
                  </a:lnTo>
                  <a:lnTo>
                    <a:pt x="45548" y="216679"/>
                  </a:lnTo>
                  <a:lnTo>
                    <a:pt x="92277" y="169104"/>
                  </a:lnTo>
                  <a:lnTo>
                    <a:pt x="224629" y="169104"/>
                  </a:lnTo>
                  <a:cubicBezTo>
                    <a:pt x="231154" y="169042"/>
                    <a:pt x="236410" y="163736"/>
                    <a:pt x="236410" y="157211"/>
                  </a:cubicBezTo>
                  <a:lnTo>
                    <a:pt x="236410" y="11894"/>
                  </a:lnTo>
                  <a:cubicBezTo>
                    <a:pt x="236411" y="5369"/>
                    <a:pt x="231154" y="62"/>
                    <a:pt x="224629" y="0"/>
                  </a:cubicBezTo>
                  <a:close/>
                  <a:moveTo>
                    <a:pt x="117192" y="147966"/>
                  </a:moveTo>
                  <a:cubicBezTo>
                    <a:pt x="110280" y="147966"/>
                    <a:pt x="104678" y="142363"/>
                    <a:pt x="104679" y="135451"/>
                  </a:cubicBezTo>
                  <a:cubicBezTo>
                    <a:pt x="104680" y="128540"/>
                    <a:pt x="110282" y="122938"/>
                    <a:pt x="117194" y="122939"/>
                  </a:cubicBezTo>
                  <a:cubicBezTo>
                    <a:pt x="124039" y="122939"/>
                    <a:pt x="129613" y="128439"/>
                    <a:pt x="129705" y="135284"/>
                  </a:cubicBezTo>
                  <a:cubicBezTo>
                    <a:pt x="129830" y="142162"/>
                    <a:pt x="124354" y="147840"/>
                    <a:pt x="117476" y="147965"/>
                  </a:cubicBezTo>
                  <a:cubicBezTo>
                    <a:pt x="117381" y="147966"/>
                    <a:pt x="117286" y="147967"/>
                    <a:pt x="117192" y="147966"/>
                  </a:cubicBezTo>
                  <a:close/>
                  <a:moveTo>
                    <a:pt x="125252" y="96389"/>
                  </a:moveTo>
                  <a:lnTo>
                    <a:pt x="125252" y="114145"/>
                  </a:lnTo>
                  <a:lnTo>
                    <a:pt x="109187" y="114145"/>
                  </a:lnTo>
                  <a:lnTo>
                    <a:pt x="109187" y="80945"/>
                  </a:lnTo>
                  <a:lnTo>
                    <a:pt x="117192" y="80945"/>
                  </a:lnTo>
                  <a:cubicBezTo>
                    <a:pt x="131171" y="80945"/>
                    <a:pt x="140190" y="72771"/>
                    <a:pt x="140190" y="60201"/>
                  </a:cubicBezTo>
                  <a:cubicBezTo>
                    <a:pt x="140410" y="47751"/>
                    <a:pt x="130496" y="37479"/>
                    <a:pt x="118045" y="37258"/>
                  </a:cubicBezTo>
                  <a:cubicBezTo>
                    <a:pt x="117761" y="37253"/>
                    <a:pt x="117476" y="37254"/>
                    <a:pt x="117192" y="37259"/>
                  </a:cubicBezTo>
                  <a:cubicBezTo>
                    <a:pt x="105598" y="36182"/>
                    <a:pt x="95327" y="44707"/>
                    <a:pt x="94250" y="56300"/>
                  </a:cubicBezTo>
                  <a:cubicBezTo>
                    <a:pt x="94129" y="57598"/>
                    <a:pt x="94129" y="58904"/>
                    <a:pt x="94250" y="60201"/>
                  </a:cubicBezTo>
                  <a:lnTo>
                    <a:pt x="94250" y="61610"/>
                  </a:lnTo>
                  <a:lnTo>
                    <a:pt x="78185" y="61610"/>
                  </a:lnTo>
                  <a:lnTo>
                    <a:pt x="78185" y="60201"/>
                  </a:lnTo>
                  <a:cubicBezTo>
                    <a:pt x="76967" y="39847"/>
                    <a:pt x="92481" y="22359"/>
                    <a:pt x="112835" y="21141"/>
                  </a:cubicBezTo>
                  <a:cubicBezTo>
                    <a:pt x="114286" y="21055"/>
                    <a:pt x="115741" y="21053"/>
                    <a:pt x="117192" y="21138"/>
                  </a:cubicBezTo>
                  <a:cubicBezTo>
                    <a:pt x="138515" y="20888"/>
                    <a:pt x="156004" y="37971"/>
                    <a:pt x="156255" y="59294"/>
                  </a:cubicBezTo>
                  <a:cubicBezTo>
                    <a:pt x="156258" y="59596"/>
                    <a:pt x="156258" y="59899"/>
                    <a:pt x="156255" y="60201"/>
                  </a:cubicBezTo>
                  <a:cubicBezTo>
                    <a:pt x="156802" y="78455"/>
                    <a:pt x="143374" y="94130"/>
                    <a:pt x="125252" y="96389"/>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grpSp>
      <p:pic>
        <p:nvPicPr>
          <p:cNvPr id="29" name="Graphique 60" descr="Personne avec une idée">
            <a:extLst>
              <a:ext uri="{FF2B5EF4-FFF2-40B4-BE49-F238E27FC236}">
                <a16:creationId xmlns:a16="http://schemas.microsoft.com/office/drawing/2014/main" id="{742395BD-AEB2-4571-8B9D-18B46D8DD1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892970" y="2195556"/>
            <a:ext cx="649459" cy="539999"/>
          </a:xfrm>
          <a:prstGeom prst="rect">
            <a:avLst/>
          </a:prstGeom>
        </p:spPr>
      </p:pic>
    </p:spTree>
    <p:extLst>
      <p:ext uri="{BB962C8B-B14F-4D97-AF65-F5344CB8AC3E}">
        <p14:creationId xmlns:p14="http://schemas.microsoft.com/office/powerpoint/2010/main" val="929132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2" name="Rectangle : coins arrondis 41">
            <a:extLst>
              <a:ext uri="{FF2B5EF4-FFF2-40B4-BE49-F238E27FC236}">
                <a16:creationId xmlns:a16="http://schemas.microsoft.com/office/drawing/2014/main" id="{C2BB1DE1-F0EA-47DB-A79A-88079A692899}"/>
              </a:ext>
            </a:extLst>
          </p:cNvPr>
          <p:cNvSpPr/>
          <p:nvPr/>
        </p:nvSpPr>
        <p:spPr>
          <a:xfrm rot="16200000">
            <a:off x="2277397" y="4694760"/>
            <a:ext cx="3204000" cy="5906518"/>
          </a:xfrm>
          <a:prstGeom prst="roundRect">
            <a:avLst>
              <a:gd name="adj" fmla="val 9874"/>
            </a:avLst>
          </a:prstGeom>
          <a:solidFill>
            <a:schemeClr val="accent4">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Questions</a:t>
            </a:r>
          </a:p>
          <a:p>
            <a:pPr defTabSz="207365"/>
            <a:endParaRPr lang="fr-FR" sz="1501" kern="1400" dirty="0">
              <a:solidFill>
                <a:srgbClr val="215868"/>
              </a:solidFill>
              <a:latin typeface="Montserrat Alternates Light"/>
              <a:cs typeface="Calibri" panose="020F0502020204030204" pitchFamily="34" charset="0"/>
            </a:endParaRP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Sur quels réseaux sociaux avez-vous un compte ? </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Comment choisissez-vous votre mot de passe ? </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Est-ce que vous utilisez le même mot de passe pour chacun de vos comptes ? </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Est-ce que vous avez déjà donné votre mot de passe à un ami ?</a:t>
            </a:r>
          </a:p>
        </p:txBody>
      </p:sp>
      <p:cxnSp>
        <p:nvCxnSpPr>
          <p:cNvPr id="43" name="Connecteur droit 42">
            <a:extLst>
              <a:ext uri="{FF2B5EF4-FFF2-40B4-BE49-F238E27FC236}">
                <a16:creationId xmlns:a16="http://schemas.microsoft.com/office/drawing/2014/main" id="{51706702-B0B6-4CAF-BC5A-76858941F561}"/>
              </a:ext>
            </a:extLst>
          </p:cNvPr>
          <p:cNvCxnSpPr>
            <a:cxnSpLocks/>
          </p:cNvCxnSpPr>
          <p:nvPr/>
        </p:nvCxnSpPr>
        <p:spPr>
          <a:xfrm flipV="1">
            <a:off x="1458629" y="7204906"/>
            <a:ext cx="0" cy="886227"/>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grpSp>
        <p:nvGrpSpPr>
          <p:cNvPr id="61" name="Graphique 9" descr="Questions">
            <a:extLst>
              <a:ext uri="{FF2B5EF4-FFF2-40B4-BE49-F238E27FC236}">
                <a16:creationId xmlns:a16="http://schemas.microsoft.com/office/drawing/2014/main" id="{BAA5CF7A-2F81-4F08-A8F7-F2C08D8F5F4B}"/>
              </a:ext>
            </a:extLst>
          </p:cNvPr>
          <p:cNvGrpSpPr/>
          <p:nvPr/>
        </p:nvGrpSpPr>
        <p:grpSpPr>
          <a:xfrm rot="16200000">
            <a:off x="1022463" y="8670778"/>
            <a:ext cx="476581" cy="450945"/>
            <a:chOff x="3694746" y="6027311"/>
            <a:chExt cx="394583" cy="450945"/>
          </a:xfrm>
        </p:grpSpPr>
        <p:sp>
          <p:nvSpPr>
            <p:cNvPr id="62" name="Forme libre : forme 61">
              <a:extLst>
                <a:ext uri="{FF2B5EF4-FFF2-40B4-BE49-F238E27FC236}">
                  <a16:creationId xmlns:a16="http://schemas.microsoft.com/office/drawing/2014/main" id="{B8EACBAD-A5DE-42A3-9311-3B5A630BE9DE}"/>
                </a:ext>
              </a:extLst>
            </p:cNvPr>
            <p:cNvSpPr/>
            <p:nvPr/>
          </p:nvSpPr>
          <p:spPr>
            <a:xfrm>
              <a:off x="3745485" y="6182887"/>
              <a:ext cx="101463" cy="101463"/>
            </a:xfrm>
            <a:custGeom>
              <a:avLst/>
              <a:gdLst>
                <a:gd name="connsiteX0" fmla="*/ 101463 w 101462"/>
                <a:gd name="connsiteY0" fmla="*/ 50731 h 101462"/>
                <a:gd name="connsiteX1" fmla="*/ 50731 w 101462"/>
                <a:gd name="connsiteY1" fmla="*/ 101463 h 101462"/>
                <a:gd name="connsiteX2" fmla="*/ 0 w 101462"/>
                <a:gd name="connsiteY2" fmla="*/ 50731 h 101462"/>
                <a:gd name="connsiteX3" fmla="*/ 50731 w 101462"/>
                <a:gd name="connsiteY3" fmla="*/ 0 h 101462"/>
                <a:gd name="connsiteX4" fmla="*/ 101463 w 101462"/>
                <a:gd name="connsiteY4" fmla="*/ 50731 h 10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101462">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endParaRPr lang="fr-FR"/>
            </a:p>
          </p:txBody>
        </p:sp>
        <p:sp>
          <p:nvSpPr>
            <p:cNvPr id="63" name="Forme libre : forme 62">
              <a:extLst>
                <a:ext uri="{FF2B5EF4-FFF2-40B4-BE49-F238E27FC236}">
                  <a16:creationId xmlns:a16="http://schemas.microsoft.com/office/drawing/2014/main" id="{2161A0BA-4CAD-4B1B-AA5F-0ABA47D1BA5C}"/>
                </a:ext>
              </a:extLst>
            </p:cNvPr>
            <p:cNvSpPr/>
            <p:nvPr/>
          </p:nvSpPr>
          <p:spPr>
            <a:xfrm>
              <a:off x="3830038" y="6376793"/>
              <a:ext cx="202925" cy="101463"/>
            </a:xfrm>
            <a:custGeom>
              <a:avLst/>
              <a:gdLst>
                <a:gd name="connsiteX0" fmla="*/ 202925 w 202925"/>
                <a:gd name="connsiteY0" fmla="*/ 101463 h 101462"/>
                <a:gd name="connsiteX1" fmla="*/ 202925 w 202925"/>
                <a:gd name="connsiteY1" fmla="*/ 50731 h 101462"/>
                <a:gd name="connsiteX2" fmla="*/ 192779 w 202925"/>
                <a:gd name="connsiteY2" fmla="*/ 30439 h 101462"/>
                <a:gd name="connsiteX3" fmla="*/ 143175 w 202925"/>
                <a:gd name="connsiteY3" fmla="*/ 6764 h 101462"/>
                <a:gd name="connsiteX4" fmla="*/ 101463 w 202925"/>
                <a:gd name="connsiteY4" fmla="*/ 0 h 101462"/>
                <a:gd name="connsiteX5" fmla="*/ 59750 w 202925"/>
                <a:gd name="connsiteY5" fmla="*/ 6764 h 101462"/>
                <a:gd name="connsiteX6" fmla="*/ 10146 w 202925"/>
                <a:gd name="connsiteY6" fmla="*/ 30439 h 101462"/>
                <a:gd name="connsiteX7" fmla="*/ 0 w 202925"/>
                <a:gd name="connsiteY7" fmla="*/ 50731 h 101462"/>
                <a:gd name="connsiteX8" fmla="*/ 0 w 202925"/>
                <a:gd name="connsiteY8" fmla="*/ 101463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925" h="101462">
                  <a:moveTo>
                    <a:pt x="202925" y="101463"/>
                  </a:moveTo>
                  <a:lnTo>
                    <a:pt x="202925" y="50731"/>
                  </a:lnTo>
                  <a:cubicBezTo>
                    <a:pt x="203133" y="42699"/>
                    <a:pt x="199329" y="35091"/>
                    <a:pt x="192779" y="30439"/>
                  </a:cubicBezTo>
                  <a:cubicBezTo>
                    <a:pt x="178177" y="19010"/>
                    <a:pt x="161244" y="10928"/>
                    <a:pt x="143175" y="6764"/>
                  </a:cubicBezTo>
                  <a:cubicBezTo>
                    <a:pt x="129628" y="2692"/>
                    <a:pt x="115603" y="418"/>
                    <a:pt x="101463" y="0"/>
                  </a:cubicBezTo>
                  <a:cubicBezTo>
                    <a:pt x="87289" y="44"/>
                    <a:pt x="73211" y="2326"/>
                    <a:pt x="59750" y="6764"/>
                  </a:cubicBezTo>
                  <a:cubicBezTo>
                    <a:pt x="41938" y="11640"/>
                    <a:pt x="25140" y="19658"/>
                    <a:pt x="10146" y="30439"/>
                  </a:cubicBezTo>
                  <a:cubicBezTo>
                    <a:pt x="3787" y="35252"/>
                    <a:pt x="35" y="42756"/>
                    <a:pt x="0" y="50731"/>
                  </a:cubicBezTo>
                  <a:lnTo>
                    <a:pt x="0" y="101463"/>
                  </a:lnTo>
                  <a:close/>
                </a:path>
              </a:pathLst>
            </a:custGeom>
            <a:solidFill>
              <a:srgbClr val="215868"/>
            </a:solidFill>
            <a:ln w="5556" cap="flat">
              <a:noFill/>
              <a:prstDash val="solid"/>
              <a:miter/>
            </a:ln>
          </p:spPr>
          <p:txBody>
            <a:bodyPr rtlCol="0" anchor="ctr"/>
            <a:lstStyle/>
            <a:p>
              <a:endParaRPr lang="fr-FR"/>
            </a:p>
          </p:txBody>
        </p:sp>
        <p:sp>
          <p:nvSpPr>
            <p:cNvPr id="64" name="Forme libre : forme 63">
              <a:extLst>
                <a:ext uri="{FF2B5EF4-FFF2-40B4-BE49-F238E27FC236}">
                  <a16:creationId xmlns:a16="http://schemas.microsoft.com/office/drawing/2014/main" id="{7053C8CB-8014-4EA7-94D7-9C41B7E98B92}"/>
                </a:ext>
              </a:extLst>
            </p:cNvPr>
            <p:cNvSpPr/>
            <p:nvPr/>
          </p:nvSpPr>
          <p:spPr>
            <a:xfrm>
              <a:off x="3880769" y="6261802"/>
              <a:ext cx="101463" cy="95826"/>
            </a:xfrm>
            <a:custGeom>
              <a:avLst/>
              <a:gdLst>
                <a:gd name="connsiteX0" fmla="*/ 101463 w 101462"/>
                <a:gd name="connsiteY0" fmla="*/ 50731 h 95825"/>
                <a:gd name="connsiteX1" fmla="*/ 50731 w 101462"/>
                <a:gd name="connsiteY1" fmla="*/ 101463 h 95825"/>
                <a:gd name="connsiteX2" fmla="*/ 0 w 101462"/>
                <a:gd name="connsiteY2" fmla="*/ 50731 h 95825"/>
                <a:gd name="connsiteX3" fmla="*/ 50731 w 101462"/>
                <a:gd name="connsiteY3" fmla="*/ 0 h 95825"/>
                <a:gd name="connsiteX4" fmla="*/ 101463 w 101462"/>
                <a:gd name="connsiteY4" fmla="*/ 50731 h 95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95825">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endParaRPr lang="fr-FR"/>
            </a:p>
          </p:txBody>
        </p:sp>
        <p:sp>
          <p:nvSpPr>
            <p:cNvPr id="65" name="Forme libre : forme 64">
              <a:extLst>
                <a:ext uri="{FF2B5EF4-FFF2-40B4-BE49-F238E27FC236}">
                  <a16:creationId xmlns:a16="http://schemas.microsoft.com/office/drawing/2014/main" id="{04186392-29ED-4A3F-BA15-51E96CB4ED9F}"/>
                </a:ext>
              </a:extLst>
            </p:cNvPr>
            <p:cNvSpPr/>
            <p:nvPr/>
          </p:nvSpPr>
          <p:spPr>
            <a:xfrm>
              <a:off x="3694746" y="6297878"/>
              <a:ext cx="180378" cy="101463"/>
            </a:xfrm>
            <a:custGeom>
              <a:avLst/>
              <a:gdLst>
                <a:gd name="connsiteX0" fmla="*/ 131910 w 180378"/>
                <a:gd name="connsiteY0" fmla="*/ 91316 h 101462"/>
                <a:gd name="connsiteX1" fmla="*/ 131910 w 180378"/>
                <a:gd name="connsiteY1" fmla="*/ 91316 h 101462"/>
                <a:gd name="connsiteX2" fmla="*/ 183768 w 180378"/>
                <a:gd name="connsiteY2" fmla="*/ 65387 h 101462"/>
                <a:gd name="connsiteX3" fmla="*/ 163476 w 180378"/>
                <a:gd name="connsiteY3" fmla="*/ 15783 h 101462"/>
                <a:gd name="connsiteX4" fmla="*/ 163476 w 180378"/>
                <a:gd name="connsiteY4" fmla="*/ 13528 h 101462"/>
                <a:gd name="connsiteX5" fmla="*/ 143183 w 180378"/>
                <a:gd name="connsiteY5" fmla="*/ 6764 h 101462"/>
                <a:gd name="connsiteX6" fmla="*/ 101471 w 180378"/>
                <a:gd name="connsiteY6" fmla="*/ 0 h 101462"/>
                <a:gd name="connsiteX7" fmla="*/ 59758 w 180378"/>
                <a:gd name="connsiteY7" fmla="*/ 6764 h 101462"/>
                <a:gd name="connsiteX8" fmla="*/ 10154 w 180378"/>
                <a:gd name="connsiteY8" fmla="*/ 30439 h 101462"/>
                <a:gd name="connsiteX9" fmla="*/ 8 w 180378"/>
                <a:gd name="connsiteY9" fmla="*/ 50731 h 101462"/>
                <a:gd name="connsiteX10" fmla="*/ 8 w 180378"/>
                <a:gd name="connsiteY10" fmla="*/ 101463 h 101462"/>
                <a:gd name="connsiteX11" fmla="*/ 121763 w 180378"/>
                <a:gd name="connsiteY11" fmla="*/ 101463 h 101462"/>
                <a:gd name="connsiteX12" fmla="*/ 131910 w 180378"/>
                <a:gd name="connsiteY12" fmla="*/ 91316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378" h="101462">
                  <a:moveTo>
                    <a:pt x="131910" y="91316"/>
                  </a:moveTo>
                  <a:lnTo>
                    <a:pt x="131910" y="91316"/>
                  </a:lnTo>
                  <a:cubicBezTo>
                    <a:pt x="147737" y="80021"/>
                    <a:pt x="165235" y="71272"/>
                    <a:pt x="183768" y="65387"/>
                  </a:cubicBezTo>
                  <a:cubicBezTo>
                    <a:pt x="170950" y="52029"/>
                    <a:pt x="163694" y="34295"/>
                    <a:pt x="163476" y="15783"/>
                  </a:cubicBezTo>
                  <a:lnTo>
                    <a:pt x="163476" y="13528"/>
                  </a:lnTo>
                  <a:cubicBezTo>
                    <a:pt x="156890" y="10769"/>
                    <a:pt x="150107" y="8508"/>
                    <a:pt x="143183" y="6764"/>
                  </a:cubicBezTo>
                  <a:cubicBezTo>
                    <a:pt x="129636" y="2692"/>
                    <a:pt x="115611" y="417"/>
                    <a:pt x="101471" y="0"/>
                  </a:cubicBezTo>
                  <a:cubicBezTo>
                    <a:pt x="87297" y="43"/>
                    <a:pt x="73220" y="2326"/>
                    <a:pt x="59758" y="6764"/>
                  </a:cubicBezTo>
                  <a:cubicBezTo>
                    <a:pt x="42127" y="12116"/>
                    <a:pt x="25404" y="20097"/>
                    <a:pt x="10154" y="30439"/>
                  </a:cubicBezTo>
                  <a:cubicBezTo>
                    <a:pt x="3604" y="35091"/>
                    <a:pt x="-200" y="42699"/>
                    <a:pt x="8" y="50731"/>
                  </a:cubicBezTo>
                  <a:lnTo>
                    <a:pt x="8" y="101463"/>
                  </a:lnTo>
                  <a:lnTo>
                    <a:pt x="121763" y="101463"/>
                  </a:lnTo>
                  <a:cubicBezTo>
                    <a:pt x="124558" y="97541"/>
                    <a:pt x="127987" y="94111"/>
                    <a:pt x="131910" y="91316"/>
                  </a:cubicBezTo>
                  <a:close/>
                </a:path>
              </a:pathLst>
            </a:custGeom>
            <a:solidFill>
              <a:srgbClr val="215868"/>
            </a:solidFill>
            <a:ln w="5556" cap="flat">
              <a:noFill/>
              <a:prstDash val="solid"/>
              <a:miter/>
            </a:ln>
          </p:spPr>
          <p:txBody>
            <a:bodyPr rtlCol="0" anchor="ctr"/>
            <a:lstStyle/>
            <a:p>
              <a:endParaRPr lang="fr-FR"/>
            </a:p>
          </p:txBody>
        </p:sp>
        <p:sp>
          <p:nvSpPr>
            <p:cNvPr id="66" name="Forme libre : forme 65">
              <a:extLst>
                <a:ext uri="{FF2B5EF4-FFF2-40B4-BE49-F238E27FC236}">
                  <a16:creationId xmlns:a16="http://schemas.microsoft.com/office/drawing/2014/main" id="{9952928B-A43A-4130-99A4-7B4DC65ECAEE}"/>
                </a:ext>
              </a:extLst>
            </p:cNvPr>
            <p:cNvSpPr/>
            <p:nvPr/>
          </p:nvSpPr>
          <p:spPr>
            <a:xfrm>
              <a:off x="3858220" y="6027311"/>
              <a:ext cx="231109" cy="214199"/>
            </a:xfrm>
            <a:custGeom>
              <a:avLst/>
              <a:gdLst>
                <a:gd name="connsiteX0" fmla="*/ 224629 w 231109"/>
                <a:gd name="connsiteY0" fmla="*/ 0 h 214198"/>
                <a:gd name="connsiteX1" fmla="*/ 11727 w 231109"/>
                <a:gd name="connsiteY1" fmla="*/ 0 h 214198"/>
                <a:gd name="connsiteX2" fmla="*/ 2 w 231109"/>
                <a:gd name="connsiteY2" fmla="*/ 11894 h 214198"/>
                <a:gd name="connsiteX3" fmla="*/ 2 w 231109"/>
                <a:gd name="connsiteY3" fmla="*/ 157042 h 214198"/>
                <a:gd name="connsiteX4" fmla="*/ 11611 w 231109"/>
                <a:gd name="connsiteY4" fmla="*/ 169103 h 214198"/>
                <a:gd name="connsiteX5" fmla="*/ 11727 w 231109"/>
                <a:gd name="connsiteY5" fmla="*/ 169104 h 214198"/>
                <a:gd name="connsiteX6" fmla="*/ 45548 w 231109"/>
                <a:gd name="connsiteY6" fmla="*/ 169104 h 214198"/>
                <a:gd name="connsiteX7" fmla="*/ 45548 w 231109"/>
                <a:gd name="connsiteY7" fmla="*/ 216679 h 214198"/>
                <a:gd name="connsiteX8" fmla="*/ 92277 w 231109"/>
                <a:gd name="connsiteY8" fmla="*/ 169104 h 214198"/>
                <a:gd name="connsiteX9" fmla="*/ 224629 w 231109"/>
                <a:gd name="connsiteY9" fmla="*/ 169104 h 214198"/>
                <a:gd name="connsiteX10" fmla="*/ 236410 w 231109"/>
                <a:gd name="connsiteY10" fmla="*/ 157211 h 214198"/>
                <a:gd name="connsiteX11" fmla="*/ 236410 w 231109"/>
                <a:gd name="connsiteY11" fmla="*/ 11894 h 214198"/>
                <a:gd name="connsiteX12" fmla="*/ 224629 w 231109"/>
                <a:gd name="connsiteY12" fmla="*/ 0 h 214198"/>
                <a:gd name="connsiteX13" fmla="*/ 117192 w 231109"/>
                <a:gd name="connsiteY13" fmla="*/ 147966 h 214198"/>
                <a:gd name="connsiteX14" fmla="*/ 104679 w 231109"/>
                <a:gd name="connsiteY14" fmla="*/ 135451 h 214198"/>
                <a:gd name="connsiteX15" fmla="*/ 117194 w 231109"/>
                <a:gd name="connsiteY15" fmla="*/ 122939 h 214198"/>
                <a:gd name="connsiteX16" fmla="*/ 129705 w 231109"/>
                <a:gd name="connsiteY16" fmla="*/ 135284 h 214198"/>
                <a:gd name="connsiteX17" fmla="*/ 117476 w 231109"/>
                <a:gd name="connsiteY17" fmla="*/ 147965 h 214198"/>
                <a:gd name="connsiteX18" fmla="*/ 117192 w 231109"/>
                <a:gd name="connsiteY18" fmla="*/ 147966 h 214198"/>
                <a:gd name="connsiteX19" fmla="*/ 125252 w 231109"/>
                <a:gd name="connsiteY19" fmla="*/ 96389 h 214198"/>
                <a:gd name="connsiteX20" fmla="*/ 125252 w 231109"/>
                <a:gd name="connsiteY20" fmla="*/ 114145 h 214198"/>
                <a:gd name="connsiteX21" fmla="*/ 109187 w 231109"/>
                <a:gd name="connsiteY21" fmla="*/ 114145 h 214198"/>
                <a:gd name="connsiteX22" fmla="*/ 109187 w 231109"/>
                <a:gd name="connsiteY22" fmla="*/ 80945 h 214198"/>
                <a:gd name="connsiteX23" fmla="*/ 117192 w 231109"/>
                <a:gd name="connsiteY23" fmla="*/ 80945 h 214198"/>
                <a:gd name="connsiteX24" fmla="*/ 140190 w 231109"/>
                <a:gd name="connsiteY24" fmla="*/ 60201 h 214198"/>
                <a:gd name="connsiteX25" fmla="*/ 118045 w 231109"/>
                <a:gd name="connsiteY25" fmla="*/ 37258 h 214198"/>
                <a:gd name="connsiteX26" fmla="*/ 117192 w 231109"/>
                <a:gd name="connsiteY26" fmla="*/ 37259 h 214198"/>
                <a:gd name="connsiteX27" fmla="*/ 94250 w 231109"/>
                <a:gd name="connsiteY27" fmla="*/ 56300 h 214198"/>
                <a:gd name="connsiteX28" fmla="*/ 94250 w 231109"/>
                <a:gd name="connsiteY28" fmla="*/ 60201 h 214198"/>
                <a:gd name="connsiteX29" fmla="*/ 94250 w 231109"/>
                <a:gd name="connsiteY29" fmla="*/ 61610 h 214198"/>
                <a:gd name="connsiteX30" fmla="*/ 78185 w 231109"/>
                <a:gd name="connsiteY30" fmla="*/ 61610 h 214198"/>
                <a:gd name="connsiteX31" fmla="*/ 78185 w 231109"/>
                <a:gd name="connsiteY31" fmla="*/ 60201 h 214198"/>
                <a:gd name="connsiteX32" fmla="*/ 112835 w 231109"/>
                <a:gd name="connsiteY32" fmla="*/ 21141 h 214198"/>
                <a:gd name="connsiteX33" fmla="*/ 117192 w 231109"/>
                <a:gd name="connsiteY33" fmla="*/ 21138 h 214198"/>
                <a:gd name="connsiteX34" fmla="*/ 156255 w 231109"/>
                <a:gd name="connsiteY34" fmla="*/ 59294 h 214198"/>
                <a:gd name="connsiteX35" fmla="*/ 156255 w 231109"/>
                <a:gd name="connsiteY35" fmla="*/ 60201 h 214198"/>
                <a:gd name="connsiteX36" fmla="*/ 125252 w 231109"/>
                <a:gd name="connsiteY36" fmla="*/ 96389 h 214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31109" h="214198">
                  <a:moveTo>
                    <a:pt x="224629" y="0"/>
                  </a:moveTo>
                  <a:lnTo>
                    <a:pt x="11727" y="0"/>
                  </a:lnTo>
                  <a:cubicBezTo>
                    <a:pt x="5211" y="62"/>
                    <a:pt x="-29" y="5378"/>
                    <a:pt x="2" y="11894"/>
                  </a:cubicBezTo>
                  <a:lnTo>
                    <a:pt x="2" y="157042"/>
                  </a:lnTo>
                  <a:cubicBezTo>
                    <a:pt x="-122" y="163578"/>
                    <a:pt x="5075" y="168978"/>
                    <a:pt x="11611" y="169103"/>
                  </a:cubicBezTo>
                  <a:cubicBezTo>
                    <a:pt x="11650" y="169103"/>
                    <a:pt x="11688" y="169104"/>
                    <a:pt x="11727" y="169104"/>
                  </a:cubicBezTo>
                  <a:lnTo>
                    <a:pt x="45548" y="169104"/>
                  </a:lnTo>
                  <a:lnTo>
                    <a:pt x="45548" y="216679"/>
                  </a:lnTo>
                  <a:lnTo>
                    <a:pt x="92277" y="169104"/>
                  </a:lnTo>
                  <a:lnTo>
                    <a:pt x="224629" y="169104"/>
                  </a:lnTo>
                  <a:cubicBezTo>
                    <a:pt x="231154" y="169042"/>
                    <a:pt x="236410" y="163736"/>
                    <a:pt x="236410" y="157211"/>
                  </a:cubicBezTo>
                  <a:lnTo>
                    <a:pt x="236410" y="11894"/>
                  </a:lnTo>
                  <a:cubicBezTo>
                    <a:pt x="236411" y="5369"/>
                    <a:pt x="231154" y="62"/>
                    <a:pt x="224629" y="0"/>
                  </a:cubicBezTo>
                  <a:close/>
                  <a:moveTo>
                    <a:pt x="117192" y="147966"/>
                  </a:moveTo>
                  <a:cubicBezTo>
                    <a:pt x="110280" y="147966"/>
                    <a:pt x="104678" y="142363"/>
                    <a:pt x="104679" y="135451"/>
                  </a:cubicBezTo>
                  <a:cubicBezTo>
                    <a:pt x="104680" y="128540"/>
                    <a:pt x="110282" y="122938"/>
                    <a:pt x="117194" y="122939"/>
                  </a:cubicBezTo>
                  <a:cubicBezTo>
                    <a:pt x="124039" y="122939"/>
                    <a:pt x="129613" y="128439"/>
                    <a:pt x="129705" y="135284"/>
                  </a:cubicBezTo>
                  <a:cubicBezTo>
                    <a:pt x="129830" y="142162"/>
                    <a:pt x="124354" y="147840"/>
                    <a:pt x="117476" y="147965"/>
                  </a:cubicBezTo>
                  <a:cubicBezTo>
                    <a:pt x="117381" y="147966"/>
                    <a:pt x="117286" y="147967"/>
                    <a:pt x="117192" y="147966"/>
                  </a:cubicBezTo>
                  <a:close/>
                  <a:moveTo>
                    <a:pt x="125252" y="96389"/>
                  </a:moveTo>
                  <a:lnTo>
                    <a:pt x="125252" y="114145"/>
                  </a:lnTo>
                  <a:lnTo>
                    <a:pt x="109187" y="114145"/>
                  </a:lnTo>
                  <a:lnTo>
                    <a:pt x="109187" y="80945"/>
                  </a:lnTo>
                  <a:lnTo>
                    <a:pt x="117192" y="80945"/>
                  </a:lnTo>
                  <a:cubicBezTo>
                    <a:pt x="131171" y="80945"/>
                    <a:pt x="140190" y="72771"/>
                    <a:pt x="140190" y="60201"/>
                  </a:cubicBezTo>
                  <a:cubicBezTo>
                    <a:pt x="140410" y="47751"/>
                    <a:pt x="130496" y="37479"/>
                    <a:pt x="118045" y="37258"/>
                  </a:cubicBezTo>
                  <a:cubicBezTo>
                    <a:pt x="117761" y="37253"/>
                    <a:pt x="117476" y="37254"/>
                    <a:pt x="117192" y="37259"/>
                  </a:cubicBezTo>
                  <a:cubicBezTo>
                    <a:pt x="105598" y="36182"/>
                    <a:pt x="95327" y="44707"/>
                    <a:pt x="94250" y="56300"/>
                  </a:cubicBezTo>
                  <a:cubicBezTo>
                    <a:pt x="94129" y="57598"/>
                    <a:pt x="94129" y="58904"/>
                    <a:pt x="94250" y="60201"/>
                  </a:cubicBezTo>
                  <a:lnTo>
                    <a:pt x="94250" y="61610"/>
                  </a:lnTo>
                  <a:lnTo>
                    <a:pt x="78185" y="61610"/>
                  </a:lnTo>
                  <a:lnTo>
                    <a:pt x="78185" y="60201"/>
                  </a:lnTo>
                  <a:cubicBezTo>
                    <a:pt x="76967" y="39847"/>
                    <a:pt x="92481" y="22359"/>
                    <a:pt x="112835" y="21141"/>
                  </a:cubicBezTo>
                  <a:cubicBezTo>
                    <a:pt x="114286" y="21055"/>
                    <a:pt x="115741" y="21053"/>
                    <a:pt x="117192" y="21138"/>
                  </a:cubicBezTo>
                  <a:cubicBezTo>
                    <a:pt x="138515" y="20888"/>
                    <a:pt x="156004" y="37971"/>
                    <a:pt x="156255" y="59294"/>
                  </a:cubicBezTo>
                  <a:cubicBezTo>
                    <a:pt x="156258" y="59596"/>
                    <a:pt x="156258" y="59899"/>
                    <a:pt x="156255" y="60201"/>
                  </a:cubicBezTo>
                  <a:cubicBezTo>
                    <a:pt x="156802" y="78455"/>
                    <a:pt x="143374" y="94130"/>
                    <a:pt x="125252" y="96389"/>
                  </a:cubicBezTo>
                  <a:close/>
                </a:path>
              </a:pathLst>
            </a:custGeom>
            <a:solidFill>
              <a:srgbClr val="215868"/>
            </a:solidFill>
            <a:ln w="5556" cap="flat">
              <a:noFill/>
              <a:prstDash val="solid"/>
              <a:miter/>
            </a:ln>
          </p:spPr>
          <p:txBody>
            <a:bodyPr rtlCol="0" anchor="ctr"/>
            <a:lstStyle/>
            <a:p>
              <a:endParaRPr lang="fr-FR"/>
            </a:p>
          </p:txBody>
        </p:sp>
      </p:grpSp>
      <p:sp>
        <p:nvSpPr>
          <p:cNvPr id="22" name="Organigramme : Connecteur 72">
            <a:extLst>
              <a:ext uri="{FF2B5EF4-FFF2-40B4-BE49-F238E27FC236}">
                <a16:creationId xmlns:a16="http://schemas.microsoft.com/office/drawing/2014/main" id="{95A038FF-683A-4007-AAEB-AC7F85274BE8}"/>
              </a:ext>
            </a:extLst>
          </p:cNvPr>
          <p:cNvSpPr/>
          <p:nvPr/>
        </p:nvSpPr>
        <p:spPr>
          <a:xfrm rot="16200000">
            <a:off x="-905417" y="289881"/>
            <a:ext cx="2563090" cy="1318309"/>
          </a:xfrm>
          <a:prstGeom prst="flowChartConnector">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360000" rIns="432000" rtlCol="0" anchor="ctr"/>
          <a:lstStyle/>
          <a:p>
            <a:pPr algn="ctr"/>
            <a:r>
              <a:rPr lang="fr-FR" b="1" dirty="0">
                <a:latin typeface="Montserrat Alternates Light"/>
              </a:rPr>
              <a:t>Mot de passe</a:t>
            </a:r>
          </a:p>
        </p:txBody>
      </p:sp>
      <p:sp>
        <p:nvSpPr>
          <p:cNvPr id="20" name="Rectangle : coins arrondis 37">
            <a:extLst>
              <a:ext uri="{FF2B5EF4-FFF2-40B4-BE49-F238E27FC236}">
                <a16:creationId xmlns:a16="http://schemas.microsoft.com/office/drawing/2014/main" id="{F0AEEEDE-F558-4FE4-B9AE-C1788E762D04}"/>
              </a:ext>
            </a:extLst>
          </p:cNvPr>
          <p:cNvSpPr>
            <a:spLocks/>
          </p:cNvSpPr>
          <p:nvPr/>
        </p:nvSpPr>
        <p:spPr>
          <a:xfrm rot="16200000">
            <a:off x="1699206" y="668724"/>
            <a:ext cx="4360388" cy="5906522"/>
          </a:xfrm>
          <a:prstGeom prst="roundRect">
            <a:avLst>
              <a:gd name="adj" fmla="val 6037"/>
            </a:avLst>
          </a:prstGeom>
          <a:solidFill>
            <a:srgbClr val="85BC9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Bonnes pratiques</a:t>
            </a:r>
          </a:p>
          <a:p>
            <a:pPr lvl="1" algn="ctr" defTabSz="207365"/>
            <a:endParaRPr lang="fr-FR" b="1" kern="1400" dirty="0">
              <a:solidFill>
                <a:srgbClr val="215868"/>
              </a:solidFill>
              <a:latin typeface="Montserrat Alternates Light"/>
              <a:cs typeface="Calibri" panose="020F0502020204030204" pitchFamily="34" charset="0"/>
            </a:endParaRP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Les mots de passe protègent l’accès à vos comptes et donc à vos données : ils doivent rester secrets si vous ne souhaitez pas que des personnes mal intentionnées usurpent votre identité ou volent vos informations.</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Il faut choisir des mots de passe à la fois compliqués à deviner pour les autres et faciles à retenir pour vous.</a:t>
            </a:r>
          </a:p>
          <a:p>
            <a:pPr marL="285750" indent="-285750" defTabSz="323303">
              <a:buFont typeface="Tempus Sans ITC" panose="04020404030D07020202" pitchFamily="82" charset="0"/>
              <a:buChar char="&gt;"/>
            </a:pPr>
            <a:r>
              <a:rPr lang="fr-FR" sz="1500" b="1" kern="1400" dirty="0">
                <a:solidFill>
                  <a:srgbClr val="215868"/>
                </a:solidFill>
                <a:latin typeface="Montserrat Alternates Light"/>
                <a:cs typeface="Calibri" panose="020F0502020204030204" pitchFamily="34" charset="0"/>
              </a:rPr>
              <a:t>Avoir un mot de passe différent par site ou application réduit aussi les risques de se faire voler ses mots de passe.</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Ne les partagez pas et ne les écrivez pas sur un papier. Enfin, changez de mot de passe régulièrement, par précaution.</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Restez particulièrement vigilant pour le mot de passe de votre adresse mail. Si celui-ci est compromis, cela permettrait aux hackers de réinitialiser vos mots de passe sur vos différents comptes et d’accéder aux sites sur lesquels vous êtes inscrits</a:t>
            </a:r>
          </a:p>
        </p:txBody>
      </p:sp>
      <p:sp>
        <p:nvSpPr>
          <p:cNvPr id="71" name="Flèche : en arc 70">
            <a:extLst>
              <a:ext uri="{FF2B5EF4-FFF2-40B4-BE49-F238E27FC236}">
                <a16:creationId xmlns:a16="http://schemas.microsoft.com/office/drawing/2014/main" id="{E36C7DFB-7DA5-48C7-B4A7-2EB24A86137A}"/>
              </a:ext>
            </a:extLst>
          </p:cNvPr>
          <p:cNvSpPr/>
          <p:nvPr/>
        </p:nvSpPr>
        <p:spPr>
          <a:xfrm rot="16200000">
            <a:off x="939801" y="5531193"/>
            <a:ext cx="635000" cy="698500"/>
          </a:xfrm>
          <a:prstGeom prst="circular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72" name="Graphique 71" descr="Personne avec une idée">
            <a:extLst>
              <a:ext uri="{FF2B5EF4-FFF2-40B4-BE49-F238E27FC236}">
                <a16:creationId xmlns:a16="http://schemas.microsoft.com/office/drawing/2014/main" id="{4A34F748-FFDB-4FE7-B1B6-6A0E822493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916861" y="1518687"/>
            <a:ext cx="649459" cy="540000"/>
          </a:xfrm>
          <a:prstGeom prst="rect">
            <a:avLst/>
          </a:prstGeom>
        </p:spPr>
      </p:pic>
      <p:cxnSp>
        <p:nvCxnSpPr>
          <p:cNvPr id="73" name="Connecteur droit 72">
            <a:extLst>
              <a:ext uri="{FF2B5EF4-FFF2-40B4-BE49-F238E27FC236}">
                <a16:creationId xmlns:a16="http://schemas.microsoft.com/office/drawing/2014/main" id="{0A568833-BDA8-4D87-AA31-65C5190A1A91}"/>
              </a:ext>
            </a:extLst>
          </p:cNvPr>
          <p:cNvCxnSpPr>
            <a:cxnSpLocks/>
          </p:cNvCxnSpPr>
          <p:nvPr/>
        </p:nvCxnSpPr>
        <p:spPr>
          <a:xfrm flipV="1">
            <a:off x="1458629" y="2834584"/>
            <a:ext cx="0" cy="1574801"/>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6174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9" name="Freeform 315">
            <a:extLst>
              <a:ext uri="{FF2B5EF4-FFF2-40B4-BE49-F238E27FC236}">
                <a16:creationId xmlns:a16="http://schemas.microsoft.com/office/drawing/2014/main" id="{FEFB849A-B12A-46E9-9C22-CFE414897660}"/>
              </a:ext>
            </a:extLst>
          </p:cNvPr>
          <p:cNvSpPr>
            <a:spLocks/>
          </p:cNvSpPr>
          <p:nvPr/>
        </p:nvSpPr>
        <p:spPr bwMode="auto">
          <a:xfrm>
            <a:off x="2971802" y="584880"/>
            <a:ext cx="4587874" cy="1382289"/>
          </a:xfrm>
          <a:custGeom>
            <a:avLst/>
            <a:gdLst>
              <a:gd name="T0" fmla="*/ 1308 w 1793"/>
              <a:gd name="T1" fmla="*/ 412 h 438"/>
              <a:gd name="T2" fmla="*/ 1227 w 1793"/>
              <a:gd name="T3" fmla="*/ 378 h 438"/>
              <a:gd name="T4" fmla="*/ 1194 w 1793"/>
              <a:gd name="T5" fmla="*/ 297 h 438"/>
              <a:gd name="T6" fmla="*/ 1194 w 1793"/>
              <a:gd name="T7" fmla="*/ 141 h 438"/>
              <a:gd name="T8" fmla="*/ 1153 w 1793"/>
              <a:gd name="T9" fmla="*/ 41 h 438"/>
              <a:gd name="T10" fmla="*/ 1054 w 1793"/>
              <a:gd name="T11" fmla="*/ 0 h 438"/>
              <a:gd name="T12" fmla="*/ 0 w 1793"/>
              <a:gd name="T13" fmla="*/ 0 h 438"/>
              <a:gd name="T14" fmla="*/ 0 w 1793"/>
              <a:gd name="T15" fmla="*/ 26 h 438"/>
              <a:gd name="T16" fmla="*/ 1054 w 1793"/>
              <a:gd name="T17" fmla="*/ 26 h 438"/>
              <a:gd name="T18" fmla="*/ 1134 w 1793"/>
              <a:gd name="T19" fmla="*/ 60 h 438"/>
              <a:gd name="T20" fmla="*/ 1168 w 1793"/>
              <a:gd name="T21" fmla="*/ 141 h 438"/>
              <a:gd name="T22" fmla="*/ 1168 w 1793"/>
              <a:gd name="T23" fmla="*/ 297 h 438"/>
              <a:gd name="T24" fmla="*/ 1209 w 1793"/>
              <a:gd name="T25" fmla="*/ 397 h 438"/>
              <a:gd name="T26" fmla="*/ 1308 w 1793"/>
              <a:gd name="T27" fmla="*/ 438 h 438"/>
              <a:gd name="T28" fmla="*/ 1793 w 1793"/>
              <a:gd name="T29" fmla="*/ 438 h 438"/>
              <a:gd name="T30" fmla="*/ 1793 w 1793"/>
              <a:gd name="T31" fmla="*/ 412 h 438"/>
              <a:gd name="T32" fmla="*/ 1308 w 1793"/>
              <a:gd name="T33" fmla="*/ 412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93" h="438">
                <a:moveTo>
                  <a:pt x="1308" y="412"/>
                </a:moveTo>
                <a:cubicBezTo>
                  <a:pt x="1277" y="412"/>
                  <a:pt x="1248" y="399"/>
                  <a:pt x="1227" y="378"/>
                </a:cubicBezTo>
                <a:cubicBezTo>
                  <a:pt x="1207" y="357"/>
                  <a:pt x="1194" y="328"/>
                  <a:pt x="1194" y="297"/>
                </a:cubicBezTo>
                <a:cubicBezTo>
                  <a:pt x="1194" y="141"/>
                  <a:pt x="1194" y="141"/>
                  <a:pt x="1194" y="141"/>
                </a:cubicBezTo>
                <a:cubicBezTo>
                  <a:pt x="1194" y="102"/>
                  <a:pt x="1178" y="67"/>
                  <a:pt x="1153" y="41"/>
                </a:cubicBezTo>
                <a:cubicBezTo>
                  <a:pt x="1127" y="16"/>
                  <a:pt x="1092" y="0"/>
                  <a:pt x="1054" y="0"/>
                </a:cubicBezTo>
                <a:cubicBezTo>
                  <a:pt x="0" y="0"/>
                  <a:pt x="0" y="0"/>
                  <a:pt x="0" y="0"/>
                </a:cubicBezTo>
                <a:cubicBezTo>
                  <a:pt x="0" y="26"/>
                  <a:pt x="0" y="26"/>
                  <a:pt x="0" y="26"/>
                </a:cubicBezTo>
                <a:cubicBezTo>
                  <a:pt x="1054" y="26"/>
                  <a:pt x="1054" y="26"/>
                  <a:pt x="1054" y="26"/>
                </a:cubicBezTo>
                <a:cubicBezTo>
                  <a:pt x="1085" y="26"/>
                  <a:pt x="1114" y="39"/>
                  <a:pt x="1134" y="60"/>
                </a:cubicBezTo>
                <a:cubicBezTo>
                  <a:pt x="1155" y="81"/>
                  <a:pt x="1168" y="110"/>
                  <a:pt x="1168" y="141"/>
                </a:cubicBezTo>
                <a:cubicBezTo>
                  <a:pt x="1168" y="297"/>
                  <a:pt x="1168" y="297"/>
                  <a:pt x="1168" y="297"/>
                </a:cubicBezTo>
                <a:cubicBezTo>
                  <a:pt x="1168" y="336"/>
                  <a:pt x="1184" y="371"/>
                  <a:pt x="1209" y="397"/>
                </a:cubicBezTo>
                <a:cubicBezTo>
                  <a:pt x="1234" y="422"/>
                  <a:pt x="1269" y="438"/>
                  <a:pt x="1308" y="438"/>
                </a:cubicBezTo>
                <a:cubicBezTo>
                  <a:pt x="1793" y="438"/>
                  <a:pt x="1793" y="438"/>
                  <a:pt x="1793" y="438"/>
                </a:cubicBezTo>
                <a:cubicBezTo>
                  <a:pt x="1793" y="412"/>
                  <a:pt x="1793" y="412"/>
                  <a:pt x="1793" y="412"/>
                </a:cubicBezTo>
                <a:lnTo>
                  <a:pt x="1308" y="412"/>
                </a:lnTo>
                <a:close/>
              </a:path>
            </a:pathLst>
          </a:custGeom>
          <a:solidFill>
            <a:srgbClr val="F2A33A"/>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67" name="Freeform 318">
            <a:extLst>
              <a:ext uri="{FF2B5EF4-FFF2-40B4-BE49-F238E27FC236}">
                <a16:creationId xmlns:a16="http://schemas.microsoft.com/office/drawing/2014/main" id="{12CB9844-79A7-4C4D-AC3A-85CBCFA01FC2}"/>
              </a:ext>
            </a:extLst>
          </p:cNvPr>
          <p:cNvSpPr>
            <a:spLocks/>
          </p:cNvSpPr>
          <p:nvPr/>
        </p:nvSpPr>
        <p:spPr bwMode="auto">
          <a:xfrm>
            <a:off x="919018" y="218736"/>
            <a:ext cx="4351482" cy="3347599"/>
          </a:xfrm>
          <a:prstGeom prst="roundRect">
            <a:avLst>
              <a:gd name="adj" fmla="val 7488"/>
            </a:avLst>
          </a:pr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pPr algn="ctr">
              <a:lnSpc>
                <a:spcPct val="106000"/>
              </a:lnSpc>
              <a:spcAft>
                <a:spcPts val="800"/>
              </a:spcAft>
            </a:pPr>
            <a:r>
              <a:rPr lang="fr-FR" sz="2800" b="1" kern="1400">
                <a:solidFill>
                  <a:srgbClr val="FFFFFF"/>
                </a:solidFill>
                <a:latin typeface="Montserrat Alternates Light"/>
                <a:ea typeface="Times New Roman" panose="02020603050405020304" pitchFamily="18" charset="0"/>
                <a:cs typeface="Calibri" panose="020F0502020204030204" pitchFamily="34" charset="0"/>
              </a:rPr>
              <a:t>Deux façons de jouer</a:t>
            </a:r>
            <a:endParaRPr lang="fr-FR" sz="2800" b="1">
              <a:solidFill>
                <a:srgbClr val="FFFFFF"/>
              </a:solidFill>
              <a:latin typeface="Montserrat Alternates Light"/>
              <a:ea typeface="Calibri" panose="020F0502020204030204" pitchFamily="34" charset="0"/>
              <a:cs typeface="Times New Roman" panose="02020603050405020304" pitchFamily="18" charset="0"/>
            </a:endParaRPr>
          </a:p>
          <a:p>
            <a:pPr marL="808080" algn="just">
              <a:lnSpc>
                <a:spcPct val="106000"/>
              </a:lnSpc>
              <a:spcAft>
                <a:spcPts val="800"/>
              </a:spcAft>
              <a:buSzPct val="150000"/>
            </a:pPr>
            <a:r>
              <a:rPr lang="fr-FR" sz="1501" b="1" kern="1400">
                <a:solidFill>
                  <a:schemeClr val="bg1"/>
                </a:solidFill>
                <a:latin typeface="Montserrat Alternates Light"/>
                <a:cs typeface="Calibri" panose="020F0502020204030204" pitchFamily="34" charset="0"/>
              </a:rPr>
              <a:t>Avec un animateur :</a:t>
            </a:r>
            <a:r>
              <a:rPr lang="fr-FR" sz="1501" kern="1400">
                <a:solidFill>
                  <a:schemeClr val="bg1"/>
                </a:solidFill>
                <a:latin typeface="Montserrat Alternates Light"/>
                <a:cs typeface="Calibri" panose="020F0502020204030204" pitchFamily="34" charset="0"/>
              </a:rPr>
              <a:t> la partie est ponctuée d’interventions et de moments d’échanges visant à réfléchir de manière ludique aux usages et aux dangers d’Internet ainsi qu’aux bons réflexes à adopter en conséquence.</a:t>
            </a:r>
          </a:p>
          <a:p>
            <a:pPr marL="808080" algn="just">
              <a:lnSpc>
                <a:spcPct val="106000"/>
              </a:lnSpc>
              <a:spcAft>
                <a:spcPts val="800"/>
              </a:spcAft>
              <a:buSzPct val="150000"/>
            </a:pPr>
            <a:r>
              <a:rPr lang="fr-FR" sz="1501" b="1" kern="1400">
                <a:solidFill>
                  <a:schemeClr val="bg1"/>
                </a:solidFill>
                <a:latin typeface="Montserrat Alternates Light"/>
                <a:cs typeface="Calibri" panose="020F0502020204030204" pitchFamily="34" charset="0"/>
              </a:rPr>
              <a:t>En autonomie : </a:t>
            </a:r>
            <a:r>
              <a:rPr lang="fr-FR" sz="1501" kern="1400">
                <a:solidFill>
                  <a:schemeClr val="bg1"/>
                </a:solidFill>
                <a:latin typeface="Montserrat Alternates Light"/>
                <a:cs typeface="Calibri" panose="020F0502020204030204" pitchFamily="34" charset="0"/>
              </a:rPr>
              <a:t>les joueurs souhaitent tout simplement passer un bon moment à deviner et faire deviner des mots en lien avec la cybersécurité </a:t>
            </a:r>
          </a:p>
        </p:txBody>
      </p:sp>
      <p:sp>
        <p:nvSpPr>
          <p:cNvPr id="14" name="Rectangle : coins arrondis 13">
            <a:extLst>
              <a:ext uri="{FF2B5EF4-FFF2-40B4-BE49-F238E27FC236}">
                <a16:creationId xmlns:a16="http://schemas.microsoft.com/office/drawing/2014/main" id="{080C79BD-60C1-4EE1-BA9D-F969EC9B9BE7}"/>
              </a:ext>
            </a:extLst>
          </p:cNvPr>
          <p:cNvSpPr/>
          <p:nvPr/>
        </p:nvSpPr>
        <p:spPr>
          <a:xfrm>
            <a:off x="318180" y="3887280"/>
            <a:ext cx="6923316" cy="2196773"/>
          </a:xfrm>
          <a:prstGeom prst="roundRect">
            <a:avLst>
              <a:gd name="adj" fmla="val 10308"/>
            </a:avLst>
          </a:prstGeom>
          <a:solidFill>
            <a:srgbClr val="FFFFCC"/>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2800" b="1">
                <a:solidFill>
                  <a:srgbClr val="85BC9F"/>
                </a:solidFill>
              </a:rPr>
              <a:t>Rôle de l’animateur</a:t>
            </a:r>
          </a:p>
          <a:p>
            <a:pPr algn="ctr"/>
            <a:endParaRPr lang="fr-FR" sz="501">
              <a:solidFill>
                <a:schemeClr val="bg1">
                  <a:lumMod val="100000"/>
                </a:schemeClr>
              </a:solidFill>
            </a:endParaRPr>
          </a:p>
          <a:p>
            <a:pPr algn="just"/>
            <a:r>
              <a:rPr lang="fr-FR" sz="1501" kern="1400">
                <a:solidFill>
                  <a:srgbClr val="215868"/>
                </a:solidFill>
                <a:latin typeface="Montserrat Alternates Light"/>
                <a:ea typeface="Times New Roman" panose="02020603050405020304" pitchFamily="18" charset="0"/>
                <a:cs typeface="Calibri" panose="020F0502020204030204" pitchFamily="34" charset="0"/>
              </a:rPr>
              <a:t>L’animateur joue un</a:t>
            </a:r>
            <a:r>
              <a:rPr lang="fr-FR" sz="1501" b="1" kern="1400">
                <a:solidFill>
                  <a:srgbClr val="215868"/>
                </a:solidFill>
                <a:latin typeface="Montserrat Alternates Light"/>
                <a:ea typeface="Times New Roman" panose="02020603050405020304" pitchFamily="18" charset="0"/>
                <a:cs typeface="Calibri" panose="020F0502020204030204" pitchFamily="34" charset="0"/>
              </a:rPr>
              <a:t> rôle clé </a:t>
            </a:r>
            <a:r>
              <a:rPr lang="fr-FR" sz="1501" kern="1400">
                <a:solidFill>
                  <a:srgbClr val="215868"/>
                </a:solidFill>
                <a:latin typeface="Montserrat Alternates Light"/>
                <a:ea typeface="Times New Roman" panose="02020603050405020304" pitchFamily="18" charset="0"/>
                <a:cs typeface="Calibri" panose="020F0502020204030204" pitchFamily="34" charset="0"/>
              </a:rPr>
              <a:t>dans la première variante de ce jeu. En effet, il devra </a:t>
            </a:r>
            <a:r>
              <a:rPr lang="fr-FR" sz="1501" b="1" kern="1400">
                <a:solidFill>
                  <a:srgbClr val="215868"/>
                </a:solidFill>
                <a:latin typeface="Montserrat Alternates Light"/>
                <a:ea typeface="Times New Roman" panose="02020603050405020304" pitchFamily="18" charset="0"/>
                <a:cs typeface="Calibri" panose="020F0502020204030204" pitchFamily="34" charset="0"/>
              </a:rPr>
              <a:t>faciliter les échanges </a:t>
            </a:r>
            <a:r>
              <a:rPr lang="fr-FR" sz="1501" kern="1400">
                <a:solidFill>
                  <a:srgbClr val="215868"/>
                </a:solidFill>
                <a:latin typeface="Montserrat Alternates Light"/>
                <a:ea typeface="Times New Roman" panose="02020603050405020304" pitchFamily="18" charset="0"/>
                <a:cs typeface="Calibri" panose="020F0502020204030204" pitchFamily="34" charset="0"/>
              </a:rPr>
              <a:t>avec et entre les joueurs</a:t>
            </a:r>
            <a:r>
              <a:rPr lang="fr-FR" sz="1501" kern="1400">
                <a:solidFill>
                  <a:srgbClr val="215868"/>
                </a:solidFill>
                <a:latin typeface="Montserrat Alternates Light"/>
                <a:ea typeface="Times New Roman" panose="02020603050405020304" pitchFamily="18" charset="0"/>
              </a:rPr>
              <a:t>, </a:t>
            </a:r>
            <a:r>
              <a:rPr lang="fr-FR" sz="1501" b="1" kern="1400">
                <a:solidFill>
                  <a:srgbClr val="215868"/>
                </a:solidFill>
                <a:latin typeface="Montserrat Alternates Light"/>
                <a:ea typeface="Times New Roman" panose="02020603050405020304" pitchFamily="18" charset="0"/>
              </a:rPr>
              <a:t>orienter les discussions pour en déduire les bonnes pratiques à adopter sur Internet. </a:t>
            </a:r>
          </a:p>
          <a:p>
            <a:pPr algn="just"/>
            <a:endParaRPr lang="fr-FR" sz="501" b="1" kern="1400">
              <a:solidFill>
                <a:srgbClr val="215868"/>
              </a:solidFill>
              <a:latin typeface="Montserrat Alternates Light"/>
              <a:ea typeface="Times New Roman" panose="02020603050405020304" pitchFamily="18" charset="0"/>
            </a:endParaRPr>
          </a:p>
          <a:p>
            <a:pPr algn="just"/>
            <a:r>
              <a:rPr lang="fr-FR" sz="1501" kern="1400">
                <a:solidFill>
                  <a:srgbClr val="215868"/>
                </a:solidFill>
                <a:latin typeface="Montserrat Alternates Light"/>
                <a:ea typeface="Times New Roman" panose="02020603050405020304" pitchFamily="18" charset="0"/>
              </a:rPr>
              <a:t>Pour ce faire, </a:t>
            </a:r>
            <a:r>
              <a:rPr lang="fr-FR" sz="1501" b="1" kern="1400">
                <a:solidFill>
                  <a:srgbClr val="215868"/>
                </a:solidFill>
                <a:latin typeface="Montserrat Alternates Light"/>
                <a:ea typeface="Times New Roman" panose="02020603050405020304" pitchFamily="18" charset="0"/>
              </a:rPr>
              <a:t>ce livret est mis à sa disposition.</a:t>
            </a:r>
            <a:r>
              <a:rPr lang="fr-FR" sz="1501" kern="1400">
                <a:solidFill>
                  <a:srgbClr val="215868"/>
                </a:solidFill>
                <a:latin typeface="Montserrat Alternates Light"/>
                <a:ea typeface="Times New Roman" panose="02020603050405020304" pitchFamily="18" charset="0"/>
              </a:rPr>
              <a:t> Il contient </a:t>
            </a:r>
            <a:r>
              <a:rPr lang="fr-FR" sz="1501" b="1" kern="1400">
                <a:solidFill>
                  <a:srgbClr val="215868"/>
                </a:solidFill>
                <a:latin typeface="Montserrat Alternates Light"/>
                <a:ea typeface="Times New Roman" panose="02020603050405020304" pitchFamily="18" charset="0"/>
              </a:rPr>
              <a:t>les règles du jeu </a:t>
            </a:r>
            <a:r>
              <a:rPr lang="fr-FR" sz="1501" kern="1400">
                <a:solidFill>
                  <a:srgbClr val="215868"/>
                </a:solidFill>
                <a:latin typeface="Montserrat Alternates Light"/>
                <a:ea typeface="Times New Roman" panose="02020603050405020304" pitchFamily="18" charset="0"/>
              </a:rPr>
              <a:t>détaillées ainsi qu’un </a:t>
            </a:r>
            <a:r>
              <a:rPr lang="fr-FR" sz="1501" b="1" kern="1400">
                <a:solidFill>
                  <a:srgbClr val="215868"/>
                </a:solidFill>
                <a:latin typeface="Montserrat Alternates Light"/>
                <a:ea typeface="Times New Roman" panose="02020603050405020304" pitchFamily="18" charset="0"/>
              </a:rPr>
              <a:t>guide</a:t>
            </a:r>
            <a:r>
              <a:rPr lang="fr-FR" sz="1501" kern="1400">
                <a:solidFill>
                  <a:srgbClr val="215868"/>
                </a:solidFill>
                <a:latin typeface="Montserrat Alternates Light"/>
                <a:ea typeface="Times New Roman" panose="02020603050405020304" pitchFamily="18" charset="0"/>
              </a:rPr>
              <a:t> leur permettant de rebondir sur certains termes clés et les bonnes pratiques qui devront être partagées.</a:t>
            </a:r>
            <a:endParaRPr lang="fr-FR" sz="1501" kern="1400">
              <a:solidFill>
                <a:srgbClr val="212120"/>
              </a:solidFill>
              <a:latin typeface="Times New Roman" panose="02020603050405020304" pitchFamily="18" charset="0"/>
              <a:ea typeface="Times New Roman" panose="02020603050405020304" pitchFamily="18" charset="0"/>
            </a:endParaRPr>
          </a:p>
        </p:txBody>
      </p:sp>
      <p:sp>
        <p:nvSpPr>
          <p:cNvPr id="40" name="Freeform 273">
            <a:extLst>
              <a:ext uri="{FF2B5EF4-FFF2-40B4-BE49-F238E27FC236}">
                <a16:creationId xmlns:a16="http://schemas.microsoft.com/office/drawing/2014/main" id="{F1199B57-E4AA-4DA8-AF37-7A5540A8086F}"/>
              </a:ext>
            </a:extLst>
          </p:cNvPr>
          <p:cNvSpPr>
            <a:spLocks/>
          </p:cNvSpPr>
          <p:nvPr/>
        </p:nvSpPr>
        <p:spPr bwMode="auto">
          <a:xfrm>
            <a:off x="3859563" y="7673239"/>
            <a:ext cx="1779227" cy="3018559"/>
          </a:xfrm>
          <a:custGeom>
            <a:avLst/>
            <a:gdLst>
              <a:gd name="T0" fmla="*/ 579 w 620"/>
              <a:gd name="T1" fmla="*/ 681 h 889"/>
              <a:gd name="T2" fmla="*/ 520 w 620"/>
              <a:gd name="T3" fmla="*/ 646 h 889"/>
              <a:gd name="T4" fmla="*/ 520 w 620"/>
              <a:gd name="T5" fmla="*/ 350 h 889"/>
              <a:gd name="T6" fmla="*/ 479 w 620"/>
              <a:gd name="T7" fmla="*/ 253 h 889"/>
              <a:gd name="T8" fmla="*/ 383 w 620"/>
              <a:gd name="T9" fmla="*/ 212 h 889"/>
              <a:gd name="T10" fmla="*/ 193 w 620"/>
              <a:gd name="T11" fmla="*/ 212 h 889"/>
              <a:gd name="T12" fmla="*/ 114 w 620"/>
              <a:gd name="T13" fmla="*/ 180 h 889"/>
              <a:gd name="T14" fmla="*/ 81 w 620"/>
              <a:gd name="T15" fmla="*/ 101 h 889"/>
              <a:gd name="T16" fmla="*/ 81 w 620"/>
              <a:gd name="T17" fmla="*/ 0 h 889"/>
              <a:gd name="T18" fmla="*/ 55 w 620"/>
              <a:gd name="T19" fmla="*/ 0 h 889"/>
              <a:gd name="T20" fmla="*/ 55 w 620"/>
              <a:gd name="T21" fmla="*/ 101 h 889"/>
              <a:gd name="T22" fmla="*/ 96 w 620"/>
              <a:gd name="T23" fmla="*/ 198 h 889"/>
              <a:gd name="T24" fmla="*/ 193 w 620"/>
              <a:gd name="T25" fmla="*/ 238 h 889"/>
              <a:gd name="T26" fmla="*/ 383 w 620"/>
              <a:gd name="T27" fmla="*/ 238 h 889"/>
              <a:gd name="T28" fmla="*/ 461 w 620"/>
              <a:gd name="T29" fmla="*/ 271 h 889"/>
              <a:gd name="T30" fmla="*/ 494 w 620"/>
              <a:gd name="T31" fmla="*/ 350 h 889"/>
              <a:gd name="T32" fmla="*/ 494 w 620"/>
              <a:gd name="T33" fmla="*/ 641 h 889"/>
              <a:gd name="T34" fmla="*/ 482 w 620"/>
              <a:gd name="T35" fmla="*/ 641 h 889"/>
              <a:gd name="T36" fmla="*/ 137 w 620"/>
              <a:gd name="T37" fmla="*/ 641 h 889"/>
              <a:gd name="T38" fmla="*/ 58 w 620"/>
              <a:gd name="T39" fmla="*/ 608 h 889"/>
              <a:gd name="T40" fmla="*/ 25 w 620"/>
              <a:gd name="T41" fmla="*/ 529 h 889"/>
              <a:gd name="T42" fmla="*/ 25 w 620"/>
              <a:gd name="T43" fmla="*/ 431 h 889"/>
              <a:gd name="T44" fmla="*/ 0 w 620"/>
              <a:gd name="T45" fmla="*/ 431 h 889"/>
              <a:gd name="T46" fmla="*/ 0 w 620"/>
              <a:gd name="T47" fmla="*/ 529 h 889"/>
              <a:gd name="T48" fmla="*/ 40 w 620"/>
              <a:gd name="T49" fmla="*/ 626 h 889"/>
              <a:gd name="T50" fmla="*/ 137 w 620"/>
              <a:gd name="T51" fmla="*/ 666 h 889"/>
              <a:gd name="T52" fmla="*/ 355 w 620"/>
              <a:gd name="T53" fmla="*/ 666 h 889"/>
              <a:gd name="T54" fmla="*/ 355 w 620"/>
              <a:gd name="T55" fmla="*/ 889 h 889"/>
              <a:gd name="T56" fmla="*/ 381 w 620"/>
              <a:gd name="T57" fmla="*/ 889 h 889"/>
              <a:gd name="T58" fmla="*/ 381 w 620"/>
              <a:gd name="T59" fmla="*/ 666 h 889"/>
              <a:gd name="T60" fmla="*/ 482 w 620"/>
              <a:gd name="T61" fmla="*/ 666 h 889"/>
              <a:gd name="T62" fmla="*/ 561 w 620"/>
              <a:gd name="T63" fmla="*/ 699 h 889"/>
              <a:gd name="T64" fmla="*/ 594 w 620"/>
              <a:gd name="T65" fmla="*/ 778 h 889"/>
              <a:gd name="T66" fmla="*/ 594 w 620"/>
              <a:gd name="T67" fmla="*/ 889 h 889"/>
              <a:gd name="T68" fmla="*/ 620 w 620"/>
              <a:gd name="T69" fmla="*/ 889 h 889"/>
              <a:gd name="T70" fmla="*/ 620 w 620"/>
              <a:gd name="T71" fmla="*/ 778 h 889"/>
              <a:gd name="T72" fmla="*/ 579 w 620"/>
              <a:gd name="T73" fmla="*/ 681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20" h="889">
                <a:moveTo>
                  <a:pt x="579" y="681"/>
                </a:moveTo>
                <a:cubicBezTo>
                  <a:pt x="563" y="665"/>
                  <a:pt x="542" y="652"/>
                  <a:pt x="520" y="646"/>
                </a:cubicBezTo>
                <a:cubicBezTo>
                  <a:pt x="520" y="350"/>
                  <a:pt x="520" y="350"/>
                  <a:pt x="520" y="350"/>
                </a:cubicBezTo>
                <a:cubicBezTo>
                  <a:pt x="520" y="312"/>
                  <a:pt x="504" y="277"/>
                  <a:pt x="479" y="253"/>
                </a:cubicBezTo>
                <a:cubicBezTo>
                  <a:pt x="455" y="228"/>
                  <a:pt x="420" y="212"/>
                  <a:pt x="383" y="212"/>
                </a:cubicBezTo>
                <a:cubicBezTo>
                  <a:pt x="193" y="212"/>
                  <a:pt x="193" y="212"/>
                  <a:pt x="193" y="212"/>
                </a:cubicBezTo>
                <a:cubicBezTo>
                  <a:pt x="162" y="212"/>
                  <a:pt x="134" y="200"/>
                  <a:pt x="114" y="180"/>
                </a:cubicBezTo>
                <a:cubicBezTo>
                  <a:pt x="94" y="159"/>
                  <a:pt x="81" y="131"/>
                  <a:pt x="81" y="101"/>
                </a:cubicBezTo>
                <a:cubicBezTo>
                  <a:pt x="81" y="0"/>
                  <a:pt x="81" y="0"/>
                  <a:pt x="81" y="0"/>
                </a:cubicBezTo>
                <a:cubicBezTo>
                  <a:pt x="55" y="0"/>
                  <a:pt x="55" y="0"/>
                  <a:pt x="55" y="0"/>
                </a:cubicBezTo>
                <a:cubicBezTo>
                  <a:pt x="55" y="101"/>
                  <a:pt x="55" y="101"/>
                  <a:pt x="55" y="101"/>
                </a:cubicBezTo>
                <a:cubicBezTo>
                  <a:pt x="55" y="138"/>
                  <a:pt x="71" y="173"/>
                  <a:pt x="96" y="198"/>
                </a:cubicBezTo>
                <a:cubicBezTo>
                  <a:pt x="121" y="222"/>
                  <a:pt x="155" y="238"/>
                  <a:pt x="193" y="238"/>
                </a:cubicBezTo>
                <a:cubicBezTo>
                  <a:pt x="383" y="238"/>
                  <a:pt x="383" y="238"/>
                  <a:pt x="383" y="238"/>
                </a:cubicBezTo>
                <a:cubicBezTo>
                  <a:pt x="413" y="238"/>
                  <a:pt x="441" y="250"/>
                  <a:pt x="461" y="271"/>
                </a:cubicBezTo>
                <a:cubicBezTo>
                  <a:pt x="482" y="291"/>
                  <a:pt x="494" y="319"/>
                  <a:pt x="494" y="350"/>
                </a:cubicBezTo>
                <a:cubicBezTo>
                  <a:pt x="494" y="641"/>
                  <a:pt x="494" y="641"/>
                  <a:pt x="494" y="641"/>
                </a:cubicBezTo>
                <a:cubicBezTo>
                  <a:pt x="490" y="641"/>
                  <a:pt x="486" y="641"/>
                  <a:pt x="482" y="641"/>
                </a:cubicBezTo>
                <a:cubicBezTo>
                  <a:pt x="137" y="641"/>
                  <a:pt x="137" y="641"/>
                  <a:pt x="137" y="641"/>
                </a:cubicBezTo>
                <a:cubicBezTo>
                  <a:pt x="106" y="641"/>
                  <a:pt x="78" y="628"/>
                  <a:pt x="58" y="608"/>
                </a:cubicBezTo>
                <a:cubicBezTo>
                  <a:pt x="38" y="588"/>
                  <a:pt x="25" y="560"/>
                  <a:pt x="25" y="529"/>
                </a:cubicBezTo>
                <a:cubicBezTo>
                  <a:pt x="25" y="431"/>
                  <a:pt x="25" y="431"/>
                  <a:pt x="25" y="431"/>
                </a:cubicBezTo>
                <a:cubicBezTo>
                  <a:pt x="0" y="431"/>
                  <a:pt x="0" y="431"/>
                  <a:pt x="0" y="431"/>
                </a:cubicBezTo>
                <a:cubicBezTo>
                  <a:pt x="0" y="529"/>
                  <a:pt x="0" y="529"/>
                  <a:pt x="0" y="529"/>
                </a:cubicBezTo>
                <a:cubicBezTo>
                  <a:pt x="0" y="567"/>
                  <a:pt x="15" y="601"/>
                  <a:pt x="40" y="626"/>
                </a:cubicBezTo>
                <a:cubicBezTo>
                  <a:pt x="65" y="651"/>
                  <a:pt x="99" y="666"/>
                  <a:pt x="137" y="666"/>
                </a:cubicBezTo>
                <a:cubicBezTo>
                  <a:pt x="355" y="666"/>
                  <a:pt x="355" y="666"/>
                  <a:pt x="355" y="666"/>
                </a:cubicBezTo>
                <a:cubicBezTo>
                  <a:pt x="355" y="889"/>
                  <a:pt x="355" y="889"/>
                  <a:pt x="355" y="889"/>
                </a:cubicBezTo>
                <a:cubicBezTo>
                  <a:pt x="381" y="889"/>
                  <a:pt x="381" y="889"/>
                  <a:pt x="381" y="889"/>
                </a:cubicBezTo>
                <a:cubicBezTo>
                  <a:pt x="381" y="666"/>
                  <a:pt x="381" y="666"/>
                  <a:pt x="381" y="666"/>
                </a:cubicBezTo>
                <a:cubicBezTo>
                  <a:pt x="482" y="666"/>
                  <a:pt x="482" y="666"/>
                  <a:pt x="482" y="666"/>
                </a:cubicBezTo>
                <a:cubicBezTo>
                  <a:pt x="513" y="666"/>
                  <a:pt x="541" y="679"/>
                  <a:pt x="561" y="699"/>
                </a:cubicBezTo>
                <a:cubicBezTo>
                  <a:pt x="582" y="719"/>
                  <a:pt x="594" y="747"/>
                  <a:pt x="594" y="778"/>
                </a:cubicBezTo>
                <a:cubicBezTo>
                  <a:pt x="594" y="889"/>
                  <a:pt x="594" y="889"/>
                  <a:pt x="594" y="889"/>
                </a:cubicBezTo>
                <a:cubicBezTo>
                  <a:pt x="620" y="889"/>
                  <a:pt x="620" y="889"/>
                  <a:pt x="620" y="889"/>
                </a:cubicBezTo>
                <a:cubicBezTo>
                  <a:pt x="620" y="778"/>
                  <a:pt x="620" y="778"/>
                  <a:pt x="620" y="778"/>
                </a:cubicBezTo>
                <a:cubicBezTo>
                  <a:pt x="620" y="740"/>
                  <a:pt x="604" y="706"/>
                  <a:pt x="579" y="681"/>
                </a:cubicBezTo>
                <a:close/>
              </a:path>
            </a:pathLst>
          </a:custGeom>
          <a:solidFill>
            <a:srgbClr val="F2A33A"/>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41" name="Freeform 274">
            <a:extLst>
              <a:ext uri="{FF2B5EF4-FFF2-40B4-BE49-F238E27FC236}">
                <a16:creationId xmlns:a16="http://schemas.microsoft.com/office/drawing/2014/main" id="{80F4504C-AA7B-4B9C-A94E-E7C6562AD61D}"/>
              </a:ext>
            </a:extLst>
          </p:cNvPr>
          <p:cNvSpPr>
            <a:spLocks/>
          </p:cNvSpPr>
          <p:nvPr/>
        </p:nvSpPr>
        <p:spPr bwMode="auto">
          <a:xfrm>
            <a:off x="5800482" y="7669830"/>
            <a:ext cx="1138052" cy="3021967"/>
          </a:xfrm>
          <a:custGeom>
            <a:avLst/>
            <a:gdLst>
              <a:gd name="T0" fmla="*/ 60 w 357"/>
              <a:gd name="T1" fmla="*/ 564 h 890"/>
              <a:gd name="T2" fmla="*/ 140 w 357"/>
              <a:gd name="T3" fmla="*/ 531 h 890"/>
              <a:gd name="T4" fmla="*/ 217 w 357"/>
              <a:gd name="T5" fmla="*/ 531 h 890"/>
              <a:gd name="T6" fmla="*/ 316 w 357"/>
              <a:gd name="T7" fmla="*/ 490 h 890"/>
              <a:gd name="T8" fmla="*/ 357 w 357"/>
              <a:gd name="T9" fmla="*/ 391 h 890"/>
              <a:gd name="T10" fmla="*/ 357 w 357"/>
              <a:gd name="T11" fmla="*/ 288 h 890"/>
              <a:gd name="T12" fmla="*/ 331 w 357"/>
              <a:gd name="T13" fmla="*/ 288 h 890"/>
              <a:gd name="T14" fmla="*/ 331 w 357"/>
              <a:gd name="T15" fmla="*/ 391 h 890"/>
              <a:gd name="T16" fmla="*/ 297 w 357"/>
              <a:gd name="T17" fmla="*/ 471 h 890"/>
              <a:gd name="T18" fmla="*/ 217 w 357"/>
              <a:gd name="T19" fmla="*/ 505 h 890"/>
              <a:gd name="T20" fmla="*/ 179 w 357"/>
              <a:gd name="T21" fmla="*/ 505 h 890"/>
              <a:gd name="T22" fmla="*/ 179 w 357"/>
              <a:gd name="T23" fmla="*/ 0 h 890"/>
              <a:gd name="T24" fmla="*/ 153 w 357"/>
              <a:gd name="T25" fmla="*/ 0 h 890"/>
              <a:gd name="T26" fmla="*/ 153 w 357"/>
              <a:gd name="T27" fmla="*/ 505 h 890"/>
              <a:gd name="T28" fmla="*/ 140 w 357"/>
              <a:gd name="T29" fmla="*/ 505 h 890"/>
              <a:gd name="T30" fmla="*/ 41 w 357"/>
              <a:gd name="T31" fmla="*/ 546 h 890"/>
              <a:gd name="T32" fmla="*/ 0 w 357"/>
              <a:gd name="T33" fmla="*/ 645 h 890"/>
              <a:gd name="T34" fmla="*/ 0 w 357"/>
              <a:gd name="T35" fmla="*/ 890 h 890"/>
              <a:gd name="T36" fmla="*/ 26 w 357"/>
              <a:gd name="T37" fmla="*/ 890 h 890"/>
              <a:gd name="T38" fmla="*/ 26 w 357"/>
              <a:gd name="T39" fmla="*/ 645 h 890"/>
              <a:gd name="T40" fmla="*/ 60 w 357"/>
              <a:gd name="T41" fmla="*/ 564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890">
                <a:moveTo>
                  <a:pt x="60" y="564"/>
                </a:moveTo>
                <a:cubicBezTo>
                  <a:pt x="81" y="544"/>
                  <a:pt x="109" y="531"/>
                  <a:pt x="140" y="531"/>
                </a:cubicBezTo>
                <a:cubicBezTo>
                  <a:pt x="217" y="531"/>
                  <a:pt x="217" y="531"/>
                  <a:pt x="217" y="531"/>
                </a:cubicBezTo>
                <a:cubicBezTo>
                  <a:pt x="255" y="531"/>
                  <a:pt x="291" y="515"/>
                  <a:pt x="316" y="490"/>
                </a:cubicBezTo>
                <a:cubicBezTo>
                  <a:pt x="341" y="464"/>
                  <a:pt x="357" y="429"/>
                  <a:pt x="357" y="391"/>
                </a:cubicBezTo>
                <a:cubicBezTo>
                  <a:pt x="357" y="288"/>
                  <a:pt x="357" y="288"/>
                  <a:pt x="357" y="288"/>
                </a:cubicBezTo>
                <a:cubicBezTo>
                  <a:pt x="331" y="288"/>
                  <a:pt x="331" y="288"/>
                  <a:pt x="331" y="288"/>
                </a:cubicBezTo>
                <a:cubicBezTo>
                  <a:pt x="331" y="391"/>
                  <a:pt x="331" y="391"/>
                  <a:pt x="331" y="391"/>
                </a:cubicBezTo>
                <a:cubicBezTo>
                  <a:pt x="331" y="422"/>
                  <a:pt x="318" y="450"/>
                  <a:pt x="297" y="471"/>
                </a:cubicBezTo>
                <a:cubicBezTo>
                  <a:pt x="277" y="492"/>
                  <a:pt x="248" y="505"/>
                  <a:pt x="217" y="505"/>
                </a:cubicBezTo>
                <a:cubicBezTo>
                  <a:pt x="179" y="505"/>
                  <a:pt x="179" y="505"/>
                  <a:pt x="179" y="505"/>
                </a:cubicBezTo>
                <a:cubicBezTo>
                  <a:pt x="179" y="0"/>
                  <a:pt x="179" y="0"/>
                  <a:pt x="179" y="0"/>
                </a:cubicBezTo>
                <a:cubicBezTo>
                  <a:pt x="153" y="0"/>
                  <a:pt x="153" y="0"/>
                  <a:pt x="153" y="0"/>
                </a:cubicBezTo>
                <a:cubicBezTo>
                  <a:pt x="153" y="505"/>
                  <a:pt x="153" y="505"/>
                  <a:pt x="153" y="505"/>
                </a:cubicBezTo>
                <a:cubicBezTo>
                  <a:pt x="140" y="505"/>
                  <a:pt x="140" y="505"/>
                  <a:pt x="140" y="505"/>
                </a:cubicBezTo>
                <a:cubicBezTo>
                  <a:pt x="102" y="505"/>
                  <a:pt x="67" y="520"/>
                  <a:pt x="41" y="546"/>
                </a:cubicBezTo>
                <a:cubicBezTo>
                  <a:pt x="16" y="571"/>
                  <a:pt x="0" y="606"/>
                  <a:pt x="0" y="645"/>
                </a:cubicBezTo>
                <a:cubicBezTo>
                  <a:pt x="0" y="890"/>
                  <a:pt x="0" y="890"/>
                  <a:pt x="0" y="890"/>
                </a:cubicBezTo>
                <a:cubicBezTo>
                  <a:pt x="26" y="890"/>
                  <a:pt x="26" y="890"/>
                  <a:pt x="26" y="890"/>
                </a:cubicBezTo>
                <a:cubicBezTo>
                  <a:pt x="26" y="645"/>
                  <a:pt x="26" y="645"/>
                  <a:pt x="26" y="645"/>
                </a:cubicBezTo>
                <a:cubicBezTo>
                  <a:pt x="26" y="613"/>
                  <a:pt x="39" y="585"/>
                  <a:pt x="60" y="564"/>
                </a:cubicBezTo>
                <a:close/>
              </a:path>
            </a:pathLst>
          </a:custGeom>
          <a:solidFill>
            <a:srgbClr val="F2A33A"/>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47" name="Freeform 280">
            <a:extLst>
              <a:ext uri="{FF2B5EF4-FFF2-40B4-BE49-F238E27FC236}">
                <a16:creationId xmlns:a16="http://schemas.microsoft.com/office/drawing/2014/main" id="{9623CE20-EE99-444E-ACD8-344296AAE8D0}"/>
              </a:ext>
            </a:extLst>
          </p:cNvPr>
          <p:cNvSpPr>
            <a:spLocks/>
          </p:cNvSpPr>
          <p:nvPr/>
        </p:nvSpPr>
        <p:spPr bwMode="auto">
          <a:xfrm>
            <a:off x="3537577" y="8756326"/>
            <a:ext cx="745968" cy="791145"/>
          </a:xfrm>
          <a:custGeom>
            <a:avLst/>
            <a:gdLst>
              <a:gd name="T0" fmla="*/ 187 w 234"/>
              <a:gd name="T1" fmla="*/ 0 h 233"/>
              <a:gd name="T2" fmla="*/ 47 w 234"/>
              <a:gd name="T3" fmla="*/ 0 h 233"/>
              <a:gd name="T4" fmla="*/ 0 w 234"/>
              <a:gd name="T5" fmla="*/ 46 h 233"/>
              <a:gd name="T6" fmla="*/ 0 w 234"/>
              <a:gd name="T7" fmla="*/ 187 h 233"/>
              <a:gd name="T8" fmla="*/ 47 w 234"/>
              <a:gd name="T9" fmla="*/ 233 h 233"/>
              <a:gd name="T10" fmla="*/ 187 w 234"/>
              <a:gd name="T11" fmla="*/ 233 h 233"/>
              <a:gd name="T12" fmla="*/ 234 w 234"/>
              <a:gd name="T13" fmla="*/ 187 h 233"/>
              <a:gd name="T14" fmla="*/ 234 w 234"/>
              <a:gd name="T15" fmla="*/ 46 h 233"/>
              <a:gd name="T16" fmla="*/ 187 w 234"/>
              <a:gd name="T17"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4" h="233">
                <a:moveTo>
                  <a:pt x="187" y="0"/>
                </a:moveTo>
                <a:cubicBezTo>
                  <a:pt x="47" y="0"/>
                  <a:pt x="47" y="0"/>
                  <a:pt x="47" y="0"/>
                </a:cubicBezTo>
                <a:cubicBezTo>
                  <a:pt x="21" y="0"/>
                  <a:pt x="0" y="21"/>
                  <a:pt x="0" y="46"/>
                </a:cubicBezTo>
                <a:cubicBezTo>
                  <a:pt x="0" y="187"/>
                  <a:pt x="0" y="187"/>
                  <a:pt x="0" y="187"/>
                </a:cubicBezTo>
                <a:cubicBezTo>
                  <a:pt x="0" y="212"/>
                  <a:pt x="21" y="233"/>
                  <a:pt x="47" y="233"/>
                </a:cubicBezTo>
                <a:cubicBezTo>
                  <a:pt x="187" y="233"/>
                  <a:pt x="187" y="233"/>
                  <a:pt x="187" y="233"/>
                </a:cubicBezTo>
                <a:cubicBezTo>
                  <a:pt x="212" y="233"/>
                  <a:pt x="234" y="212"/>
                  <a:pt x="234" y="187"/>
                </a:cubicBezTo>
                <a:cubicBezTo>
                  <a:pt x="234" y="46"/>
                  <a:pt x="234" y="46"/>
                  <a:pt x="234" y="46"/>
                </a:cubicBezTo>
                <a:cubicBezTo>
                  <a:pt x="234" y="21"/>
                  <a:pt x="212" y="0"/>
                  <a:pt x="187" y="0"/>
                </a:cubicBezTo>
                <a:close/>
              </a:path>
            </a:pathLst>
          </a:cu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59" name="Freeform 300">
            <a:extLst>
              <a:ext uri="{FF2B5EF4-FFF2-40B4-BE49-F238E27FC236}">
                <a16:creationId xmlns:a16="http://schemas.microsoft.com/office/drawing/2014/main" id="{BA471863-5D87-49BF-BC58-E40C1EDE3528}"/>
              </a:ext>
            </a:extLst>
          </p:cNvPr>
          <p:cNvSpPr>
            <a:spLocks/>
          </p:cNvSpPr>
          <p:nvPr/>
        </p:nvSpPr>
        <p:spPr bwMode="auto">
          <a:xfrm>
            <a:off x="3403581" y="6517727"/>
            <a:ext cx="3851440" cy="1335404"/>
          </a:xfrm>
          <a:custGeom>
            <a:avLst/>
            <a:gdLst>
              <a:gd name="T0" fmla="*/ 67 w 1102"/>
              <a:gd name="T1" fmla="*/ 0 h 335"/>
              <a:gd name="T2" fmla="*/ 1034 w 1102"/>
              <a:gd name="T3" fmla="*/ 0 h 335"/>
              <a:gd name="T4" fmla="*/ 1102 w 1102"/>
              <a:gd name="T5" fmla="*/ 67 h 335"/>
              <a:gd name="T6" fmla="*/ 1102 w 1102"/>
              <a:gd name="T7" fmla="*/ 267 h 335"/>
              <a:gd name="T8" fmla="*/ 1034 w 1102"/>
              <a:gd name="T9" fmla="*/ 335 h 335"/>
              <a:gd name="T10" fmla="*/ 67 w 1102"/>
              <a:gd name="T11" fmla="*/ 335 h 335"/>
              <a:gd name="T12" fmla="*/ 0 w 1102"/>
              <a:gd name="T13" fmla="*/ 267 h 335"/>
              <a:gd name="T14" fmla="*/ 0 w 1102"/>
              <a:gd name="T15" fmla="*/ 67 h 335"/>
              <a:gd name="T16" fmla="*/ 67 w 1102"/>
              <a:gd name="T17" fmla="*/ 0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2" h="335">
                <a:moveTo>
                  <a:pt x="67" y="0"/>
                </a:moveTo>
                <a:cubicBezTo>
                  <a:pt x="1034" y="0"/>
                  <a:pt x="1034" y="0"/>
                  <a:pt x="1034" y="0"/>
                </a:cubicBezTo>
                <a:cubicBezTo>
                  <a:pt x="1072" y="0"/>
                  <a:pt x="1102" y="30"/>
                  <a:pt x="1102" y="67"/>
                </a:cubicBezTo>
                <a:cubicBezTo>
                  <a:pt x="1102" y="267"/>
                  <a:pt x="1102" y="267"/>
                  <a:pt x="1102" y="267"/>
                </a:cubicBezTo>
                <a:cubicBezTo>
                  <a:pt x="1102" y="305"/>
                  <a:pt x="1072" y="335"/>
                  <a:pt x="1034" y="335"/>
                </a:cubicBezTo>
                <a:cubicBezTo>
                  <a:pt x="67" y="335"/>
                  <a:pt x="67" y="335"/>
                  <a:pt x="67" y="335"/>
                </a:cubicBezTo>
                <a:cubicBezTo>
                  <a:pt x="30" y="335"/>
                  <a:pt x="0" y="305"/>
                  <a:pt x="0" y="267"/>
                </a:cubicBezTo>
                <a:cubicBezTo>
                  <a:pt x="0" y="67"/>
                  <a:pt x="0" y="67"/>
                  <a:pt x="0" y="67"/>
                </a:cubicBezTo>
                <a:cubicBezTo>
                  <a:pt x="0" y="30"/>
                  <a:pt x="30" y="0"/>
                  <a:pt x="67" y="0"/>
                </a:cubicBezTo>
                <a:close/>
              </a:path>
            </a:pathLst>
          </a:custGeom>
          <a:solidFill>
            <a:srgbClr val="EE752D"/>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0000" tIns="45719" rIns="90000" bIns="45719" anchor="t" anchorCtr="0" upright="1">
            <a:noAutofit/>
          </a:bodyPr>
          <a:lstStyle/>
          <a:p>
            <a:pPr algn="ctr"/>
            <a:r>
              <a:rPr lang="fr-FR" sz="1501" b="1" u="sng" kern="1400" spc="81">
                <a:solidFill>
                  <a:schemeClr val="bg1"/>
                </a:solidFill>
                <a:latin typeface="Montserrat Alternates Light"/>
                <a:ea typeface="Times New Roman" panose="02020603050405020304" pitchFamily="18" charset="0"/>
                <a:cs typeface="Arial" panose="020B0604020202020204" pitchFamily="34" charset="0"/>
              </a:rPr>
              <a:t>Dispositif conseillé :</a:t>
            </a:r>
          </a:p>
          <a:p>
            <a:pPr algn="ctr">
              <a:lnSpc>
                <a:spcPts val="1201"/>
              </a:lnSpc>
            </a:pPr>
            <a:endParaRPr lang="fr-FR" sz="1501" kern="1400">
              <a:solidFill>
                <a:schemeClr val="bg1"/>
              </a:solidFill>
              <a:latin typeface="Montserrat Alternates Light"/>
              <a:ea typeface="Times New Roman" panose="02020603050405020304" pitchFamily="18" charset="0"/>
            </a:endParaRPr>
          </a:p>
          <a:p>
            <a:pPr algn="ctr">
              <a:lnSpc>
                <a:spcPts val="1201"/>
              </a:lnSpc>
            </a:pPr>
            <a:r>
              <a:rPr lang="fr-FR" sz="1501" b="1" kern="1400" spc="81">
                <a:solidFill>
                  <a:schemeClr val="bg1"/>
                </a:solidFill>
                <a:latin typeface="Montserrat Alternates Light"/>
                <a:ea typeface="Times New Roman" panose="02020603050405020304" pitchFamily="18" charset="0"/>
                <a:cs typeface="Arial" panose="020B0604020202020204" pitchFamily="34" charset="0"/>
              </a:rPr>
              <a:t> Entre 6 et 12 joueurs de 11 à 14 ans</a:t>
            </a:r>
          </a:p>
          <a:p>
            <a:pPr algn="ctr">
              <a:lnSpc>
                <a:spcPts val="1201"/>
              </a:lnSpc>
            </a:pPr>
            <a:r>
              <a:rPr lang="fr-FR" sz="1501" b="1" kern="1400" spc="81">
                <a:solidFill>
                  <a:schemeClr val="bg1"/>
                </a:solidFill>
                <a:latin typeface="Montserrat Alternates Light"/>
                <a:ea typeface="Times New Roman" panose="02020603050405020304" pitchFamily="18" charset="0"/>
                <a:cs typeface="Arial" panose="020B0604020202020204" pitchFamily="34" charset="0"/>
              </a:rPr>
              <a:t> </a:t>
            </a:r>
            <a:endParaRPr lang="fr-FR" sz="1501" kern="1400">
              <a:solidFill>
                <a:schemeClr val="bg1"/>
              </a:solidFill>
              <a:latin typeface="Montserrat Alternates Light"/>
              <a:ea typeface="Times New Roman" panose="02020603050405020304" pitchFamily="18" charset="0"/>
            </a:endParaRPr>
          </a:p>
          <a:p>
            <a:pPr algn="ctr">
              <a:lnSpc>
                <a:spcPts val="1201"/>
              </a:lnSpc>
            </a:pPr>
            <a:r>
              <a:rPr lang="fr-FR" sz="1501" b="1" u="sng" kern="1400" spc="81">
                <a:solidFill>
                  <a:schemeClr val="bg1"/>
                </a:solidFill>
                <a:latin typeface="Montserrat Alternates Light"/>
                <a:ea typeface="Times New Roman" panose="02020603050405020304" pitchFamily="18" charset="0"/>
                <a:cs typeface="Arial" panose="020B0604020202020204" pitchFamily="34" charset="0"/>
              </a:rPr>
              <a:t>Durée :</a:t>
            </a:r>
          </a:p>
          <a:p>
            <a:pPr algn="ctr">
              <a:lnSpc>
                <a:spcPts val="1201"/>
              </a:lnSpc>
            </a:pPr>
            <a:endParaRPr lang="fr-FR" sz="1501" kern="1400">
              <a:solidFill>
                <a:schemeClr val="bg1"/>
              </a:solidFill>
              <a:latin typeface="Montserrat Alternates Light"/>
              <a:ea typeface="Times New Roman" panose="02020603050405020304" pitchFamily="18" charset="0"/>
            </a:endParaRPr>
          </a:p>
          <a:p>
            <a:pPr algn="ctr">
              <a:lnSpc>
                <a:spcPts val="1201"/>
              </a:lnSpc>
            </a:pPr>
            <a:r>
              <a:rPr lang="fr-FR" sz="1501" b="1" kern="1400" spc="81">
                <a:solidFill>
                  <a:schemeClr val="bg1"/>
                </a:solidFill>
                <a:latin typeface="Montserrat Alternates Light"/>
                <a:ea typeface="Times New Roman" panose="02020603050405020304" pitchFamily="18" charset="0"/>
                <a:cs typeface="Arial" panose="020B0604020202020204" pitchFamily="34" charset="0"/>
              </a:rPr>
              <a:t> Introduction + Jeu + Bilan: 75 minutes</a:t>
            </a:r>
            <a:endParaRPr lang="fr-FR" sz="1501" kern="1400">
              <a:solidFill>
                <a:schemeClr val="bg1"/>
              </a:solidFill>
              <a:latin typeface="Montserrat Alternates Light"/>
              <a:ea typeface="Times New Roman" panose="02020603050405020304" pitchFamily="18" charset="0"/>
            </a:endParaRPr>
          </a:p>
        </p:txBody>
      </p:sp>
      <p:pic>
        <p:nvPicPr>
          <p:cNvPr id="4" name="Graphique 3" descr="Utilisateurs">
            <a:extLst>
              <a:ext uri="{FF2B5EF4-FFF2-40B4-BE49-F238E27FC236}">
                <a16:creationId xmlns:a16="http://schemas.microsoft.com/office/drawing/2014/main" id="{5224A965-EE32-42DF-A06A-1434F23E78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2231" y="2550265"/>
            <a:ext cx="741810" cy="786344"/>
          </a:xfrm>
          <a:prstGeom prst="rect">
            <a:avLst/>
          </a:prstGeom>
        </p:spPr>
      </p:pic>
      <p:pic>
        <p:nvPicPr>
          <p:cNvPr id="16" name="Graphique 15" descr="Personne confuse">
            <a:extLst>
              <a:ext uri="{FF2B5EF4-FFF2-40B4-BE49-F238E27FC236}">
                <a16:creationId xmlns:a16="http://schemas.microsoft.com/office/drawing/2014/main" id="{C121D438-2ACC-4368-BBAD-1A28290047B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02231" y="1224845"/>
            <a:ext cx="741810" cy="786344"/>
          </a:xfrm>
          <a:prstGeom prst="rect">
            <a:avLst/>
          </a:prstGeom>
        </p:spPr>
      </p:pic>
      <p:sp>
        <p:nvSpPr>
          <p:cNvPr id="62" name="Freeform 280">
            <a:extLst>
              <a:ext uri="{FF2B5EF4-FFF2-40B4-BE49-F238E27FC236}">
                <a16:creationId xmlns:a16="http://schemas.microsoft.com/office/drawing/2014/main" id="{2907BCE1-61A0-463C-9F50-095CDD7CFE16}"/>
              </a:ext>
            </a:extLst>
          </p:cNvPr>
          <p:cNvSpPr>
            <a:spLocks/>
          </p:cNvSpPr>
          <p:nvPr/>
        </p:nvSpPr>
        <p:spPr bwMode="auto">
          <a:xfrm>
            <a:off x="6435501" y="7937324"/>
            <a:ext cx="745968" cy="791146"/>
          </a:xfrm>
          <a:custGeom>
            <a:avLst/>
            <a:gdLst>
              <a:gd name="T0" fmla="*/ 187 w 234"/>
              <a:gd name="T1" fmla="*/ 0 h 233"/>
              <a:gd name="T2" fmla="*/ 47 w 234"/>
              <a:gd name="T3" fmla="*/ 0 h 233"/>
              <a:gd name="T4" fmla="*/ 0 w 234"/>
              <a:gd name="T5" fmla="*/ 46 h 233"/>
              <a:gd name="T6" fmla="*/ 0 w 234"/>
              <a:gd name="T7" fmla="*/ 187 h 233"/>
              <a:gd name="T8" fmla="*/ 47 w 234"/>
              <a:gd name="T9" fmla="*/ 233 h 233"/>
              <a:gd name="T10" fmla="*/ 187 w 234"/>
              <a:gd name="T11" fmla="*/ 233 h 233"/>
              <a:gd name="T12" fmla="*/ 234 w 234"/>
              <a:gd name="T13" fmla="*/ 187 h 233"/>
              <a:gd name="T14" fmla="*/ 234 w 234"/>
              <a:gd name="T15" fmla="*/ 46 h 233"/>
              <a:gd name="T16" fmla="*/ 187 w 234"/>
              <a:gd name="T17"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4" h="233">
                <a:moveTo>
                  <a:pt x="187" y="0"/>
                </a:moveTo>
                <a:cubicBezTo>
                  <a:pt x="47" y="0"/>
                  <a:pt x="47" y="0"/>
                  <a:pt x="47" y="0"/>
                </a:cubicBezTo>
                <a:cubicBezTo>
                  <a:pt x="21" y="0"/>
                  <a:pt x="0" y="21"/>
                  <a:pt x="0" y="46"/>
                </a:cubicBezTo>
                <a:cubicBezTo>
                  <a:pt x="0" y="187"/>
                  <a:pt x="0" y="187"/>
                  <a:pt x="0" y="187"/>
                </a:cubicBezTo>
                <a:cubicBezTo>
                  <a:pt x="0" y="212"/>
                  <a:pt x="21" y="233"/>
                  <a:pt x="47" y="233"/>
                </a:cubicBezTo>
                <a:cubicBezTo>
                  <a:pt x="187" y="233"/>
                  <a:pt x="187" y="233"/>
                  <a:pt x="187" y="233"/>
                </a:cubicBezTo>
                <a:cubicBezTo>
                  <a:pt x="212" y="233"/>
                  <a:pt x="234" y="212"/>
                  <a:pt x="234" y="187"/>
                </a:cubicBezTo>
                <a:cubicBezTo>
                  <a:pt x="234" y="46"/>
                  <a:pt x="234" y="46"/>
                  <a:pt x="234" y="46"/>
                </a:cubicBezTo>
                <a:cubicBezTo>
                  <a:pt x="234" y="21"/>
                  <a:pt x="212" y="0"/>
                  <a:pt x="187" y="0"/>
                </a:cubicBezTo>
                <a:close/>
              </a:path>
            </a:pathLst>
          </a:cu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2" name="AutoShape 2" descr="Speech free icon">
            <a:extLst>
              <a:ext uri="{FF2B5EF4-FFF2-40B4-BE49-F238E27FC236}">
                <a16:creationId xmlns:a16="http://schemas.microsoft.com/office/drawing/2014/main" id="{44F0C907-AF29-4707-9073-CEAB596FA722}"/>
              </a:ext>
            </a:extLst>
          </p:cNvPr>
          <p:cNvSpPr>
            <a:spLocks noChangeAspect="1" noChangeArrowheads="1"/>
          </p:cNvSpPr>
          <p:nvPr/>
        </p:nvSpPr>
        <p:spPr bwMode="auto">
          <a:xfrm>
            <a:off x="3627438" y="505011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19" rIns="91440" bIns="45719" numCol="1" anchor="t" anchorCtr="0" compatLnSpc="1">
            <a:prstTxWarp prst="textNoShape">
              <a:avLst/>
            </a:prstTxWarp>
          </a:bodyPr>
          <a:lstStyle/>
          <a:p>
            <a:endParaRPr lang="fr-FR"/>
          </a:p>
        </p:txBody>
      </p:sp>
      <p:sp>
        <p:nvSpPr>
          <p:cNvPr id="6" name="Rectangle 5">
            <a:extLst>
              <a:ext uri="{FF2B5EF4-FFF2-40B4-BE49-F238E27FC236}">
                <a16:creationId xmlns:a16="http://schemas.microsoft.com/office/drawing/2014/main" id="{F091A866-0C0F-4D27-BCF3-11DA0E94CABA}"/>
              </a:ext>
            </a:extLst>
          </p:cNvPr>
          <p:cNvSpPr/>
          <p:nvPr/>
        </p:nvSpPr>
        <p:spPr>
          <a:xfrm>
            <a:off x="3035302" y="8396289"/>
            <a:ext cx="1927224" cy="83345"/>
          </a:xfrm>
          <a:prstGeom prst="rect">
            <a:avLst/>
          </a:prstGeom>
          <a:solidFill>
            <a:srgbClr val="F2A3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 name="Rectangle : coins arrondis 62">
            <a:extLst>
              <a:ext uri="{FF2B5EF4-FFF2-40B4-BE49-F238E27FC236}">
                <a16:creationId xmlns:a16="http://schemas.microsoft.com/office/drawing/2014/main" id="{04D4170D-AA4A-49B1-ABEC-E35A6A300292}"/>
              </a:ext>
            </a:extLst>
          </p:cNvPr>
          <p:cNvSpPr/>
          <p:nvPr/>
        </p:nvSpPr>
        <p:spPr>
          <a:xfrm>
            <a:off x="318179" y="7386044"/>
            <a:ext cx="2923752" cy="2884467"/>
          </a:xfrm>
          <a:prstGeom prst="roundRect">
            <a:avLst>
              <a:gd name="adj" fmla="val 9622"/>
            </a:avLst>
          </a:prstGeom>
          <a:solidFill>
            <a:srgbClr val="FFFFCC"/>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fr-FR" sz="2800" b="1" kern="1400">
                <a:solidFill>
                  <a:srgbClr val="EE752D"/>
                </a:solidFill>
                <a:latin typeface="Montserrat Alternates Light"/>
                <a:ea typeface="Times New Roman" panose="02020603050405020304" pitchFamily="18" charset="0"/>
                <a:cs typeface="Arial" panose="020B0604020202020204" pitchFamily="34" charset="0"/>
              </a:rPr>
              <a:t>Contenu du jeu</a:t>
            </a:r>
          </a:p>
          <a:p>
            <a:pPr algn="ctr"/>
            <a:endParaRPr lang="fr-FR" sz="1000" b="1" kern="1400">
              <a:solidFill>
                <a:srgbClr val="EE752D"/>
              </a:solidFill>
              <a:latin typeface="Montserrat Alternates Light"/>
              <a:ea typeface="Times New Roman" panose="02020603050405020304" pitchFamily="18" charset="0"/>
              <a:cs typeface="Arial" panose="020B0604020202020204" pitchFamily="34" charset="0"/>
            </a:endParaRPr>
          </a:p>
          <a:p>
            <a:pPr marL="174634" indent="-174634" algn="just">
              <a:lnSpc>
                <a:spcPct val="106000"/>
              </a:lnSpc>
              <a:spcAft>
                <a:spcPts val="800"/>
              </a:spcAft>
              <a:buSzPct val="150000"/>
              <a:buFontTx/>
              <a:buChar char="›"/>
            </a:pPr>
            <a:r>
              <a:rPr lang="fr-FR" sz="1501" b="1" kern="1400">
                <a:solidFill>
                  <a:srgbClr val="215868"/>
                </a:solidFill>
                <a:latin typeface="Montserrat Alternates Light"/>
                <a:cs typeface="Calibri" panose="020F0502020204030204" pitchFamily="34" charset="0"/>
              </a:rPr>
              <a:t>Un livret animateur </a:t>
            </a:r>
          </a:p>
          <a:p>
            <a:pPr marL="174634" indent="-174634" algn="just">
              <a:lnSpc>
                <a:spcPct val="106000"/>
              </a:lnSpc>
              <a:spcAft>
                <a:spcPts val="800"/>
              </a:spcAft>
              <a:buSzPct val="150000"/>
              <a:buFontTx/>
              <a:buChar char="›"/>
            </a:pPr>
            <a:r>
              <a:rPr lang="fr-FR" sz="1501" b="1" kern="1400">
                <a:solidFill>
                  <a:srgbClr val="215868"/>
                </a:solidFill>
                <a:latin typeface="Montserrat Alternates Light"/>
                <a:cs typeface="Calibri" panose="020F0502020204030204" pitchFamily="34" charset="0"/>
              </a:rPr>
              <a:t>35 cartes de jeu </a:t>
            </a:r>
          </a:p>
          <a:p>
            <a:pPr marL="174634" indent="-174634" algn="just">
              <a:lnSpc>
                <a:spcPct val="106000"/>
              </a:lnSpc>
              <a:spcAft>
                <a:spcPts val="800"/>
              </a:spcAft>
              <a:buSzPct val="150000"/>
              <a:buFontTx/>
              <a:buChar char="›"/>
            </a:pPr>
            <a:r>
              <a:rPr lang="fr-FR" sz="1501" b="1" kern="1400">
                <a:solidFill>
                  <a:srgbClr val="215868"/>
                </a:solidFill>
                <a:latin typeface="Montserrat Alternates Light"/>
                <a:cs typeface="Calibri" panose="020F0502020204030204" pitchFamily="34" charset="0"/>
              </a:rPr>
              <a:t>Un buzzer et un sablier </a:t>
            </a:r>
          </a:p>
          <a:p>
            <a:pPr marL="174634" indent="-174634" algn="just">
              <a:lnSpc>
                <a:spcPct val="106000"/>
              </a:lnSpc>
              <a:spcAft>
                <a:spcPts val="800"/>
              </a:spcAft>
              <a:buSzPct val="150000"/>
              <a:buFontTx/>
              <a:buChar char="›"/>
            </a:pPr>
            <a:r>
              <a:rPr lang="fr-FR" sz="1501" b="1" kern="1400">
                <a:solidFill>
                  <a:srgbClr val="215868"/>
                </a:solidFill>
                <a:latin typeface="Montserrat Alternates Light"/>
                <a:cs typeface="Calibri" panose="020F0502020204030204" pitchFamily="34" charset="0"/>
              </a:rPr>
              <a:t>Un poster géant et un stylo </a:t>
            </a:r>
          </a:p>
          <a:p>
            <a:pPr marL="174634" indent="-174634" algn="just">
              <a:lnSpc>
                <a:spcPct val="106000"/>
              </a:lnSpc>
              <a:spcAft>
                <a:spcPts val="800"/>
              </a:spcAft>
              <a:buSzPct val="150000"/>
              <a:buFontTx/>
              <a:buChar char="›"/>
            </a:pPr>
            <a:r>
              <a:rPr lang="fr-FR" sz="1501" b="1" kern="1400">
                <a:solidFill>
                  <a:srgbClr val="215868"/>
                </a:solidFill>
                <a:latin typeface="Montserrat Alternates Light"/>
                <a:cs typeface="Calibri" panose="020F0502020204030204" pitchFamily="34" charset="0"/>
              </a:rPr>
              <a:t>Plusieurs feuilles et feutres</a:t>
            </a:r>
          </a:p>
        </p:txBody>
      </p:sp>
      <p:sp>
        <p:nvSpPr>
          <p:cNvPr id="28" name="Rectangle 27">
            <a:extLst>
              <a:ext uri="{FF2B5EF4-FFF2-40B4-BE49-F238E27FC236}">
                <a16:creationId xmlns:a16="http://schemas.microsoft.com/office/drawing/2014/main" id="{F430E3B6-E6CF-49FE-B5F3-0540036CB0CC}"/>
              </a:ext>
            </a:extLst>
          </p:cNvPr>
          <p:cNvSpPr/>
          <p:nvPr/>
        </p:nvSpPr>
        <p:spPr>
          <a:xfrm>
            <a:off x="7241495" y="4469954"/>
            <a:ext cx="318181" cy="99666"/>
          </a:xfrm>
          <a:prstGeom prst="rect">
            <a:avLst/>
          </a:prstGeom>
          <a:solidFill>
            <a:srgbClr val="F2A3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9062297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cxnSp>
        <p:nvCxnSpPr>
          <p:cNvPr id="40" name="Connecteur droit 39">
            <a:extLst>
              <a:ext uri="{FF2B5EF4-FFF2-40B4-BE49-F238E27FC236}">
                <a16:creationId xmlns:a16="http://schemas.microsoft.com/office/drawing/2014/main" id="{073656BB-2123-4B8C-B9B0-918431E7BC6B}"/>
              </a:ext>
            </a:extLst>
          </p:cNvPr>
          <p:cNvCxnSpPr>
            <a:cxnSpLocks/>
          </p:cNvCxnSpPr>
          <p:nvPr/>
        </p:nvCxnSpPr>
        <p:spPr>
          <a:xfrm flipV="1">
            <a:off x="1418959" y="3596495"/>
            <a:ext cx="0" cy="1574801"/>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42" name="Rectangle : coins arrondis 41">
            <a:extLst>
              <a:ext uri="{FF2B5EF4-FFF2-40B4-BE49-F238E27FC236}">
                <a16:creationId xmlns:a16="http://schemas.microsoft.com/office/drawing/2014/main" id="{C2BB1DE1-F0EA-47DB-A79A-88079A692899}"/>
              </a:ext>
            </a:extLst>
          </p:cNvPr>
          <p:cNvSpPr/>
          <p:nvPr/>
        </p:nvSpPr>
        <p:spPr>
          <a:xfrm rot="16200000">
            <a:off x="2313806" y="4705319"/>
            <a:ext cx="3204000" cy="5924606"/>
          </a:xfrm>
          <a:prstGeom prst="roundRect">
            <a:avLst>
              <a:gd name="adj" fmla="val 9874"/>
            </a:avLst>
          </a:prstGeom>
          <a:solidFill>
            <a:schemeClr val="accent4">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Questions</a:t>
            </a:r>
          </a:p>
          <a:p>
            <a:pPr defTabSz="207365"/>
            <a:endParaRPr lang="fr-FR" sz="1501" kern="1400" dirty="0">
              <a:solidFill>
                <a:srgbClr val="215868"/>
              </a:solidFill>
              <a:latin typeface="Montserrat Alternates Light"/>
              <a:cs typeface="Calibri" panose="020F0502020204030204" pitchFamily="34" charset="0"/>
            </a:endParaRP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Avez-vous déjà été confronté sur Internet à une photo / une vidéo qui vous a mis mal à l’aise ? </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Si oui, lesquels et pourquoi ? </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Comment avez-vous réagi ?</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Est-ce qu’une photo de vous qui ne vous plaisait pas a déjà circulé sur la toile ? </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Que pourrait-on faire dans ces cas-là ?</a:t>
            </a:r>
          </a:p>
        </p:txBody>
      </p:sp>
      <p:cxnSp>
        <p:nvCxnSpPr>
          <p:cNvPr id="43" name="Connecteur droit 42">
            <a:extLst>
              <a:ext uri="{FF2B5EF4-FFF2-40B4-BE49-F238E27FC236}">
                <a16:creationId xmlns:a16="http://schemas.microsoft.com/office/drawing/2014/main" id="{51706702-B0B6-4CAF-BC5A-76858941F561}"/>
              </a:ext>
            </a:extLst>
          </p:cNvPr>
          <p:cNvCxnSpPr>
            <a:cxnSpLocks/>
          </p:cNvCxnSpPr>
          <p:nvPr/>
        </p:nvCxnSpPr>
        <p:spPr>
          <a:xfrm flipV="1">
            <a:off x="1440542" y="7226008"/>
            <a:ext cx="0" cy="886227"/>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grpSp>
        <p:nvGrpSpPr>
          <p:cNvPr id="61" name="Graphique 9" descr="Questions">
            <a:extLst>
              <a:ext uri="{FF2B5EF4-FFF2-40B4-BE49-F238E27FC236}">
                <a16:creationId xmlns:a16="http://schemas.microsoft.com/office/drawing/2014/main" id="{BAA5CF7A-2F81-4F08-A8F7-F2C08D8F5F4B}"/>
              </a:ext>
            </a:extLst>
          </p:cNvPr>
          <p:cNvGrpSpPr/>
          <p:nvPr/>
        </p:nvGrpSpPr>
        <p:grpSpPr>
          <a:xfrm rot="16200000">
            <a:off x="1004376" y="8661875"/>
            <a:ext cx="476581" cy="450945"/>
            <a:chOff x="3694746" y="6027311"/>
            <a:chExt cx="394583" cy="450945"/>
          </a:xfrm>
        </p:grpSpPr>
        <p:sp>
          <p:nvSpPr>
            <p:cNvPr id="62" name="Forme libre : forme 61">
              <a:extLst>
                <a:ext uri="{FF2B5EF4-FFF2-40B4-BE49-F238E27FC236}">
                  <a16:creationId xmlns:a16="http://schemas.microsoft.com/office/drawing/2014/main" id="{B8EACBAD-A5DE-42A3-9311-3B5A630BE9DE}"/>
                </a:ext>
              </a:extLst>
            </p:cNvPr>
            <p:cNvSpPr/>
            <p:nvPr/>
          </p:nvSpPr>
          <p:spPr>
            <a:xfrm>
              <a:off x="3745485" y="6182887"/>
              <a:ext cx="101463" cy="101463"/>
            </a:xfrm>
            <a:custGeom>
              <a:avLst/>
              <a:gdLst>
                <a:gd name="connsiteX0" fmla="*/ 101463 w 101462"/>
                <a:gd name="connsiteY0" fmla="*/ 50731 h 101462"/>
                <a:gd name="connsiteX1" fmla="*/ 50731 w 101462"/>
                <a:gd name="connsiteY1" fmla="*/ 101463 h 101462"/>
                <a:gd name="connsiteX2" fmla="*/ 0 w 101462"/>
                <a:gd name="connsiteY2" fmla="*/ 50731 h 101462"/>
                <a:gd name="connsiteX3" fmla="*/ 50731 w 101462"/>
                <a:gd name="connsiteY3" fmla="*/ 0 h 101462"/>
                <a:gd name="connsiteX4" fmla="*/ 101463 w 101462"/>
                <a:gd name="connsiteY4" fmla="*/ 50731 h 10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101462">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endParaRPr lang="fr-FR"/>
            </a:p>
          </p:txBody>
        </p:sp>
        <p:sp>
          <p:nvSpPr>
            <p:cNvPr id="63" name="Forme libre : forme 62">
              <a:extLst>
                <a:ext uri="{FF2B5EF4-FFF2-40B4-BE49-F238E27FC236}">
                  <a16:creationId xmlns:a16="http://schemas.microsoft.com/office/drawing/2014/main" id="{2161A0BA-4CAD-4B1B-AA5F-0ABA47D1BA5C}"/>
                </a:ext>
              </a:extLst>
            </p:cNvPr>
            <p:cNvSpPr/>
            <p:nvPr/>
          </p:nvSpPr>
          <p:spPr>
            <a:xfrm>
              <a:off x="3830038" y="6376793"/>
              <a:ext cx="202925" cy="101463"/>
            </a:xfrm>
            <a:custGeom>
              <a:avLst/>
              <a:gdLst>
                <a:gd name="connsiteX0" fmla="*/ 202925 w 202925"/>
                <a:gd name="connsiteY0" fmla="*/ 101463 h 101462"/>
                <a:gd name="connsiteX1" fmla="*/ 202925 w 202925"/>
                <a:gd name="connsiteY1" fmla="*/ 50731 h 101462"/>
                <a:gd name="connsiteX2" fmla="*/ 192779 w 202925"/>
                <a:gd name="connsiteY2" fmla="*/ 30439 h 101462"/>
                <a:gd name="connsiteX3" fmla="*/ 143175 w 202925"/>
                <a:gd name="connsiteY3" fmla="*/ 6764 h 101462"/>
                <a:gd name="connsiteX4" fmla="*/ 101463 w 202925"/>
                <a:gd name="connsiteY4" fmla="*/ 0 h 101462"/>
                <a:gd name="connsiteX5" fmla="*/ 59750 w 202925"/>
                <a:gd name="connsiteY5" fmla="*/ 6764 h 101462"/>
                <a:gd name="connsiteX6" fmla="*/ 10146 w 202925"/>
                <a:gd name="connsiteY6" fmla="*/ 30439 h 101462"/>
                <a:gd name="connsiteX7" fmla="*/ 0 w 202925"/>
                <a:gd name="connsiteY7" fmla="*/ 50731 h 101462"/>
                <a:gd name="connsiteX8" fmla="*/ 0 w 202925"/>
                <a:gd name="connsiteY8" fmla="*/ 101463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925" h="101462">
                  <a:moveTo>
                    <a:pt x="202925" y="101463"/>
                  </a:moveTo>
                  <a:lnTo>
                    <a:pt x="202925" y="50731"/>
                  </a:lnTo>
                  <a:cubicBezTo>
                    <a:pt x="203133" y="42699"/>
                    <a:pt x="199329" y="35091"/>
                    <a:pt x="192779" y="30439"/>
                  </a:cubicBezTo>
                  <a:cubicBezTo>
                    <a:pt x="178177" y="19010"/>
                    <a:pt x="161244" y="10928"/>
                    <a:pt x="143175" y="6764"/>
                  </a:cubicBezTo>
                  <a:cubicBezTo>
                    <a:pt x="129628" y="2692"/>
                    <a:pt x="115603" y="418"/>
                    <a:pt x="101463" y="0"/>
                  </a:cubicBezTo>
                  <a:cubicBezTo>
                    <a:pt x="87289" y="44"/>
                    <a:pt x="73211" y="2326"/>
                    <a:pt x="59750" y="6764"/>
                  </a:cubicBezTo>
                  <a:cubicBezTo>
                    <a:pt x="41938" y="11640"/>
                    <a:pt x="25140" y="19658"/>
                    <a:pt x="10146" y="30439"/>
                  </a:cubicBezTo>
                  <a:cubicBezTo>
                    <a:pt x="3787" y="35252"/>
                    <a:pt x="35" y="42756"/>
                    <a:pt x="0" y="50731"/>
                  </a:cubicBezTo>
                  <a:lnTo>
                    <a:pt x="0" y="101463"/>
                  </a:lnTo>
                  <a:close/>
                </a:path>
              </a:pathLst>
            </a:custGeom>
            <a:solidFill>
              <a:srgbClr val="215868"/>
            </a:solidFill>
            <a:ln w="5556" cap="flat">
              <a:noFill/>
              <a:prstDash val="solid"/>
              <a:miter/>
            </a:ln>
          </p:spPr>
          <p:txBody>
            <a:bodyPr rtlCol="0" anchor="ctr"/>
            <a:lstStyle/>
            <a:p>
              <a:endParaRPr lang="fr-FR"/>
            </a:p>
          </p:txBody>
        </p:sp>
        <p:sp>
          <p:nvSpPr>
            <p:cNvPr id="64" name="Forme libre : forme 63">
              <a:extLst>
                <a:ext uri="{FF2B5EF4-FFF2-40B4-BE49-F238E27FC236}">
                  <a16:creationId xmlns:a16="http://schemas.microsoft.com/office/drawing/2014/main" id="{7053C8CB-8014-4EA7-94D7-9C41B7E98B92}"/>
                </a:ext>
              </a:extLst>
            </p:cNvPr>
            <p:cNvSpPr/>
            <p:nvPr/>
          </p:nvSpPr>
          <p:spPr>
            <a:xfrm>
              <a:off x="3880769" y="6261802"/>
              <a:ext cx="101463" cy="95826"/>
            </a:xfrm>
            <a:custGeom>
              <a:avLst/>
              <a:gdLst>
                <a:gd name="connsiteX0" fmla="*/ 101463 w 101462"/>
                <a:gd name="connsiteY0" fmla="*/ 50731 h 95825"/>
                <a:gd name="connsiteX1" fmla="*/ 50731 w 101462"/>
                <a:gd name="connsiteY1" fmla="*/ 101463 h 95825"/>
                <a:gd name="connsiteX2" fmla="*/ 0 w 101462"/>
                <a:gd name="connsiteY2" fmla="*/ 50731 h 95825"/>
                <a:gd name="connsiteX3" fmla="*/ 50731 w 101462"/>
                <a:gd name="connsiteY3" fmla="*/ 0 h 95825"/>
                <a:gd name="connsiteX4" fmla="*/ 101463 w 101462"/>
                <a:gd name="connsiteY4" fmla="*/ 50731 h 95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95825">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endParaRPr lang="fr-FR"/>
            </a:p>
          </p:txBody>
        </p:sp>
        <p:sp>
          <p:nvSpPr>
            <p:cNvPr id="65" name="Forme libre : forme 64">
              <a:extLst>
                <a:ext uri="{FF2B5EF4-FFF2-40B4-BE49-F238E27FC236}">
                  <a16:creationId xmlns:a16="http://schemas.microsoft.com/office/drawing/2014/main" id="{04186392-29ED-4A3F-BA15-51E96CB4ED9F}"/>
                </a:ext>
              </a:extLst>
            </p:cNvPr>
            <p:cNvSpPr/>
            <p:nvPr/>
          </p:nvSpPr>
          <p:spPr>
            <a:xfrm>
              <a:off x="3694746" y="6297878"/>
              <a:ext cx="180378" cy="101463"/>
            </a:xfrm>
            <a:custGeom>
              <a:avLst/>
              <a:gdLst>
                <a:gd name="connsiteX0" fmla="*/ 131910 w 180378"/>
                <a:gd name="connsiteY0" fmla="*/ 91316 h 101462"/>
                <a:gd name="connsiteX1" fmla="*/ 131910 w 180378"/>
                <a:gd name="connsiteY1" fmla="*/ 91316 h 101462"/>
                <a:gd name="connsiteX2" fmla="*/ 183768 w 180378"/>
                <a:gd name="connsiteY2" fmla="*/ 65387 h 101462"/>
                <a:gd name="connsiteX3" fmla="*/ 163476 w 180378"/>
                <a:gd name="connsiteY3" fmla="*/ 15783 h 101462"/>
                <a:gd name="connsiteX4" fmla="*/ 163476 w 180378"/>
                <a:gd name="connsiteY4" fmla="*/ 13528 h 101462"/>
                <a:gd name="connsiteX5" fmla="*/ 143183 w 180378"/>
                <a:gd name="connsiteY5" fmla="*/ 6764 h 101462"/>
                <a:gd name="connsiteX6" fmla="*/ 101471 w 180378"/>
                <a:gd name="connsiteY6" fmla="*/ 0 h 101462"/>
                <a:gd name="connsiteX7" fmla="*/ 59758 w 180378"/>
                <a:gd name="connsiteY7" fmla="*/ 6764 h 101462"/>
                <a:gd name="connsiteX8" fmla="*/ 10154 w 180378"/>
                <a:gd name="connsiteY8" fmla="*/ 30439 h 101462"/>
                <a:gd name="connsiteX9" fmla="*/ 8 w 180378"/>
                <a:gd name="connsiteY9" fmla="*/ 50731 h 101462"/>
                <a:gd name="connsiteX10" fmla="*/ 8 w 180378"/>
                <a:gd name="connsiteY10" fmla="*/ 101463 h 101462"/>
                <a:gd name="connsiteX11" fmla="*/ 121763 w 180378"/>
                <a:gd name="connsiteY11" fmla="*/ 101463 h 101462"/>
                <a:gd name="connsiteX12" fmla="*/ 131910 w 180378"/>
                <a:gd name="connsiteY12" fmla="*/ 91316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378" h="101462">
                  <a:moveTo>
                    <a:pt x="131910" y="91316"/>
                  </a:moveTo>
                  <a:lnTo>
                    <a:pt x="131910" y="91316"/>
                  </a:lnTo>
                  <a:cubicBezTo>
                    <a:pt x="147737" y="80021"/>
                    <a:pt x="165235" y="71272"/>
                    <a:pt x="183768" y="65387"/>
                  </a:cubicBezTo>
                  <a:cubicBezTo>
                    <a:pt x="170950" y="52029"/>
                    <a:pt x="163694" y="34295"/>
                    <a:pt x="163476" y="15783"/>
                  </a:cubicBezTo>
                  <a:lnTo>
                    <a:pt x="163476" y="13528"/>
                  </a:lnTo>
                  <a:cubicBezTo>
                    <a:pt x="156890" y="10769"/>
                    <a:pt x="150107" y="8508"/>
                    <a:pt x="143183" y="6764"/>
                  </a:cubicBezTo>
                  <a:cubicBezTo>
                    <a:pt x="129636" y="2692"/>
                    <a:pt x="115611" y="417"/>
                    <a:pt x="101471" y="0"/>
                  </a:cubicBezTo>
                  <a:cubicBezTo>
                    <a:pt x="87297" y="43"/>
                    <a:pt x="73220" y="2326"/>
                    <a:pt x="59758" y="6764"/>
                  </a:cubicBezTo>
                  <a:cubicBezTo>
                    <a:pt x="42127" y="12116"/>
                    <a:pt x="25404" y="20097"/>
                    <a:pt x="10154" y="30439"/>
                  </a:cubicBezTo>
                  <a:cubicBezTo>
                    <a:pt x="3604" y="35091"/>
                    <a:pt x="-200" y="42699"/>
                    <a:pt x="8" y="50731"/>
                  </a:cubicBezTo>
                  <a:lnTo>
                    <a:pt x="8" y="101463"/>
                  </a:lnTo>
                  <a:lnTo>
                    <a:pt x="121763" y="101463"/>
                  </a:lnTo>
                  <a:cubicBezTo>
                    <a:pt x="124558" y="97541"/>
                    <a:pt x="127987" y="94111"/>
                    <a:pt x="131910" y="91316"/>
                  </a:cubicBezTo>
                  <a:close/>
                </a:path>
              </a:pathLst>
            </a:custGeom>
            <a:solidFill>
              <a:srgbClr val="215868"/>
            </a:solidFill>
            <a:ln w="5556" cap="flat">
              <a:noFill/>
              <a:prstDash val="solid"/>
              <a:miter/>
            </a:ln>
          </p:spPr>
          <p:txBody>
            <a:bodyPr rtlCol="0" anchor="ctr"/>
            <a:lstStyle/>
            <a:p>
              <a:endParaRPr lang="fr-FR"/>
            </a:p>
          </p:txBody>
        </p:sp>
        <p:sp>
          <p:nvSpPr>
            <p:cNvPr id="66" name="Forme libre : forme 65">
              <a:extLst>
                <a:ext uri="{FF2B5EF4-FFF2-40B4-BE49-F238E27FC236}">
                  <a16:creationId xmlns:a16="http://schemas.microsoft.com/office/drawing/2014/main" id="{9952928B-A43A-4130-99A4-7B4DC65ECAEE}"/>
                </a:ext>
              </a:extLst>
            </p:cNvPr>
            <p:cNvSpPr/>
            <p:nvPr/>
          </p:nvSpPr>
          <p:spPr>
            <a:xfrm>
              <a:off x="3858220" y="6027311"/>
              <a:ext cx="231109" cy="214199"/>
            </a:xfrm>
            <a:custGeom>
              <a:avLst/>
              <a:gdLst>
                <a:gd name="connsiteX0" fmla="*/ 224629 w 231109"/>
                <a:gd name="connsiteY0" fmla="*/ 0 h 214198"/>
                <a:gd name="connsiteX1" fmla="*/ 11727 w 231109"/>
                <a:gd name="connsiteY1" fmla="*/ 0 h 214198"/>
                <a:gd name="connsiteX2" fmla="*/ 2 w 231109"/>
                <a:gd name="connsiteY2" fmla="*/ 11894 h 214198"/>
                <a:gd name="connsiteX3" fmla="*/ 2 w 231109"/>
                <a:gd name="connsiteY3" fmla="*/ 157042 h 214198"/>
                <a:gd name="connsiteX4" fmla="*/ 11611 w 231109"/>
                <a:gd name="connsiteY4" fmla="*/ 169103 h 214198"/>
                <a:gd name="connsiteX5" fmla="*/ 11727 w 231109"/>
                <a:gd name="connsiteY5" fmla="*/ 169104 h 214198"/>
                <a:gd name="connsiteX6" fmla="*/ 45548 w 231109"/>
                <a:gd name="connsiteY6" fmla="*/ 169104 h 214198"/>
                <a:gd name="connsiteX7" fmla="*/ 45548 w 231109"/>
                <a:gd name="connsiteY7" fmla="*/ 216679 h 214198"/>
                <a:gd name="connsiteX8" fmla="*/ 92277 w 231109"/>
                <a:gd name="connsiteY8" fmla="*/ 169104 h 214198"/>
                <a:gd name="connsiteX9" fmla="*/ 224629 w 231109"/>
                <a:gd name="connsiteY9" fmla="*/ 169104 h 214198"/>
                <a:gd name="connsiteX10" fmla="*/ 236410 w 231109"/>
                <a:gd name="connsiteY10" fmla="*/ 157211 h 214198"/>
                <a:gd name="connsiteX11" fmla="*/ 236410 w 231109"/>
                <a:gd name="connsiteY11" fmla="*/ 11894 h 214198"/>
                <a:gd name="connsiteX12" fmla="*/ 224629 w 231109"/>
                <a:gd name="connsiteY12" fmla="*/ 0 h 214198"/>
                <a:gd name="connsiteX13" fmla="*/ 117192 w 231109"/>
                <a:gd name="connsiteY13" fmla="*/ 147966 h 214198"/>
                <a:gd name="connsiteX14" fmla="*/ 104679 w 231109"/>
                <a:gd name="connsiteY14" fmla="*/ 135451 h 214198"/>
                <a:gd name="connsiteX15" fmla="*/ 117194 w 231109"/>
                <a:gd name="connsiteY15" fmla="*/ 122939 h 214198"/>
                <a:gd name="connsiteX16" fmla="*/ 129705 w 231109"/>
                <a:gd name="connsiteY16" fmla="*/ 135284 h 214198"/>
                <a:gd name="connsiteX17" fmla="*/ 117476 w 231109"/>
                <a:gd name="connsiteY17" fmla="*/ 147965 h 214198"/>
                <a:gd name="connsiteX18" fmla="*/ 117192 w 231109"/>
                <a:gd name="connsiteY18" fmla="*/ 147966 h 214198"/>
                <a:gd name="connsiteX19" fmla="*/ 125252 w 231109"/>
                <a:gd name="connsiteY19" fmla="*/ 96389 h 214198"/>
                <a:gd name="connsiteX20" fmla="*/ 125252 w 231109"/>
                <a:gd name="connsiteY20" fmla="*/ 114145 h 214198"/>
                <a:gd name="connsiteX21" fmla="*/ 109187 w 231109"/>
                <a:gd name="connsiteY21" fmla="*/ 114145 h 214198"/>
                <a:gd name="connsiteX22" fmla="*/ 109187 w 231109"/>
                <a:gd name="connsiteY22" fmla="*/ 80945 h 214198"/>
                <a:gd name="connsiteX23" fmla="*/ 117192 w 231109"/>
                <a:gd name="connsiteY23" fmla="*/ 80945 h 214198"/>
                <a:gd name="connsiteX24" fmla="*/ 140190 w 231109"/>
                <a:gd name="connsiteY24" fmla="*/ 60201 h 214198"/>
                <a:gd name="connsiteX25" fmla="*/ 118045 w 231109"/>
                <a:gd name="connsiteY25" fmla="*/ 37258 h 214198"/>
                <a:gd name="connsiteX26" fmla="*/ 117192 w 231109"/>
                <a:gd name="connsiteY26" fmla="*/ 37259 h 214198"/>
                <a:gd name="connsiteX27" fmla="*/ 94250 w 231109"/>
                <a:gd name="connsiteY27" fmla="*/ 56300 h 214198"/>
                <a:gd name="connsiteX28" fmla="*/ 94250 w 231109"/>
                <a:gd name="connsiteY28" fmla="*/ 60201 h 214198"/>
                <a:gd name="connsiteX29" fmla="*/ 94250 w 231109"/>
                <a:gd name="connsiteY29" fmla="*/ 61610 h 214198"/>
                <a:gd name="connsiteX30" fmla="*/ 78185 w 231109"/>
                <a:gd name="connsiteY30" fmla="*/ 61610 h 214198"/>
                <a:gd name="connsiteX31" fmla="*/ 78185 w 231109"/>
                <a:gd name="connsiteY31" fmla="*/ 60201 h 214198"/>
                <a:gd name="connsiteX32" fmla="*/ 112835 w 231109"/>
                <a:gd name="connsiteY32" fmla="*/ 21141 h 214198"/>
                <a:gd name="connsiteX33" fmla="*/ 117192 w 231109"/>
                <a:gd name="connsiteY33" fmla="*/ 21138 h 214198"/>
                <a:gd name="connsiteX34" fmla="*/ 156255 w 231109"/>
                <a:gd name="connsiteY34" fmla="*/ 59294 h 214198"/>
                <a:gd name="connsiteX35" fmla="*/ 156255 w 231109"/>
                <a:gd name="connsiteY35" fmla="*/ 60201 h 214198"/>
                <a:gd name="connsiteX36" fmla="*/ 125252 w 231109"/>
                <a:gd name="connsiteY36" fmla="*/ 96389 h 214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31109" h="214198">
                  <a:moveTo>
                    <a:pt x="224629" y="0"/>
                  </a:moveTo>
                  <a:lnTo>
                    <a:pt x="11727" y="0"/>
                  </a:lnTo>
                  <a:cubicBezTo>
                    <a:pt x="5211" y="62"/>
                    <a:pt x="-29" y="5378"/>
                    <a:pt x="2" y="11894"/>
                  </a:cubicBezTo>
                  <a:lnTo>
                    <a:pt x="2" y="157042"/>
                  </a:lnTo>
                  <a:cubicBezTo>
                    <a:pt x="-122" y="163578"/>
                    <a:pt x="5075" y="168978"/>
                    <a:pt x="11611" y="169103"/>
                  </a:cubicBezTo>
                  <a:cubicBezTo>
                    <a:pt x="11650" y="169103"/>
                    <a:pt x="11688" y="169104"/>
                    <a:pt x="11727" y="169104"/>
                  </a:cubicBezTo>
                  <a:lnTo>
                    <a:pt x="45548" y="169104"/>
                  </a:lnTo>
                  <a:lnTo>
                    <a:pt x="45548" y="216679"/>
                  </a:lnTo>
                  <a:lnTo>
                    <a:pt x="92277" y="169104"/>
                  </a:lnTo>
                  <a:lnTo>
                    <a:pt x="224629" y="169104"/>
                  </a:lnTo>
                  <a:cubicBezTo>
                    <a:pt x="231154" y="169042"/>
                    <a:pt x="236410" y="163736"/>
                    <a:pt x="236410" y="157211"/>
                  </a:cubicBezTo>
                  <a:lnTo>
                    <a:pt x="236410" y="11894"/>
                  </a:lnTo>
                  <a:cubicBezTo>
                    <a:pt x="236411" y="5369"/>
                    <a:pt x="231154" y="62"/>
                    <a:pt x="224629" y="0"/>
                  </a:cubicBezTo>
                  <a:close/>
                  <a:moveTo>
                    <a:pt x="117192" y="147966"/>
                  </a:moveTo>
                  <a:cubicBezTo>
                    <a:pt x="110280" y="147966"/>
                    <a:pt x="104678" y="142363"/>
                    <a:pt x="104679" y="135451"/>
                  </a:cubicBezTo>
                  <a:cubicBezTo>
                    <a:pt x="104680" y="128540"/>
                    <a:pt x="110282" y="122938"/>
                    <a:pt x="117194" y="122939"/>
                  </a:cubicBezTo>
                  <a:cubicBezTo>
                    <a:pt x="124039" y="122939"/>
                    <a:pt x="129613" y="128439"/>
                    <a:pt x="129705" y="135284"/>
                  </a:cubicBezTo>
                  <a:cubicBezTo>
                    <a:pt x="129830" y="142162"/>
                    <a:pt x="124354" y="147840"/>
                    <a:pt x="117476" y="147965"/>
                  </a:cubicBezTo>
                  <a:cubicBezTo>
                    <a:pt x="117381" y="147966"/>
                    <a:pt x="117286" y="147967"/>
                    <a:pt x="117192" y="147966"/>
                  </a:cubicBezTo>
                  <a:close/>
                  <a:moveTo>
                    <a:pt x="125252" y="96389"/>
                  </a:moveTo>
                  <a:lnTo>
                    <a:pt x="125252" y="114145"/>
                  </a:lnTo>
                  <a:lnTo>
                    <a:pt x="109187" y="114145"/>
                  </a:lnTo>
                  <a:lnTo>
                    <a:pt x="109187" y="80945"/>
                  </a:lnTo>
                  <a:lnTo>
                    <a:pt x="117192" y="80945"/>
                  </a:lnTo>
                  <a:cubicBezTo>
                    <a:pt x="131171" y="80945"/>
                    <a:pt x="140190" y="72771"/>
                    <a:pt x="140190" y="60201"/>
                  </a:cubicBezTo>
                  <a:cubicBezTo>
                    <a:pt x="140410" y="47751"/>
                    <a:pt x="130496" y="37479"/>
                    <a:pt x="118045" y="37258"/>
                  </a:cubicBezTo>
                  <a:cubicBezTo>
                    <a:pt x="117761" y="37253"/>
                    <a:pt x="117476" y="37254"/>
                    <a:pt x="117192" y="37259"/>
                  </a:cubicBezTo>
                  <a:cubicBezTo>
                    <a:pt x="105598" y="36182"/>
                    <a:pt x="95327" y="44707"/>
                    <a:pt x="94250" y="56300"/>
                  </a:cubicBezTo>
                  <a:cubicBezTo>
                    <a:pt x="94129" y="57598"/>
                    <a:pt x="94129" y="58904"/>
                    <a:pt x="94250" y="60201"/>
                  </a:cubicBezTo>
                  <a:lnTo>
                    <a:pt x="94250" y="61610"/>
                  </a:lnTo>
                  <a:lnTo>
                    <a:pt x="78185" y="61610"/>
                  </a:lnTo>
                  <a:lnTo>
                    <a:pt x="78185" y="60201"/>
                  </a:lnTo>
                  <a:cubicBezTo>
                    <a:pt x="76967" y="39847"/>
                    <a:pt x="92481" y="22359"/>
                    <a:pt x="112835" y="21141"/>
                  </a:cubicBezTo>
                  <a:cubicBezTo>
                    <a:pt x="114286" y="21055"/>
                    <a:pt x="115741" y="21053"/>
                    <a:pt x="117192" y="21138"/>
                  </a:cubicBezTo>
                  <a:cubicBezTo>
                    <a:pt x="138515" y="20888"/>
                    <a:pt x="156004" y="37971"/>
                    <a:pt x="156255" y="59294"/>
                  </a:cubicBezTo>
                  <a:cubicBezTo>
                    <a:pt x="156258" y="59596"/>
                    <a:pt x="156258" y="59899"/>
                    <a:pt x="156255" y="60201"/>
                  </a:cubicBezTo>
                  <a:cubicBezTo>
                    <a:pt x="156802" y="78455"/>
                    <a:pt x="143374" y="94130"/>
                    <a:pt x="125252" y="96389"/>
                  </a:cubicBezTo>
                  <a:close/>
                </a:path>
              </a:pathLst>
            </a:custGeom>
            <a:solidFill>
              <a:srgbClr val="215868"/>
            </a:solidFill>
            <a:ln w="5556" cap="flat">
              <a:noFill/>
              <a:prstDash val="solid"/>
              <a:miter/>
            </a:ln>
          </p:spPr>
          <p:txBody>
            <a:bodyPr rtlCol="0" anchor="ctr"/>
            <a:lstStyle/>
            <a:p>
              <a:endParaRPr lang="fr-FR"/>
            </a:p>
          </p:txBody>
        </p:sp>
      </p:grpSp>
      <p:sp>
        <p:nvSpPr>
          <p:cNvPr id="20" name="Rectangle : coins arrondis 37">
            <a:extLst>
              <a:ext uri="{FF2B5EF4-FFF2-40B4-BE49-F238E27FC236}">
                <a16:creationId xmlns:a16="http://schemas.microsoft.com/office/drawing/2014/main" id="{F0AEEEDE-F558-4FE4-B9AE-C1788E762D04}"/>
              </a:ext>
            </a:extLst>
          </p:cNvPr>
          <p:cNvSpPr>
            <a:spLocks/>
          </p:cNvSpPr>
          <p:nvPr/>
        </p:nvSpPr>
        <p:spPr>
          <a:xfrm rot="16200000">
            <a:off x="1835936" y="844645"/>
            <a:ext cx="4050753" cy="5906519"/>
          </a:xfrm>
          <a:prstGeom prst="roundRect">
            <a:avLst>
              <a:gd name="adj" fmla="val 6795"/>
            </a:avLst>
          </a:prstGeom>
          <a:solidFill>
            <a:srgbClr val="85BC9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Bonnes pratiques</a:t>
            </a:r>
          </a:p>
          <a:p>
            <a:pPr lvl="1" algn="ctr" defTabSz="207365"/>
            <a:endParaRPr lang="fr-FR" b="1" kern="1400" dirty="0">
              <a:solidFill>
                <a:srgbClr val="215868"/>
              </a:solidFill>
              <a:latin typeface="Montserrat Alternates Light"/>
              <a:cs typeface="Calibri" panose="020F0502020204030204" pitchFamily="34" charset="0"/>
            </a:endParaRP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Sur Internet, vous pouvez être confronté(e), sans le vouloir, à du contenu choquant. Si cela vous arrive, vous pouvez signaler le contenu : directement sur le site si possible (Facebook, Instagram, etc.) ou via la plateforme de signalement PHAROS (</a:t>
            </a:r>
            <a:r>
              <a:rPr lang="fr-FR" sz="1500" kern="1400" dirty="0">
                <a:solidFill>
                  <a:srgbClr val="215868"/>
                </a:solidFill>
                <a:latin typeface="Montserrat Alternates Light"/>
                <a:cs typeface="Calibri" panose="020F0502020204030204" pitchFamily="34" charset="0"/>
                <a:hlinkClick r:id="rId3">
                  <a:extLst>
                    <a:ext uri="{A12FA001-AC4F-418D-AE19-62706E023703}">
                      <ahyp:hlinkClr xmlns:ahyp="http://schemas.microsoft.com/office/drawing/2018/hyperlinkcolor" val="tx"/>
                    </a:ext>
                  </a:extLst>
                </a:hlinkClick>
              </a:rPr>
              <a:t>www.internet-signalement.gouv.fr</a:t>
            </a:r>
            <a:r>
              <a:rPr lang="fr-FR" sz="1500" kern="1400" dirty="0">
                <a:solidFill>
                  <a:srgbClr val="215868"/>
                </a:solidFill>
                <a:latin typeface="Montserrat Alternates Light"/>
                <a:cs typeface="Calibri" panose="020F0502020204030204" pitchFamily="34" charset="0"/>
              </a:rPr>
              <a:t>). </a:t>
            </a:r>
          </a:p>
          <a:p>
            <a:pPr marL="285750" indent="-285750" defTabSz="323303">
              <a:buFont typeface="Tempus Sans ITC" panose="04020404030D07020202" pitchFamily="82" charset="0"/>
              <a:buChar char="&gt;"/>
            </a:pPr>
            <a:r>
              <a:rPr lang="fr-FR" sz="1500" b="1" kern="1400" dirty="0">
                <a:solidFill>
                  <a:srgbClr val="215868"/>
                </a:solidFill>
                <a:latin typeface="Montserrat Alternates Light"/>
                <a:cs typeface="Calibri" panose="020F0502020204030204" pitchFamily="34" charset="0"/>
              </a:rPr>
              <a:t>Si un contenu vous a choqué, il est important de ne pas se sentir gêné d’en discuter avec un tiers de confiance </a:t>
            </a:r>
            <a:r>
              <a:rPr lang="fr-FR" sz="1500" kern="1400" dirty="0">
                <a:solidFill>
                  <a:srgbClr val="215868"/>
                </a:solidFill>
                <a:latin typeface="Montserrat Alternates Light"/>
                <a:cs typeface="Calibri" panose="020F0502020204030204" pitchFamily="34" charset="0"/>
              </a:rPr>
              <a:t>(professeurs, CPE, oncles et tantes, parents, grands-parents, fratrie, </a:t>
            </a:r>
            <a:r>
              <a:rPr lang="fr-FR" sz="1500" kern="1400" dirty="0" err="1">
                <a:solidFill>
                  <a:srgbClr val="215868"/>
                </a:solidFill>
                <a:latin typeface="Montserrat Alternates Light"/>
                <a:cs typeface="Calibri" panose="020F0502020204030204" pitchFamily="34" charset="0"/>
              </a:rPr>
              <a:t>etc</a:t>
            </a:r>
            <a:r>
              <a:rPr lang="fr-FR" sz="1500" kern="1400" dirty="0">
                <a:solidFill>
                  <a:srgbClr val="215868"/>
                </a:solidFill>
                <a:latin typeface="Montserrat Alternates Light"/>
                <a:cs typeface="Calibri" panose="020F0502020204030204" pitchFamily="34" charset="0"/>
              </a:rPr>
              <a:t>).</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De même, sur Internet, vous disposez d’un droit sur les photos où vous êtes identifiable ! Ainsi, si </a:t>
            </a:r>
            <a:r>
              <a:rPr lang="fr-FR" sz="1500" b="1" kern="1400" dirty="0">
                <a:solidFill>
                  <a:srgbClr val="215868"/>
                </a:solidFill>
                <a:latin typeface="Montserrat Alternates Light"/>
                <a:cs typeface="Calibri" panose="020F0502020204030204" pitchFamily="34" charset="0"/>
              </a:rPr>
              <a:t>une photo de vous circule et vous dérange, n’hésitez pas à signaler le contenu </a:t>
            </a:r>
            <a:r>
              <a:rPr lang="fr-FR" sz="1500" kern="1400" dirty="0">
                <a:solidFill>
                  <a:srgbClr val="215868"/>
                </a:solidFill>
                <a:latin typeface="Montserrat Alternates Light"/>
                <a:cs typeface="Calibri" panose="020F0502020204030204" pitchFamily="34" charset="0"/>
              </a:rPr>
              <a:t>et / ou à en discuter avec vos parents ou tout autre personne de confiance. </a:t>
            </a:r>
          </a:p>
        </p:txBody>
      </p:sp>
      <p:sp>
        <p:nvSpPr>
          <p:cNvPr id="71" name="Flèche : en arc 70">
            <a:extLst>
              <a:ext uri="{FF2B5EF4-FFF2-40B4-BE49-F238E27FC236}">
                <a16:creationId xmlns:a16="http://schemas.microsoft.com/office/drawing/2014/main" id="{E36C7DFB-7DA5-48C7-B4A7-2EB24A86137A}"/>
              </a:ext>
            </a:extLst>
          </p:cNvPr>
          <p:cNvSpPr/>
          <p:nvPr/>
        </p:nvSpPr>
        <p:spPr>
          <a:xfrm rot="16200000">
            <a:off x="921714" y="5552295"/>
            <a:ext cx="635000" cy="698500"/>
          </a:xfrm>
          <a:prstGeom prst="circular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72" name="Graphique 71" descr="Personne avec une idée">
            <a:extLst>
              <a:ext uri="{FF2B5EF4-FFF2-40B4-BE49-F238E27FC236}">
                <a16:creationId xmlns:a16="http://schemas.microsoft.com/office/drawing/2014/main" id="{4A34F748-FFDB-4FE7-B1B6-6A0E822493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898774" y="1906998"/>
            <a:ext cx="649459" cy="540000"/>
          </a:xfrm>
          <a:prstGeom prst="rect">
            <a:avLst/>
          </a:prstGeom>
        </p:spPr>
      </p:pic>
      <p:cxnSp>
        <p:nvCxnSpPr>
          <p:cNvPr id="73" name="Connecteur droit 72">
            <a:extLst>
              <a:ext uri="{FF2B5EF4-FFF2-40B4-BE49-F238E27FC236}">
                <a16:creationId xmlns:a16="http://schemas.microsoft.com/office/drawing/2014/main" id="{0A568833-BDA8-4D87-AA31-65C5190A1A91}"/>
              </a:ext>
            </a:extLst>
          </p:cNvPr>
          <p:cNvCxnSpPr>
            <a:cxnSpLocks/>
          </p:cNvCxnSpPr>
          <p:nvPr/>
        </p:nvCxnSpPr>
        <p:spPr>
          <a:xfrm flipV="1">
            <a:off x="1418959" y="3010504"/>
            <a:ext cx="0" cy="1574801"/>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22" name="Organigramme : Connecteur 72">
            <a:extLst>
              <a:ext uri="{FF2B5EF4-FFF2-40B4-BE49-F238E27FC236}">
                <a16:creationId xmlns:a16="http://schemas.microsoft.com/office/drawing/2014/main" id="{040B497C-4F58-4CA7-97AC-89A8D5ECA299}"/>
              </a:ext>
            </a:extLst>
          </p:cNvPr>
          <p:cNvSpPr/>
          <p:nvPr/>
        </p:nvSpPr>
        <p:spPr>
          <a:xfrm rot="16200000">
            <a:off x="-905417" y="289881"/>
            <a:ext cx="2563090" cy="1318309"/>
          </a:xfrm>
          <a:prstGeom prst="flowChartConnector">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360000" rIns="432000" rtlCol="0" anchor="ctr"/>
          <a:lstStyle/>
          <a:p>
            <a:pPr algn="ctr"/>
            <a:r>
              <a:rPr lang="fr-FR" b="1" dirty="0">
                <a:latin typeface="Montserrat Alternates Light"/>
              </a:rPr>
              <a:t>Signalement</a:t>
            </a:r>
          </a:p>
        </p:txBody>
      </p:sp>
    </p:spTree>
    <p:extLst>
      <p:ext uri="{BB962C8B-B14F-4D97-AF65-F5344CB8AC3E}">
        <p14:creationId xmlns:p14="http://schemas.microsoft.com/office/powerpoint/2010/main" val="4221867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2" name="Rectangle : coins arrondis 41">
            <a:extLst>
              <a:ext uri="{FF2B5EF4-FFF2-40B4-BE49-F238E27FC236}">
                <a16:creationId xmlns:a16="http://schemas.microsoft.com/office/drawing/2014/main" id="{C2BB1DE1-F0EA-47DB-A79A-88079A692899}"/>
              </a:ext>
            </a:extLst>
          </p:cNvPr>
          <p:cNvSpPr/>
          <p:nvPr/>
        </p:nvSpPr>
        <p:spPr>
          <a:xfrm rot="16200000">
            <a:off x="2286441" y="4685716"/>
            <a:ext cx="3204000" cy="5924605"/>
          </a:xfrm>
          <a:prstGeom prst="roundRect">
            <a:avLst>
              <a:gd name="adj" fmla="val 9874"/>
            </a:avLst>
          </a:prstGeom>
          <a:solidFill>
            <a:schemeClr val="accent4">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Questions</a:t>
            </a:r>
          </a:p>
          <a:p>
            <a:pPr marL="285750" indent="-285750" defTabSz="323303">
              <a:buFont typeface="Tempus Sans ITC" panose="04020404030D07020202" pitchFamily="82" charset="0"/>
              <a:buChar char="&gt;"/>
            </a:pPr>
            <a:endParaRPr lang="fr-FR" sz="1500" kern="1400" dirty="0">
              <a:solidFill>
                <a:srgbClr val="215868"/>
              </a:solidFill>
              <a:latin typeface="Montserrat Alternates Light"/>
              <a:cs typeface="Calibri" panose="020F0502020204030204" pitchFamily="34" charset="0"/>
            </a:endParaRP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Si l’une des situations précédemment évoquées vous arrivait, à qui est-ce que vous en parleriez ?</a:t>
            </a:r>
          </a:p>
        </p:txBody>
      </p:sp>
      <p:cxnSp>
        <p:nvCxnSpPr>
          <p:cNvPr id="43" name="Connecteur droit 42">
            <a:extLst>
              <a:ext uri="{FF2B5EF4-FFF2-40B4-BE49-F238E27FC236}">
                <a16:creationId xmlns:a16="http://schemas.microsoft.com/office/drawing/2014/main" id="{51706702-B0B6-4CAF-BC5A-76858941F561}"/>
              </a:ext>
            </a:extLst>
          </p:cNvPr>
          <p:cNvCxnSpPr>
            <a:cxnSpLocks/>
          </p:cNvCxnSpPr>
          <p:nvPr/>
        </p:nvCxnSpPr>
        <p:spPr>
          <a:xfrm flipV="1">
            <a:off x="1458629" y="7204905"/>
            <a:ext cx="0" cy="886227"/>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grpSp>
        <p:nvGrpSpPr>
          <p:cNvPr id="61" name="Graphique 9" descr="Questions">
            <a:extLst>
              <a:ext uri="{FF2B5EF4-FFF2-40B4-BE49-F238E27FC236}">
                <a16:creationId xmlns:a16="http://schemas.microsoft.com/office/drawing/2014/main" id="{BAA5CF7A-2F81-4F08-A8F7-F2C08D8F5F4B}"/>
              </a:ext>
            </a:extLst>
          </p:cNvPr>
          <p:cNvGrpSpPr/>
          <p:nvPr/>
        </p:nvGrpSpPr>
        <p:grpSpPr>
          <a:xfrm rot="16200000">
            <a:off x="1062754" y="8636791"/>
            <a:ext cx="396000" cy="450945"/>
            <a:chOff x="3694746" y="6027311"/>
            <a:chExt cx="394583" cy="450945"/>
          </a:xfrm>
        </p:grpSpPr>
        <p:sp>
          <p:nvSpPr>
            <p:cNvPr id="62" name="Forme libre : forme 61">
              <a:extLst>
                <a:ext uri="{FF2B5EF4-FFF2-40B4-BE49-F238E27FC236}">
                  <a16:creationId xmlns:a16="http://schemas.microsoft.com/office/drawing/2014/main" id="{B8EACBAD-A5DE-42A3-9311-3B5A630BE9DE}"/>
                </a:ext>
              </a:extLst>
            </p:cNvPr>
            <p:cNvSpPr/>
            <p:nvPr/>
          </p:nvSpPr>
          <p:spPr>
            <a:xfrm>
              <a:off x="3745485" y="6182887"/>
              <a:ext cx="101463" cy="101463"/>
            </a:xfrm>
            <a:custGeom>
              <a:avLst/>
              <a:gdLst>
                <a:gd name="connsiteX0" fmla="*/ 101463 w 101462"/>
                <a:gd name="connsiteY0" fmla="*/ 50731 h 101462"/>
                <a:gd name="connsiteX1" fmla="*/ 50731 w 101462"/>
                <a:gd name="connsiteY1" fmla="*/ 101463 h 101462"/>
                <a:gd name="connsiteX2" fmla="*/ 0 w 101462"/>
                <a:gd name="connsiteY2" fmla="*/ 50731 h 101462"/>
                <a:gd name="connsiteX3" fmla="*/ 50731 w 101462"/>
                <a:gd name="connsiteY3" fmla="*/ 0 h 101462"/>
                <a:gd name="connsiteX4" fmla="*/ 101463 w 101462"/>
                <a:gd name="connsiteY4" fmla="*/ 50731 h 10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101462">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endParaRPr lang="fr-FR"/>
            </a:p>
          </p:txBody>
        </p:sp>
        <p:sp>
          <p:nvSpPr>
            <p:cNvPr id="63" name="Forme libre : forme 62">
              <a:extLst>
                <a:ext uri="{FF2B5EF4-FFF2-40B4-BE49-F238E27FC236}">
                  <a16:creationId xmlns:a16="http://schemas.microsoft.com/office/drawing/2014/main" id="{2161A0BA-4CAD-4B1B-AA5F-0ABA47D1BA5C}"/>
                </a:ext>
              </a:extLst>
            </p:cNvPr>
            <p:cNvSpPr/>
            <p:nvPr/>
          </p:nvSpPr>
          <p:spPr>
            <a:xfrm>
              <a:off x="3830038" y="6376793"/>
              <a:ext cx="202925" cy="101463"/>
            </a:xfrm>
            <a:custGeom>
              <a:avLst/>
              <a:gdLst>
                <a:gd name="connsiteX0" fmla="*/ 202925 w 202925"/>
                <a:gd name="connsiteY0" fmla="*/ 101463 h 101462"/>
                <a:gd name="connsiteX1" fmla="*/ 202925 w 202925"/>
                <a:gd name="connsiteY1" fmla="*/ 50731 h 101462"/>
                <a:gd name="connsiteX2" fmla="*/ 192779 w 202925"/>
                <a:gd name="connsiteY2" fmla="*/ 30439 h 101462"/>
                <a:gd name="connsiteX3" fmla="*/ 143175 w 202925"/>
                <a:gd name="connsiteY3" fmla="*/ 6764 h 101462"/>
                <a:gd name="connsiteX4" fmla="*/ 101463 w 202925"/>
                <a:gd name="connsiteY4" fmla="*/ 0 h 101462"/>
                <a:gd name="connsiteX5" fmla="*/ 59750 w 202925"/>
                <a:gd name="connsiteY5" fmla="*/ 6764 h 101462"/>
                <a:gd name="connsiteX6" fmla="*/ 10146 w 202925"/>
                <a:gd name="connsiteY6" fmla="*/ 30439 h 101462"/>
                <a:gd name="connsiteX7" fmla="*/ 0 w 202925"/>
                <a:gd name="connsiteY7" fmla="*/ 50731 h 101462"/>
                <a:gd name="connsiteX8" fmla="*/ 0 w 202925"/>
                <a:gd name="connsiteY8" fmla="*/ 101463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925" h="101462">
                  <a:moveTo>
                    <a:pt x="202925" y="101463"/>
                  </a:moveTo>
                  <a:lnTo>
                    <a:pt x="202925" y="50731"/>
                  </a:lnTo>
                  <a:cubicBezTo>
                    <a:pt x="203133" y="42699"/>
                    <a:pt x="199329" y="35091"/>
                    <a:pt x="192779" y="30439"/>
                  </a:cubicBezTo>
                  <a:cubicBezTo>
                    <a:pt x="178177" y="19010"/>
                    <a:pt x="161244" y="10928"/>
                    <a:pt x="143175" y="6764"/>
                  </a:cubicBezTo>
                  <a:cubicBezTo>
                    <a:pt x="129628" y="2692"/>
                    <a:pt x="115603" y="418"/>
                    <a:pt x="101463" y="0"/>
                  </a:cubicBezTo>
                  <a:cubicBezTo>
                    <a:pt x="87289" y="44"/>
                    <a:pt x="73211" y="2326"/>
                    <a:pt x="59750" y="6764"/>
                  </a:cubicBezTo>
                  <a:cubicBezTo>
                    <a:pt x="41938" y="11640"/>
                    <a:pt x="25140" y="19658"/>
                    <a:pt x="10146" y="30439"/>
                  </a:cubicBezTo>
                  <a:cubicBezTo>
                    <a:pt x="3787" y="35252"/>
                    <a:pt x="35" y="42756"/>
                    <a:pt x="0" y="50731"/>
                  </a:cubicBezTo>
                  <a:lnTo>
                    <a:pt x="0" y="101463"/>
                  </a:lnTo>
                  <a:close/>
                </a:path>
              </a:pathLst>
            </a:custGeom>
            <a:solidFill>
              <a:srgbClr val="215868"/>
            </a:solidFill>
            <a:ln w="5556" cap="flat">
              <a:noFill/>
              <a:prstDash val="solid"/>
              <a:miter/>
            </a:ln>
          </p:spPr>
          <p:txBody>
            <a:bodyPr rtlCol="0" anchor="ctr"/>
            <a:lstStyle/>
            <a:p>
              <a:endParaRPr lang="fr-FR"/>
            </a:p>
          </p:txBody>
        </p:sp>
        <p:sp>
          <p:nvSpPr>
            <p:cNvPr id="64" name="Forme libre : forme 63">
              <a:extLst>
                <a:ext uri="{FF2B5EF4-FFF2-40B4-BE49-F238E27FC236}">
                  <a16:creationId xmlns:a16="http://schemas.microsoft.com/office/drawing/2014/main" id="{7053C8CB-8014-4EA7-94D7-9C41B7E98B92}"/>
                </a:ext>
              </a:extLst>
            </p:cNvPr>
            <p:cNvSpPr/>
            <p:nvPr/>
          </p:nvSpPr>
          <p:spPr>
            <a:xfrm>
              <a:off x="3880769" y="6261802"/>
              <a:ext cx="101463" cy="95826"/>
            </a:xfrm>
            <a:custGeom>
              <a:avLst/>
              <a:gdLst>
                <a:gd name="connsiteX0" fmla="*/ 101463 w 101462"/>
                <a:gd name="connsiteY0" fmla="*/ 50731 h 95825"/>
                <a:gd name="connsiteX1" fmla="*/ 50731 w 101462"/>
                <a:gd name="connsiteY1" fmla="*/ 101463 h 95825"/>
                <a:gd name="connsiteX2" fmla="*/ 0 w 101462"/>
                <a:gd name="connsiteY2" fmla="*/ 50731 h 95825"/>
                <a:gd name="connsiteX3" fmla="*/ 50731 w 101462"/>
                <a:gd name="connsiteY3" fmla="*/ 0 h 95825"/>
                <a:gd name="connsiteX4" fmla="*/ 101463 w 101462"/>
                <a:gd name="connsiteY4" fmla="*/ 50731 h 95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95825">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endParaRPr lang="fr-FR"/>
            </a:p>
          </p:txBody>
        </p:sp>
        <p:sp>
          <p:nvSpPr>
            <p:cNvPr id="65" name="Forme libre : forme 64">
              <a:extLst>
                <a:ext uri="{FF2B5EF4-FFF2-40B4-BE49-F238E27FC236}">
                  <a16:creationId xmlns:a16="http://schemas.microsoft.com/office/drawing/2014/main" id="{04186392-29ED-4A3F-BA15-51E96CB4ED9F}"/>
                </a:ext>
              </a:extLst>
            </p:cNvPr>
            <p:cNvSpPr/>
            <p:nvPr/>
          </p:nvSpPr>
          <p:spPr>
            <a:xfrm>
              <a:off x="3694746" y="6297878"/>
              <a:ext cx="180378" cy="101463"/>
            </a:xfrm>
            <a:custGeom>
              <a:avLst/>
              <a:gdLst>
                <a:gd name="connsiteX0" fmla="*/ 131910 w 180378"/>
                <a:gd name="connsiteY0" fmla="*/ 91316 h 101462"/>
                <a:gd name="connsiteX1" fmla="*/ 131910 w 180378"/>
                <a:gd name="connsiteY1" fmla="*/ 91316 h 101462"/>
                <a:gd name="connsiteX2" fmla="*/ 183768 w 180378"/>
                <a:gd name="connsiteY2" fmla="*/ 65387 h 101462"/>
                <a:gd name="connsiteX3" fmla="*/ 163476 w 180378"/>
                <a:gd name="connsiteY3" fmla="*/ 15783 h 101462"/>
                <a:gd name="connsiteX4" fmla="*/ 163476 w 180378"/>
                <a:gd name="connsiteY4" fmla="*/ 13528 h 101462"/>
                <a:gd name="connsiteX5" fmla="*/ 143183 w 180378"/>
                <a:gd name="connsiteY5" fmla="*/ 6764 h 101462"/>
                <a:gd name="connsiteX6" fmla="*/ 101471 w 180378"/>
                <a:gd name="connsiteY6" fmla="*/ 0 h 101462"/>
                <a:gd name="connsiteX7" fmla="*/ 59758 w 180378"/>
                <a:gd name="connsiteY7" fmla="*/ 6764 h 101462"/>
                <a:gd name="connsiteX8" fmla="*/ 10154 w 180378"/>
                <a:gd name="connsiteY8" fmla="*/ 30439 h 101462"/>
                <a:gd name="connsiteX9" fmla="*/ 8 w 180378"/>
                <a:gd name="connsiteY9" fmla="*/ 50731 h 101462"/>
                <a:gd name="connsiteX10" fmla="*/ 8 w 180378"/>
                <a:gd name="connsiteY10" fmla="*/ 101463 h 101462"/>
                <a:gd name="connsiteX11" fmla="*/ 121763 w 180378"/>
                <a:gd name="connsiteY11" fmla="*/ 101463 h 101462"/>
                <a:gd name="connsiteX12" fmla="*/ 131910 w 180378"/>
                <a:gd name="connsiteY12" fmla="*/ 91316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378" h="101462">
                  <a:moveTo>
                    <a:pt x="131910" y="91316"/>
                  </a:moveTo>
                  <a:lnTo>
                    <a:pt x="131910" y="91316"/>
                  </a:lnTo>
                  <a:cubicBezTo>
                    <a:pt x="147737" y="80021"/>
                    <a:pt x="165235" y="71272"/>
                    <a:pt x="183768" y="65387"/>
                  </a:cubicBezTo>
                  <a:cubicBezTo>
                    <a:pt x="170950" y="52029"/>
                    <a:pt x="163694" y="34295"/>
                    <a:pt x="163476" y="15783"/>
                  </a:cubicBezTo>
                  <a:lnTo>
                    <a:pt x="163476" y="13528"/>
                  </a:lnTo>
                  <a:cubicBezTo>
                    <a:pt x="156890" y="10769"/>
                    <a:pt x="150107" y="8508"/>
                    <a:pt x="143183" y="6764"/>
                  </a:cubicBezTo>
                  <a:cubicBezTo>
                    <a:pt x="129636" y="2692"/>
                    <a:pt x="115611" y="417"/>
                    <a:pt x="101471" y="0"/>
                  </a:cubicBezTo>
                  <a:cubicBezTo>
                    <a:pt x="87297" y="43"/>
                    <a:pt x="73220" y="2326"/>
                    <a:pt x="59758" y="6764"/>
                  </a:cubicBezTo>
                  <a:cubicBezTo>
                    <a:pt x="42127" y="12116"/>
                    <a:pt x="25404" y="20097"/>
                    <a:pt x="10154" y="30439"/>
                  </a:cubicBezTo>
                  <a:cubicBezTo>
                    <a:pt x="3604" y="35091"/>
                    <a:pt x="-200" y="42699"/>
                    <a:pt x="8" y="50731"/>
                  </a:cubicBezTo>
                  <a:lnTo>
                    <a:pt x="8" y="101463"/>
                  </a:lnTo>
                  <a:lnTo>
                    <a:pt x="121763" y="101463"/>
                  </a:lnTo>
                  <a:cubicBezTo>
                    <a:pt x="124558" y="97541"/>
                    <a:pt x="127987" y="94111"/>
                    <a:pt x="131910" y="91316"/>
                  </a:cubicBezTo>
                  <a:close/>
                </a:path>
              </a:pathLst>
            </a:custGeom>
            <a:solidFill>
              <a:srgbClr val="215868"/>
            </a:solidFill>
            <a:ln w="5556" cap="flat">
              <a:noFill/>
              <a:prstDash val="solid"/>
              <a:miter/>
            </a:ln>
          </p:spPr>
          <p:txBody>
            <a:bodyPr rtlCol="0" anchor="ctr"/>
            <a:lstStyle/>
            <a:p>
              <a:endParaRPr lang="fr-FR"/>
            </a:p>
          </p:txBody>
        </p:sp>
        <p:sp>
          <p:nvSpPr>
            <p:cNvPr id="66" name="Forme libre : forme 65">
              <a:extLst>
                <a:ext uri="{FF2B5EF4-FFF2-40B4-BE49-F238E27FC236}">
                  <a16:creationId xmlns:a16="http://schemas.microsoft.com/office/drawing/2014/main" id="{9952928B-A43A-4130-99A4-7B4DC65ECAEE}"/>
                </a:ext>
              </a:extLst>
            </p:cNvPr>
            <p:cNvSpPr/>
            <p:nvPr/>
          </p:nvSpPr>
          <p:spPr>
            <a:xfrm>
              <a:off x="3858220" y="6027311"/>
              <a:ext cx="231109" cy="214199"/>
            </a:xfrm>
            <a:custGeom>
              <a:avLst/>
              <a:gdLst>
                <a:gd name="connsiteX0" fmla="*/ 224629 w 231109"/>
                <a:gd name="connsiteY0" fmla="*/ 0 h 214198"/>
                <a:gd name="connsiteX1" fmla="*/ 11727 w 231109"/>
                <a:gd name="connsiteY1" fmla="*/ 0 h 214198"/>
                <a:gd name="connsiteX2" fmla="*/ 2 w 231109"/>
                <a:gd name="connsiteY2" fmla="*/ 11894 h 214198"/>
                <a:gd name="connsiteX3" fmla="*/ 2 w 231109"/>
                <a:gd name="connsiteY3" fmla="*/ 157042 h 214198"/>
                <a:gd name="connsiteX4" fmla="*/ 11611 w 231109"/>
                <a:gd name="connsiteY4" fmla="*/ 169103 h 214198"/>
                <a:gd name="connsiteX5" fmla="*/ 11727 w 231109"/>
                <a:gd name="connsiteY5" fmla="*/ 169104 h 214198"/>
                <a:gd name="connsiteX6" fmla="*/ 45548 w 231109"/>
                <a:gd name="connsiteY6" fmla="*/ 169104 h 214198"/>
                <a:gd name="connsiteX7" fmla="*/ 45548 w 231109"/>
                <a:gd name="connsiteY7" fmla="*/ 216679 h 214198"/>
                <a:gd name="connsiteX8" fmla="*/ 92277 w 231109"/>
                <a:gd name="connsiteY8" fmla="*/ 169104 h 214198"/>
                <a:gd name="connsiteX9" fmla="*/ 224629 w 231109"/>
                <a:gd name="connsiteY9" fmla="*/ 169104 h 214198"/>
                <a:gd name="connsiteX10" fmla="*/ 236410 w 231109"/>
                <a:gd name="connsiteY10" fmla="*/ 157211 h 214198"/>
                <a:gd name="connsiteX11" fmla="*/ 236410 w 231109"/>
                <a:gd name="connsiteY11" fmla="*/ 11894 h 214198"/>
                <a:gd name="connsiteX12" fmla="*/ 224629 w 231109"/>
                <a:gd name="connsiteY12" fmla="*/ 0 h 214198"/>
                <a:gd name="connsiteX13" fmla="*/ 117192 w 231109"/>
                <a:gd name="connsiteY13" fmla="*/ 147966 h 214198"/>
                <a:gd name="connsiteX14" fmla="*/ 104679 w 231109"/>
                <a:gd name="connsiteY14" fmla="*/ 135451 h 214198"/>
                <a:gd name="connsiteX15" fmla="*/ 117194 w 231109"/>
                <a:gd name="connsiteY15" fmla="*/ 122939 h 214198"/>
                <a:gd name="connsiteX16" fmla="*/ 129705 w 231109"/>
                <a:gd name="connsiteY16" fmla="*/ 135284 h 214198"/>
                <a:gd name="connsiteX17" fmla="*/ 117476 w 231109"/>
                <a:gd name="connsiteY17" fmla="*/ 147965 h 214198"/>
                <a:gd name="connsiteX18" fmla="*/ 117192 w 231109"/>
                <a:gd name="connsiteY18" fmla="*/ 147966 h 214198"/>
                <a:gd name="connsiteX19" fmla="*/ 125252 w 231109"/>
                <a:gd name="connsiteY19" fmla="*/ 96389 h 214198"/>
                <a:gd name="connsiteX20" fmla="*/ 125252 w 231109"/>
                <a:gd name="connsiteY20" fmla="*/ 114145 h 214198"/>
                <a:gd name="connsiteX21" fmla="*/ 109187 w 231109"/>
                <a:gd name="connsiteY21" fmla="*/ 114145 h 214198"/>
                <a:gd name="connsiteX22" fmla="*/ 109187 w 231109"/>
                <a:gd name="connsiteY22" fmla="*/ 80945 h 214198"/>
                <a:gd name="connsiteX23" fmla="*/ 117192 w 231109"/>
                <a:gd name="connsiteY23" fmla="*/ 80945 h 214198"/>
                <a:gd name="connsiteX24" fmla="*/ 140190 w 231109"/>
                <a:gd name="connsiteY24" fmla="*/ 60201 h 214198"/>
                <a:gd name="connsiteX25" fmla="*/ 118045 w 231109"/>
                <a:gd name="connsiteY25" fmla="*/ 37258 h 214198"/>
                <a:gd name="connsiteX26" fmla="*/ 117192 w 231109"/>
                <a:gd name="connsiteY26" fmla="*/ 37259 h 214198"/>
                <a:gd name="connsiteX27" fmla="*/ 94250 w 231109"/>
                <a:gd name="connsiteY27" fmla="*/ 56300 h 214198"/>
                <a:gd name="connsiteX28" fmla="*/ 94250 w 231109"/>
                <a:gd name="connsiteY28" fmla="*/ 60201 h 214198"/>
                <a:gd name="connsiteX29" fmla="*/ 94250 w 231109"/>
                <a:gd name="connsiteY29" fmla="*/ 61610 h 214198"/>
                <a:gd name="connsiteX30" fmla="*/ 78185 w 231109"/>
                <a:gd name="connsiteY30" fmla="*/ 61610 h 214198"/>
                <a:gd name="connsiteX31" fmla="*/ 78185 w 231109"/>
                <a:gd name="connsiteY31" fmla="*/ 60201 h 214198"/>
                <a:gd name="connsiteX32" fmla="*/ 112835 w 231109"/>
                <a:gd name="connsiteY32" fmla="*/ 21141 h 214198"/>
                <a:gd name="connsiteX33" fmla="*/ 117192 w 231109"/>
                <a:gd name="connsiteY33" fmla="*/ 21138 h 214198"/>
                <a:gd name="connsiteX34" fmla="*/ 156255 w 231109"/>
                <a:gd name="connsiteY34" fmla="*/ 59294 h 214198"/>
                <a:gd name="connsiteX35" fmla="*/ 156255 w 231109"/>
                <a:gd name="connsiteY35" fmla="*/ 60201 h 214198"/>
                <a:gd name="connsiteX36" fmla="*/ 125252 w 231109"/>
                <a:gd name="connsiteY36" fmla="*/ 96389 h 214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31109" h="214198">
                  <a:moveTo>
                    <a:pt x="224629" y="0"/>
                  </a:moveTo>
                  <a:lnTo>
                    <a:pt x="11727" y="0"/>
                  </a:lnTo>
                  <a:cubicBezTo>
                    <a:pt x="5211" y="62"/>
                    <a:pt x="-29" y="5378"/>
                    <a:pt x="2" y="11894"/>
                  </a:cubicBezTo>
                  <a:lnTo>
                    <a:pt x="2" y="157042"/>
                  </a:lnTo>
                  <a:cubicBezTo>
                    <a:pt x="-122" y="163578"/>
                    <a:pt x="5075" y="168978"/>
                    <a:pt x="11611" y="169103"/>
                  </a:cubicBezTo>
                  <a:cubicBezTo>
                    <a:pt x="11650" y="169103"/>
                    <a:pt x="11688" y="169104"/>
                    <a:pt x="11727" y="169104"/>
                  </a:cubicBezTo>
                  <a:lnTo>
                    <a:pt x="45548" y="169104"/>
                  </a:lnTo>
                  <a:lnTo>
                    <a:pt x="45548" y="216679"/>
                  </a:lnTo>
                  <a:lnTo>
                    <a:pt x="92277" y="169104"/>
                  </a:lnTo>
                  <a:lnTo>
                    <a:pt x="224629" y="169104"/>
                  </a:lnTo>
                  <a:cubicBezTo>
                    <a:pt x="231154" y="169042"/>
                    <a:pt x="236410" y="163736"/>
                    <a:pt x="236410" y="157211"/>
                  </a:cubicBezTo>
                  <a:lnTo>
                    <a:pt x="236410" y="11894"/>
                  </a:lnTo>
                  <a:cubicBezTo>
                    <a:pt x="236411" y="5369"/>
                    <a:pt x="231154" y="62"/>
                    <a:pt x="224629" y="0"/>
                  </a:cubicBezTo>
                  <a:close/>
                  <a:moveTo>
                    <a:pt x="117192" y="147966"/>
                  </a:moveTo>
                  <a:cubicBezTo>
                    <a:pt x="110280" y="147966"/>
                    <a:pt x="104678" y="142363"/>
                    <a:pt x="104679" y="135451"/>
                  </a:cubicBezTo>
                  <a:cubicBezTo>
                    <a:pt x="104680" y="128540"/>
                    <a:pt x="110282" y="122938"/>
                    <a:pt x="117194" y="122939"/>
                  </a:cubicBezTo>
                  <a:cubicBezTo>
                    <a:pt x="124039" y="122939"/>
                    <a:pt x="129613" y="128439"/>
                    <a:pt x="129705" y="135284"/>
                  </a:cubicBezTo>
                  <a:cubicBezTo>
                    <a:pt x="129830" y="142162"/>
                    <a:pt x="124354" y="147840"/>
                    <a:pt x="117476" y="147965"/>
                  </a:cubicBezTo>
                  <a:cubicBezTo>
                    <a:pt x="117381" y="147966"/>
                    <a:pt x="117286" y="147967"/>
                    <a:pt x="117192" y="147966"/>
                  </a:cubicBezTo>
                  <a:close/>
                  <a:moveTo>
                    <a:pt x="125252" y="96389"/>
                  </a:moveTo>
                  <a:lnTo>
                    <a:pt x="125252" y="114145"/>
                  </a:lnTo>
                  <a:lnTo>
                    <a:pt x="109187" y="114145"/>
                  </a:lnTo>
                  <a:lnTo>
                    <a:pt x="109187" y="80945"/>
                  </a:lnTo>
                  <a:lnTo>
                    <a:pt x="117192" y="80945"/>
                  </a:lnTo>
                  <a:cubicBezTo>
                    <a:pt x="131171" y="80945"/>
                    <a:pt x="140190" y="72771"/>
                    <a:pt x="140190" y="60201"/>
                  </a:cubicBezTo>
                  <a:cubicBezTo>
                    <a:pt x="140410" y="47751"/>
                    <a:pt x="130496" y="37479"/>
                    <a:pt x="118045" y="37258"/>
                  </a:cubicBezTo>
                  <a:cubicBezTo>
                    <a:pt x="117761" y="37253"/>
                    <a:pt x="117476" y="37254"/>
                    <a:pt x="117192" y="37259"/>
                  </a:cubicBezTo>
                  <a:cubicBezTo>
                    <a:pt x="105598" y="36182"/>
                    <a:pt x="95327" y="44707"/>
                    <a:pt x="94250" y="56300"/>
                  </a:cubicBezTo>
                  <a:cubicBezTo>
                    <a:pt x="94129" y="57598"/>
                    <a:pt x="94129" y="58904"/>
                    <a:pt x="94250" y="60201"/>
                  </a:cubicBezTo>
                  <a:lnTo>
                    <a:pt x="94250" y="61610"/>
                  </a:lnTo>
                  <a:lnTo>
                    <a:pt x="78185" y="61610"/>
                  </a:lnTo>
                  <a:lnTo>
                    <a:pt x="78185" y="60201"/>
                  </a:lnTo>
                  <a:cubicBezTo>
                    <a:pt x="76967" y="39847"/>
                    <a:pt x="92481" y="22359"/>
                    <a:pt x="112835" y="21141"/>
                  </a:cubicBezTo>
                  <a:cubicBezTo>
                    <a:pt x="114286" y="21055"/>
                    <a:pt x="115741" y="21053"/>
                    <a:pt x="117192" y="21138"/>
                  </a:cubicBezTo>
                  <a:cubicBezTo>
                    <a:pt x="138515" y="20888"/>
                    <a:pt x="156004" y="37971"/>
                    <a:pt x="156255" y="59294"/>
                  </a:cubicBezTo>
                  <a:cubicBezTo>
                    <a:pt x="156258" y="59596"/>
                    <a:pt x="156258" y="59899"/>
                    <a:pt x="156255" y="60201"/>
                  </a:cubicBezTo>
                  <a:cubicBezTo>
                    <a:pt x="156802" y="78455"/>
                    <a:pt x="143374" y="94130"/>
                    <a:pt x="125252" y="96389"/>
                  </a:cubicBezTo>
                  <a:close/>
                </a:path>
              </a:pathLst>
            </a:custGeom>
            <a:solidFill>
              <a:srgbClr val="215868"/>
            </a:solidFill>
            <a:ln w="5556" cap="flat">
              <a:noFill/>
              <a:prstDash val="solid"/>
              <a:miter/>
            </a:ln>
          </p:spPr>
          <p:txBody>
            <a:bodyPr rtlCol="0" anchor="ctr"/>
            <a:lstStyle/>
            <a:p>
              <a:endParaRPr lang="fr-FR"/>
            </a:p>
          </p:txBody>
        </p:sp>
      </p:grpSp>
      <p:sp>
        <p:nvSpPr>
          <p:cNvPr id="20" name="Rectangle : coins arrondis 37">
            <a:extLst>
              <a:ext uri="{FF2B5EF4-FFF2-40B4-BE49-F238E27FC236}">
                <a16:creationId xmlns:a16="http://schemas.microsoft.com/office/drawing/2014/main" id="{F0AEEEDE-F558-4FE4-B9AE-C1788E762D04}"/>
              </a:ext>
            </a:extLst>
          </p:cNvPr>
          <p:cNvSpPr>
            <a:spLocks/>
          </p:cNvSpPr>
          <p:nvPr/>
        </p:nvSpPr>
        <p:spPr>
          <a:xfrm rot="16200000">
            <a:off x="1708247" y="659684"/>
            <a:ext cx="4360388" cy="5924606"/>
          </a:xfrm>
          <a:prstGeom prst="roundRect">
            <a:avLst>
              <a:gd name="adj" fmla="val 7348"/>
            </a:avLst>
          </a:prstGeom>
          <a:solidFill>
            <a:srgbClr val="85BC9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Bonnes pratiques</a:t>
            </a:r>
          </a:p>
          <a:p>
            <a:pPr lvl="1" algn="ctr" defTabSz="207365"/>
            <a:endParaRPr lang="fr-FR" b="1" kern="1400" dirty="0">
              <a:solidFill>
                <a:srgbClr val="215868"/>
              </a:solidFill>
              <a:latin typeface="Montserrat Alternates Light"/>
              <a:cs typeface="Calibri" panose="020F0502020204030204" pitchFamily="34" charset="0"/>
            </a:endParaRP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Il est important d’échanger sur nos expériences d’Internet !</a:t>
            </a:r>
          </a:p>
          <a:p>
            <a:pPr marL="285750" indent="-285750" defTabSz="323303">
              <a:buFont typeface="Tempus Sans ITC" panose="04020404030D07020202" pitchFamily="82" charset="0"/>
              <a:buChar char="&gt;"/>
            </a:pPr>
            <a:r>
              <a:rPr lang="fr-FR" sz="1500" b="1" kern="1400" dirty="0">
                <a:solidFill>
                  <a:srgbClr val="215868"/>
                </a:solidFill>
                <a:latin typeface="Montserrat Alternates Light"/>
                <a:cs typeface="Calibri" panose="020F0502020204030204" pitchFamily="34" charset="0"/>
              </a:rPr>
              <a:t>Si</a:t>
            </a:r>
            <a:r>
              <a:rPr lang="fr-FR" sz="1500" kern="1400" dirty="0">
                <a:solidFill>
                  <a:srgbClr val="215868"/>
                </a:solidFill>
                <a:latin typeface="Montserrat Alternates Light"/>
                <a:cs typeface="Calibri" panose="020F0502020204030204" pitchFamily="34" charset="0"/>
              </a:rPr>
              <a:t> </a:t>
            </a:r>
            <a:r>
              <a:rPr lang="fr-FR" sz="1500" b="1" kern="1400" dirty="0">
                <a:solidFill>
                  <a:srgbClr val="215868"/>
                </a:solidFill>
                <a:latin typeface="Montserrat Alternates Light"/>
                <a:cs typeface="Calibri" panose="020F0502020204030204" pitchFamily="34" charset="0"/>
              </a:rPr>
              <a:t>jamais vous êtes victime, témoin ou acteur de l’une des situations précédemment évoquées, il faut en discuter !</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Si vous ne souhaitez pas en discuter avec vos proches, il est possible d’appeler le numéro qui est inscrit sur votre livret. Vous pourrez en parler en tout anonymat et recevoir des conseils. </a:t>
            </a:r>
          </a:p>
        </p:txBody>
      </p:sp>
      <p:sp>
        <p:nvSpPr>
          <p:cNvPr id="71" name="Flèche : en arc 70">
            <a:extLst>
              <a:ext uri="{FF2B5EF4-FFF2-40B4-BE49-F238E27FC236}">
                <a16:creationId xmlns:a16="http://schemas.microsoft.com/office/drawing/2014/main" id="{E36C7DFB-7DA5-48C7-B4A7-2EB24A86137A}"/>
              </a:ext>
            </a:extLst>
          </p:cNvPr>
          <p:cNvSpPr/>
          <p:nvPr/>
        </p:nvSpPr>
        <p:spPr>
          <a:xfrm rot="16200000">
            <a:off x="939801" y="5531193"/>
            <a:ext cx="635000" cy="698500"/>
          </a:xfrm>
          <a:prstGeom prst="circular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72" name="Graphique 71" descr="Personne avec une idée">
            <a:extLst>
              <a:ext uri="{FF2B5EF4-FFF2-40B4-BE49-F238E27FC236}">
                <a16:creationId xmlns:a16="http://schemas.microsoft.com/office/drawing/2014/main" id="{4A34F748-FFDB-4FE7-B1B6-6A0E822493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916861" y="1615672"/>
            <a:ext cx="649459" cy="540000"/>
          </a:xfrm>
          <a:prstGeom prst="rect">
            <a:avLst/>
          </a:prstGeom>
        </p:spPr>
      </p:pic>
      <p:cxnSp>
        <p:nvCxnSpPr>
          <p:cNvPr id="73" name="Connecteur droit 72">
            <a:extLst>
              <a:ext uri="{FF2B5EF4-FFF2-40B4-BE49-F238E27FC236}">
                <a16:creationId xmlns:a16="http://schemas.microsoft.com/office/drawing/2014/main" id="{0A568833-BDA8-4D87-AA31-65C5190A1A91}"/>
              </a:ext>
            </a:extLst>
          </p:cNvPr>
          <p:cNvCxnSpPr>
            <a:cxnSpLocks/>
          </p:cNvCxnSpPr>
          <p:nvPr/>
        </p:nvCxnSpPr>
        <p:spPr>
          <a:xfrm flipV="1">
            <a:off x="1458629" y="2834586"/>
            <a:ext cx="0" cy="1574801"/>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19" name="Organigramme : Connecteur 72">
            <a:extLst>
              <a:ext uri="{FF2B5EF4-FFF2-40B4-BE49-F238E27FC236}">
                <a16:creationId xmlns:a16="http://schemas.microsoft.com/office/drawing/2014/main" id="{55C8ECED-EDFA-4A56-8A72-DED5C215E44A}"/>
              </a:ext>
            </a:extLst>
          </p:cNvPr>
          <p:cNvSpPr/>
          <p:nvPr/>
        </p:nvSpPr>
        <p:spPr>
          <a:xfrm rot="16200000">
            <a:off x="-905417" y="289881"/>
            <a:ext cx="2563090" cy="1318309"/>
          </a:xfrm>
          <a:prstGeom prst="flowChartConnector">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360000" rIns="432000" rtlCol="0" anchor="ctr"/>
          <a:lstStyle/>
          <a:p>
            <a:pPr algn="ctr"/>
            <a:r>
              <a:rPr lang="fr-FR" b="1" dirty="0">
                <a:latin typeface="Montserrat Alternates Light"/>
              </a:rPr>
              <a:t>Cellule d’écoute</a:t>
            </a:r>
          </a:p>
        </p:txBody>
      </p:sp>
    </p:spTree>
    <p:extLst>
      <p:ext uri="{BB962C8B-B14F-4D97-AF65-F5344CB8AC3E}">
        <p14:creationId xmlns:p14="http://schemas.microsoft.com/office/powerpoint/2010/main" val="36152090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49E913B6-FFAC-449F-86BA-DB8F711801C0}"/>
              </a:ext>
            </a:extLst>
          </p:cNvPr>
          <p:cNvSpPr txBox="1">
            <a:spLocks/>
          </p:cNvSpPr>
          <p:nvPr/>
        </p:nvSpPr>
        <p:spPr>
          <a:xfrm>
            <a:off x="318180" y="462242"/>
            <a:ext cx="6923316" cy="611706"/>
          </a:xfrm>
          <a:prstGeom prst="rect">
            <a:avLst/>
          </a:prstGeom>
          <a:noFill/>
        </p:spPr>
        <p:txBody>
          <a:bodyPr wrap="square" lIns="0" rIns="0" rtlCol="0">
            <a:spAutoFit/>
          </a:bodyPr>
          <a:lstStyle/>
          <a:p>
            <a:pPr algn="ctr" defTabSz="457223">
              <a:lnSpc>
                <a:spcPts val="1300"/>
              </a:lnSpc>
              <a:defRPr/>
            </a:pPr>
            <a:r>
              <a:rPr lang="fr-FR" sz="2000" b="1" i="1" kern="1400" spc="40" dirty="0">
                <a:solidFill>
                  <a:srgbClr val="F07F48"/>
                </a:solidFill>
                <a:latin typeface="Montserrat Alternates Light"/>
                <a:cs typeface="Arial" panose="020B0604020202020204" pitchFamily="34" charset="0"/>
              </a:rPr>
              <a:t>1, 2, 3 Cyber</a:t>
            </a:r>
            <a:r>
              <a:rPr lang="fr-FR" sz="2000" b="1" kern="1400" spc="40" dirty="0">
                <a:solidFill>
                  <a:srgbClr val="F07F48"/>
                </a:solidFill>
                <a:latin typeface="Montserrat Alternates Light"/>
                <a:cs typeface="Arial" panose="020B0604020202020204" pitchFamily="34" charset="0"/>
              </a:rPr>
              <a:t> </a:t>
            </a:r>
            <a:r>
              <a:rPr lang="fr-FR" b="1" kern="1400" spc="40" dirty="0">
                <a:solidFill>
                  <a:srgbClr val="F07F48"/>
                </a:solidFill>
                <a:latin typeface="Montserrat Alternates Light"/>
                <a:cs typeface="Arial" panose="020B0604020202020204" pitchFamily="34" charset="0"/>
              </a:rPr>
              <a:t>est le fruit d’une collaboration entre l’association CCJ et le cabinet de conseil Wavestone, avec la participation du dispositif </a:t>
            </a:r>
            <a:r>
              <a:rPr lang="fr-FR" b="1" kern="1400" spc="40" dirty="0" err="1">
                <a:solidFill>
                  <a:srgbClr val="F07F48"/>
                </a:solidFill>
                <a:latin typeface="Montserrat Alternates Light"/>
                <a:cs typeface="Arial" panose="020B0604020202020204" pitchFamily="34" charset="0"/>
              </a:rPr>
              <a:t>Cybermalveillance</a:t>
            </a:r>
            <a:r>
              <a:rPr lang="fr-FR" b="1" kern="1400" spc="40" dirty="0">
                <a:solidFill>
                  <a:srgbClr val="F07F48"/>
                </a:solidFill>
                <a:latin typeface="Montserrat Alternates Light"/>
                <a:cs typeface="Arial" panose="020B0604020202020204" pitchFamily="34" charset="0"/>
              </a:rPr>
              <a:t>.</a:t>
            </a:r>
          </a:p>
        </p:txBody>
      </p:sp>
      <p:sp>
        <p:nvSpPr>
          <p:cNvPr id="12" name="Rectangle : coins arrondis 11">
            <a:extLst>
              <a:ext uri="{FF2B5EF4-FFF2-40B4-BE49-F238E27FC236}">
                <a16:creationId xmlns:a16="http://schemas.microsoft.com/office/drawing/2014/main" id="{A574AD3D-E82A-4607-B146-798EBB1AF962}"/>
              </a:ext>
            </a:extLst>
          </p:cNvPr>
          <p:cNvSpPr>
            <a:spLocks/>
          </p:cNvSpPr>
          <p:nvPr/>
        </p:nvSpPr>
        <p:spPr>
          <a:xfrm>
            <a:off x="318180" y="1316249"/>
            <a:ext cx="3383999" cy="9008853"/>
          </a:xfrm>
          <a:prstGeom prst="roundRect">
            <a:avLst>
              <a:gd name="adj" fmla="val 7553"/>
            </a:avLst>
          </a:prstGeom>
          <a:solidFill>
            <a:srgbClr val="FFFFCC"/>
          </a:solidFill>
          <a:ln w="9525" cap="flat" cmpd="sng" algn="ctr">
            <a:noFill/>
            <a:prstDash val="solid"/>
            <a:miter lim="800000"/>
            <a:headEnd type="none" w="med" len="med"/>
            <a:tailEnd type="none" w="med" len="med"/>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tIns="864001" rtlCol="0" anchor="t"/>
          <a:lstStyle/>
          <a:p>
            <a:pPr algn="just" defTabSz="457223">
              <a:defRPr/>
            </a:pPr>
            <a:r>
              <a:rPr lang="fr-FR" sz="1501" kern="1400" dirty="0">
                <a:solidFill>
                  <a:srgbClr val="215868"/>
                </a:solidFill>
                <a:latin typeface="Montserrat Alternates Light"/>
                <a:ea typeface="Times New Roman" panose="02020603050405020304" pitchFamily="18" charset="0"/>
                <a:cs typeface="Calibri" panose="020F0502020204030204" pitchFamily="34" charset="0"/>
              </a:rPr>
              <a:t>L’association </a:t>
            </a:r>
            <a:r>
              <a:rPr lang="fr-FR" sz="1501" b="1" kern="1400" dirty="0">
                <a:solidFill>
                  <a:srgbClr val="215868"/>
                </a:solidFill>
                <a:latin typeface="Montserrat Alternates Light"/>
                <a:ea typeface="Times New Roman" panose="02020603050405020304" pitchFamily="18" charset="0"/>
                <a:cs typeface="Calibri" panose="020F0502020204030204" pitchFamily="34" charset="0"/>
              </a:rPr>
              <a:t>« Centre de la Cybersécurité pour les Jeunes » </a:t>
            </a:r>
            <a:r>
              <a:rPr lang="fr-FR" sz="1501" kern="1400" dirty="0">
                <a:solidFill>
                  <a:srgbClr val="215868"/>
                </a:solidFill>
                <a:latin typeface="Montserrat Alternates Light"/>
                <a:ea typeface="Times New Roman" panose="02020603050405020304" pitchFamily="18" charset="0"/>
                <a:cs typeface="Calibri" panose="020F0502020204030204" pitchFamily="34" charset="0"/>
              </a:rPr>
              <a:t>(CCJ) a pour objectif de sensibiliser les jeunes aux enjeux de la </a:t>
            </a:r>
            <a:r>
              <a:rPr lang="fr-FR" sz="1501" kern="1400" dirty="0">
                <a:solidFill>
                  <a:srgbClr val="215868"/>
                </a:solidFill>
                <a:latin typeface="Montserrat Alternates Light"/>
                <a:cs typeface="Calibri" panose="020F0502020204030204" pitchFamily="34" charset="0"/>
              </a:rPr>
              <a:t>cybersécurité</a:t>
            </a:r>
            <a:r>
              <a:rPr lang="fr-FR" sz="1501" kern="1400" dirty="0">
                <a:solidFill>
                  <a:srgbClr val="215868"/>
                </a:solidFill>
                <a:latin typeface="Montserrat Alternates Light"/>
                <a:ea typeface="Times New Roman" panose="02020603050405020304" pitchFamily="18" charset="0"/>
                <a:cs typeface="Calibri" panose="020F0502020204030204" pitchFamily="34" charset="0"/>
              </a:rPr>
              <a:t>, à la dynamique du cyberharcèlement ainsi qu’à l’importance de l’e-réputation. Ses objectifs sont les suivants : </a:t>
            </a:r>
            <a:r>
              <a:rPr lang="fr-FR" sz="1501" b="1" kern="1400" dirty="0">
                <a:solidFill>
                  <a:srgbClr val="215868"/>
                </a:solidFill>
                <a:latin typeface="Montserrat Alternates Light"/>
                <a:cs typeface="Calibri" panose="020F0502020204030204" pitchFamily="34" charset="0"/>
              </a:rPr>
              <a:t>organiser, animer et participer à des programmes d’éducation, de sensibilisation et de formation </a:t>
            </a:r>
            <a:r>
              <a:rPr lang="fr-FR" sz="1501" kern="1400" dirty="0">
                <a:solidFill>
                  <a:srgbClr val="215868"/>
                </a:solidFill>
                <a:latin typeface="Montserrat Alternates Light"/>
                <a:cs typeface="Calibri" panose="020F0502020204030204" pitchFamily="34" charset="0"/>
              </a:rPr>
              <a:t>ainsi qu’à des conférences traitant des sujets de la cybersécurité, du cyberharcèlement et de l’e-réputation :</a:t>
            </a:r>
          </a:p>
          <a:p>
            <a:pPr marL="174634" indent="-174634" algn="just" defTabSz="457223">
              <a:spcAft>
                <a:spcPts val="800"/>
              </a:spcAft>
              <a:buSzPct val="150000"/>
              <a:buFontTx/>
              <a:buChar char="›"/>
              <a:defRPr/>
            </a:pPr>
            <a:r>
              <a:rPr lang="fr-FR" sz="1501" b="1" kern="1400" dirty="0">
                <a:solidFill>
                  <a:srgbClr val="215868"/>
                </a:solidFill>
                <a:latin typeface="Montserrat Alternates Light"/>
                <a:cs typeface="Calibri" panose="020F0502020204030204" pitchFamily="34" charset="0"/>
              </a:rPr>
              <a:t>Sensibiliser</a:t>
            </a:r>
            <a:r>
              <a:rPr lang="fr-FR" sz="1501" kern="1400" dirty="0">
                <a:solidFill>
                  <a:srgbClr val="215868"/>
                </a:solidFill>
                <a:latin typeface="Montserrat Alternates Light"/>
                <a:cs typeface="Calibri" panose="020F0502020204030204" pitchFamily="34" charset="0"/>
              </a:rPr>
              <a:t> </a:t>
            </a:r>
            <a:r>
              <a:rPr lang="fr-FR" sz="1501" b="1" kern="1400" dirty="0">
                <a:solidFill>
                  <a:srgbClr val="215868"/>
                </a:solidFill>
                <a:latin typeface="Montserrat Alternates Light"/>
                <a:cs typeface="Calibri" panose="020F0502020204030204" pitchFamily="34" charset="0"/>
              </a:rPr>
              <a:t>les jeunes, le corps enseignant ainsi que les médias des jeunes </a:t>
            </a:r>
            <a:r>
              <a:rPr lang="fr-FR" sz="1501" kern="1400" dirty="0">
                <a:solidFill>
                  <a:srgbClr val="215868"/>
                </a:solidFill>
                <a:latin typeface="Montserrat Alternates Light"/>
                <a:cs typeface="Calibri" panose="020F0502020204030204" pitchFamily="34" charset="0"/>
              </a:rPr>
              <a:t>aux sujets de la cybersécurité, du cyberharcèlement et de l’e-réputation </a:t>
            </a:r>
          </a:p>
          <a:p>
            <a:pPr marL="174634" indent="-174634" algn="just" defTabSz="457223">
              <a:spcAft>
                <a:spcPts val="800"/>
              </a:spcAft>
              <a:buSzPct val="150000"/>
              <a:buFontTx/>
              <a:buChar char="›"/>
              <a:defRPr/>
            </a:pPr>
            <a:r>
              <a:rPr lang="fr-FR" sz="1501" b="1" kern="1400" dirty="0">
                <a:solidFill>
                  <a:srgbClr val="215868"/>
                </a:solidFill>
                <a:latin typeface="Montserrat Alternates Light"/>
                <a:cs typeface="Calibri" panose="020F0502020204030204" pitchFamily="34" charset="0"/>
              </a:rPr>
              <a:t>Sensibiliser les conseillers d’orientation </a:t>
            </a:r>
            <a:r>
              <a:rPr lang="fr-FR" sz="1501" kern="1400" dirty="0">
                <a:solidFill>
                  <a:srgbClr val="215868"/>
                </a:solidFill>
                <a:latin typeface="Montserrat Alternates Light"/>
                <a:cs typeface="Calibri" panose="020F0502020204030204" pitchFamily="34" charset="0"/>
              </a:rPr>
              <a:t>aux métiers de la cybersécurité </a:t>
            </a:r>
          </a:p>
          <a:p>
            <a:pPr marL="174634" indent="-174634" algn="just" defTabSz="457223">
              <a:spcAft>
                <a:spcPts val="800"/>
              </a:spcAft>
              <a:buSzPct val="150000"/>
              <a:buFontTx/>
              <a:buChar char="›"/>
              <a:defRPr/>
            </a:pPr>
            <a:r>
              <a:rPr lang="fr-FR" sz="1501" kern="1400" dirty="0">
                <a:solidFill>
                  <a:srgbClr val="215868"/>
                </a:solidFill>
                <a:latin typeface="Montserrat Alternates Light"/>
                <a:cs typeface="Calibri" panose="020F0502020204030204" pitchFamily="34" charset="0"/>
              </a:rPr>
              <a:t>Proposer </a:t>
            </a:r>
            <a:r>
              <a:rPr lang="fr-FR" sz="1501" b="1" kern="1400" dirty="0">
                <a:solidFill>
                  <a:srgbClr val="215868"/>
                </a:solidFill>
                <a:latin typeface="Montserrat Alternates Light"/>
                <a:cs typeface="Calibri" panose="020F0502020204030204" pitchFamily="34" charset="0"/>
              </a:rPr>
              <a:t>un programme de mentorat des jeunes</a:t>
            </a:r>
            <a:r>
              <a:rPr lang="fr-FR" sz="1501" kern="1400" dirty="0">
                <a:solidFill>
                  <a:srgbClr val="215868"/>
                </a:solidFill>
                <a:latin typeface="Montserrat Alternates Light"/>
                <a:cs typeface="Calibri" panose="020F0502020204030204" pitchFamily="34" charset="0"/>
              </a:rPr>
              <a:t> par des professionnels en cybersécurité </a:t>
            </a:r>
          </a:p>
          <a:p>
            <a:pPr marL="174634" indent="-174634" algn="just" defTabSz="457223">
              <a:spcAft>
                <a:spcPts val="800"/>
              </a:spcAft>
              <a:buSzPct val="150000"/>
              <a:buFontTx/>
              <a:buChar char="›"/>
              <a:defRPr/>
            </a:pPr>
            <a:r>
              <a:rPr lang="fr-FR" sz="1501" b="1" kern="1400" dirty="0">
                <a:solidFill>
                  <a:srgbClr val="215868"/>
                </a:solidFill>
                <a:latin typeface="Montserrat Alternates Light"/>
                <a:cs typeface="Calibri" panose="020F0502020204030204" pitchFamily="34" charset="0"/>
              </a:rPr>
              <a:t>Nouer des partenariats </a:t>
            </a:r>
            <a:r>
              <a:rPr lang="fr-FR" sz="1501" kern="1400" dirty="0">
                <a:solidFill>
                  <a:srgbClr val="215868"/>
                </a:solidFill>
                <a:latin typeface="Montserrat Alternates Light"/>
                <a:cs typeface="Calibri" panose="020F0502020204030204" pitchFamily="34" charset="0"/>
              </a:rPr>
              <a:t>avec des organismes qui permettront au CCJ de sensibiliser les jeunes aux enjeux de la cybersécurité, à la dynamique du cyberharcèlement ainsi qu’à l’importance de l’e-réputation </a:t>
            </a:r>
          </a:p>
          <a:p>
            <a:pPr marL="174634" indent="-174634" algn="just" defTabSz="457223">
              <a:spcAft>
                <a:spcPts val="800"/>
              </a:spcAft>
              <a:buSzPct val="150000"/>
              <a:buFontTx/>
              <a:buChar char="›"/>
              <a:defRPr/>
            </a:pPr>
            <a:r>
              <a:rPr lang="fr-FR" sz="1501" b="1" kern="1400" dirty="0">
                <a:solidFill>
                  <a:srgbClr val="215868"/>
                </a:solidFill>
                <a:latin typeface="Montserrat Alternates Light"/>
                <a:cs typeface="Calibri" panose="020F0502020204030204" pitchFamily="34" charset="0"/>
              </a:rPr>
              <a:t>Publier des articles et des vidéos </a:t>
            </a:r>
            <a:r>
              <a:rPr lang="fr-FR" sz="1501" kern="1400" dirty="0">
                <a:solidFill>
                  <a:srgbClr val="215868"/>
                </a:solidFill>
                <a:latin typeface="Montserrat Alternates Light"/>
                <a:cs typeface="Calibri" panose="020F0502020204030204" pitchFamily="34" charset="0"/>
              </a:rPr>
              <a:t>de sensibilisation</a:t>
            </a:r>
          </a:p>
        </p:txBody>
      </p:sp>
      <p:pic>
        <p:nvPicPr>
          <p:cNvPr id="8" name="Image 7">
            <a:extLst>
              <a:ext uri="{FF2B5EF4-FFF2-40B4-BE49-F238E27FC236}">
                <a16:creationId xmlns:a16="http://schemas.microsoft.com/office/drawing/2014/main" id="{B9327D08-1224-470D-BB87-3CA403663757}"/>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39648" y1="49609" x2="40788" y2="52344"/>
                        <a14:foregroundMark x1="42383" y1="52734" x2="43457" y2="52734"/>
                        <a14:foregroundMark x1="59473" y1="50391" x2="59473" y2="50391"/>
                        <a14:foregroundMark x1="60547" y1="55664" x2="60547" y2="55664"/>
                        <a14:foregroundMark x1="66504" y1="44727" x2="66504" y2="44727"/>
                        <a14:foregroundMark x1="58887" y1="34082" x2="58887" y2="34082"/>
                        <a14:foregroundMark x1="58887" y1="34082" x2="58887" y2="34082"/>
                        <a14:foregroundMark x1="58398" y1="32813" x2="58398" y2="32813"/>
                        <a14:foregroundMark x1="57129" y1="32813" x2="57129" y2="32813"/>
                        <a14:foregroundMark x1="52930" y1="30273" x2="52930" y2="30273"/>
                        <a14:foregroundMark x1="52930" y1="30273" x2="52930" y2="30273"/>
                        <a14:foregroundMark x1="51855" y1="29688" x2="51855" y2="29688"/>
                        <a14:foregroundMark x1="51270" y1="29883" x2="51270" y2="29883"/>
                        <a14:foregroundMark x1="61426" y1="29688" x2="61426" y2="29688"/>
                        <a14:foregroundMark x1="61230" y1="29883" x2="61230" y2="29883"/>
                        <a14:foregroundMark x1="52344" y1="26270" x2="52344" y2="26270"/>
                        <a14:foregroundMark x1="40918" y1="33301" x2="40918" y2="33301"/>
                        <a14:foregroundMark x1="42969" y1="36621" x2="42969" y2="36621"/>
                        <a14:foregroundMark x1="41113" y1="40918" x2="41113" y2="40918"/>
                        <a14:foregroundMark x1="59082" y1="40918" x2="59082" y2="40918"/>
                        <a14:foregroundMark x1="57129" y1="47656" x2="57129" y2="47656"/>
                        <a14:foregroundMark x1="66309" y1="38770" x2="66309" y2="38770"/>
                        <a14:foregroundMark x1="43848" y1="27539" x2="43848" y2="27539"/>
                        <a14:foregroundMark x1="43652" y1="26953" x2="43652" y2="26953"/>
                        <a14:foregroundMark x1="45996" y1="25684" x2="45996" y2="25684"/>
                        <a14:foregroundMark x1="42969" y1="26758" x2="42969" y2="26758"/>
                        <a14:foregroundMark x1="41895" y1="25000" x2="41895" y2="25000"/>
                        <a14:foregroundMark x1="46191" y1="54688" x2="46191" y2="54688"/>
                        <a14:foregroundMark x1="48535" y1="54688" x2="48535" y2="54688"/>
                        <a14:foregroundMark x1="41113" y1="70703" x2="41113" y2="70703"/>
                        <a14:foregroundMark x1="50781" y1="54785" x2="50781" y2="54785"/>
                        <a14:foregroundMark x1="37012" y1="32520" x2="37012" y2="32520"/>
                        <a14:foregroundMark x1="16113" y1="88867" x2="16016" y2="88867"/>
                        <a14:foregroundMark x1="15039" y1="88770" x2="15039" y2="88770"/>
                        <a14:foregroundMark x1="40820" y1="52344" x2="40820" y2="52344"/>
                        <a14:foregroundMark x1="40820" y1="52344" x2="40820" y2="52344"/>
                        <a14:foregroundMark x1="40820" y1="52344" x2="40820" y2="52344"/>
                        <a14:foregroundMark x1="40820" y1="52344" x2="40820" y2="52344"/>
                        <a14:foregroundMark x1="40820" y1="52344" x2="40820" y2="52344"/>
                        <a14:foregroundMark x1="40820" y1="52539" x2="40820" y2="52539"/>
                        <a14:foregroundMark x1="40820" y1="52637" x2="40820" y2="52637"/>
                        <a14:foregroundMark x1="40918" y1="52637" x2="40918" y2="52637"/>
                        <a14:foregroundMark x1="62891" y1="31738" x2="62891" y2="31738"/>
                        <a14:foregroundMark x1="69531" y1="37500" x2="69531" y2="37500"/>
                        <a14:foregroundMark x1="52539" y1="33984" x2="52539" y2="33984"/>
                        <a14:backgroundMark x1="40918" y1="52734" x2="40918" y2="52734"/>
                        <a14:backgroundMark x1="41113" y1="52930" x2="41113" y2="52930"/>
                        <a14:backgroundMark x1="41113" y1="52930" x2="41113" y2="52930"/>
                        <a14:backgroundMark x1="20605" y1="80566" x2="20605" y2="80566"/>
                        <a14:backgroundMark x1="21484" y1="79004" x2="21484" y2="79004"/>
                        <a14:backgroundMark x1="21582" y1="79004" x2="21582" y2="79004"/>
                        <a14:backgroundMark x1="20410" y1="79199" x2="20410" y2="79199"/>
                        <a14:backgroundMark x1="21777" y1="79492" x2="21777" y2="79492"/>
                        <a14:backgroundMark x1="25000" y1="79688" x2="25000" y2="79688"/>
                        <a14:backgroundMark x1="25195" y1="80566" x2="25195" y2="80566"/>
                        <a14:backgroundMark x1="18359" y1="78711" x2="25781" y2="80078"/>
                        <a14:backgroundMark x1="25781" y1="80078" x2="25586" y2="80762"/>
                        <a14:backgroundMark x1="33398" y1="49121" x2="33398" y2="49121"/>
                        <a14:backgroundMark x1="32813" y1="47363" x2="32813" y2="47363"/>
                        <a14:backgroundMark x1="40723" y1="52344" x2="40723" y2="52344"/>
                        <a14:backgroundMark x1="40820" y1="52637" x2="40820" y2="52637"/>
                        <a14:backgroundMark x1="40527" y1="52246" x2="40527" y2="52246"/>
                        <a14:backgroundMark x1="35352" y1="67480" x2="63867" y2="73828"/>
                        <a14:backgroundMark x1="63867" y1="73828" x2="43066" y2="68359"/>
                      </a14:backgroundRemoval>
                    </a14:imgEffect>
                  </a14:imgLayer>
                </a14:imgProps>
              </a:ext>
              <a:ext uri="{28A0092B-C50C-407E-A947-70E740481C1C}">
                <a14:useLocalDpi xmlns:a14="http://schemas.microsoft.com/office/drawing/2010/main" val="0"/>
              </a:ext>
            </a:extLst>
          </a:blip>
          <a:srcRect l="26860" t="20302" r="26860" b="33387"/>
          <a:stretch/>
        </p:blipFill>
        <p:spPr>
          <a:xfrm>
            <a:off x="1117215" y="1353184"/>
            <a:ext cx="798936" cy="799467"/>
          </a:xfrm>
          <a:prstGeom prst="rect">
            <a:avLst/>
          </a:prstGeom>
        </p:spPr>
      </p:pic>
      <p:pic>
        <p:nvPicPr>
          <p:cNvPr id="3" name="Image 2">
            <a:extLst>
              <a:ext uri="{FF2B5EF4-FFF2-40B4-BE49-F238E27FC236}">
                <a16:creationId xmlns:a16="http://schemas.microsoft.com/office/drawing/2014/main" id="{EE4CCC18-CB8A-430A-948B-46467D5EB4AB}"/>
              </a:ext>
            </a:extLst>
          </p:cNvPr>
          <p:cNvPicPr>
            <a:picLocks noChangeAspect="1"/>
          </p:cNvPicPr>
          <p:nvPr/>
        </p:nvPicPr>
        <p:blipFill>
          <a:blip r:embed="rId4">
            <a:clrChange>
              <a:clrFrom>
                <a:srgbClr val="FFFFCC"/>
              </a:clrFrom>
              <a:clrTo>
                <a:srgbClr val="FFFFCC">
                  <a:alpha val="0"/>
                </a:srgbClr>
              </a:clrTo>
            </a:clrChange>
          </a:blip>
          <a:stretch>
            <a:fillRect/>
          </a:stretch>
        </p:blipFill>
        <p:spPr>
          <a:xfrm>
            <a:off x="1916152" y="1545447"/>
            <a:ext cx="927372" cy="422902"/>
          </a:xfrm>
          <a:prstGeom prst="rect">
            <a:avLst/>
          </a:prstGeom>
        </p:spPr>
      </p:pic>
      <p:sp>
        <p:nvSpPr>
          <p:cNvPr id="13" name="Rectangle : coins arrondis 11">
            <a:extLst>
              <a:ext uri="{FF2B5EF4-FFF2-40B4-BE49-F238E27FC236}">
                <a16:creationId xmlns:a16="http://schemas.microsoft.com/office/drawing/2014/main" id="{267EF753-1CBE-40AF-9FD5-0DA1F1546BD6}"/>
              </a:ext>
            </a:extLst>
          </p:cNvPr>
          <p:cNvSpPr>
            <a:spLocks/>
          </p:cNvSpPr>
          <p:nvPr/>
        </p:nvSpPr>
        <p:spPr>
          <a:xfrm>
            <a:off x="3857495" y="1316249"/>
            <a:ext cx="3383999" cy="9008853"/>
          </a:xfrm>
          <a:prstGeom prst="roundRect">
            <a:avLst>
              <a:gd name="adj" fmla="val 7553"/>
            </a:avLst>
          </a:prstGeom>
          <a:solidFill>
            <a:srgbClr val="FFFFCC"/>
          </a:solidFill>
          <a:ln w="9525" cap="flat" cmpd="sng" algn="ctr">
            <a:noFill/>
            <a:prstDash val="solid"/>
            <a:miter lim="800000"/>
            <a:headEnd type="none" w="med" len="med"/>
            <a:tailEnd type="none" w="med" len="med"/>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tIns="864001" rtlCol="0" anchor="t"/>
          <a:lstStyle/>
          <a:p>
            <a:pPr algn="just" defTabSz="457223">
              <a:defRPr/>
            </a:pPr>
            <a:r>
              <a:rPr lang="fr-FR" sz="1501" kern="1400" dirty="0">
                <a:solidFill>
                  <a:srgbClr val="215868"/>
                </a:solidFill>
                <a:latin typeface="Montserrat Alternates Light"/>
                <a:ea typeface="Times New Roman" panose="02020603050405020304" pitchFamily="18" charset="0"/>
              </a:rPr>
              <a:t>Au </a:t>
            </a:r>
            <a:r>
              <a:rPr lang="fr-FR" sz="1501" b="1" kern="1400" dirty="0">
                <a:solidFill>
                  <a:srgbClr val="215868"/>
                </a:solidFill>
                <a:latin typeface="Montserrat Alternates Light"/>
                <a:ea typeface="Times New Roman" panose="02020603050405020304" pitchFamily="18" charset="0"/>
              </a:rPr>
              <a:t>croisement du conseil en management et du conseil en digital</a:t>
            </a:r>
            <a:r>
              <a:rPr lang="fr-FR" sz="1501" kern="1400" dirty="0">
                <a:solidFill>
                  <a:srgbClr val="215868"/>
                </a:solidFill>
                <a:latin typeface="Montserrat Alternates Light"/>
                <a:ea typeface="Times New Roman" panose="02020603050405020304" pitchFamily="18" charset="0"/>
              </a:rPr>
              <a:t>, Wavestone accompagne les grandes entreprises et organisations dans leurs transformations les plus critiques avec la conviction qu’il ne peut y avoir de transformation réussie sans une culture partagée de l’enthousiasme. Wavestone constitue le 1er cabinet de conseil indépendant en France. Il rassemble plus de 3100 collaborateurs à travers le monde, dont 500 spécialisés sur les sujets de cybersécurité et confiance numérique.</a:t>
            </a:r>
          </a:p>
          <a:p>
            <a:pPr algn="just" defTabSz="457223">
              <a:defRPr/>
            </a:pPr>
            <a:endParaRPr lang="fr-FR" sz="1501" kern="1400" dirty="0">
              <a:solidFill>
                <a:srgbClr val="215868"/>
              </a:solidFill>
              <a:latin typeface="Montserrat Alternates Light"/>
              <a:ea typeface="Times New Roman" panose="02020603050405020304" pitchFamily="18" charset="0"/>
            </a:endParaRPr>
          </a:p>
          <a:p>
            <a:pPr algn="just" defTabSz="457223">
              <a:defRPr/>
            </a:pPr>
            <a:r>
              <a:rPr lang="fr-FR" sz="1501" kern="1400" dirty="0">
                <a:solidFill>
                  <a:srgbClr val="215868"/>
                </a:solidFill>
                <a:latin typeface="Montserrat Alternates Light"/>
                <a:ea typeface="Times New Roman" panose="02020603050405020304" pitchFamily="18" charset="0"/>
              </a:rPr>
              <a:t>Au-delà de ses opérations dans ce domaine, Wavestone </a:t>
            </a:r>
            <a:r>
              <a:rPr lang="fr-FR" sz="1501" b="1" kern="1400" dirty="0">
                <a:solidFill>
                  <a:srgbClr val="215868"/>
                </a:solidFill>
                <a:latin typeface="Montserrat Alternates Light"/>
                <a:ea typeface="Times New Roman" panose="02020603050405020304" pitchFamily="18" charset="0"/>
              </a:rPr>
              <a:t>s'implique dans la sensibilisation du grand public aux risques liés au numérique</a:t>
            </a:r>
            <a:r>
              <a:rPr lang="fr-FR" sz="1501" kern="1400" dirty="0">
                <a:solidFill>
                  <a:srgbClr val="215868"/>
                </a:solidFill>
                <a:latin typeface="Montserrat Alternates Light"/>
                <a:ea typeface="Times New Roman" panose="02020603050405020304" pitchFamily="18" charset="0"/>
              </a:rPr>
              <a:t> et </a:t>
            </a:r>
            <a:r>
              <a:rPr lang="fr-FR" sz="1501" b="1" kern="1400" dirty="0">
                <a:solidFill>
                  <a:srgbClr val="215868"/>
                </a:solidFill>
                <a:latin typeface="Montserrat Alternates Light"/>
                <a:ea typeface="Times New Roman" panose="02020603050405020304" pitchFamily="18" charset="0"/>
              </a:rPr>
              <a:t>s’engage pour le développement d’une meilleure hygiène numérique</a:t>
            </a:r>
            <a:r>
              <a:rPr lang="fr-FR" sz="1501" kern="1400" dirty="0">
                <a:solidFill>
                  <a:srgbClr val="215868"/>
                </a:solidFill>
                <a:latin typeface="Montserrat Alternates Light"/>
                <a:ea typeface="Times New Roman" panose="02020603050405020304" pitchFamily="18" charset="0"/>
              </a:rPr>
              <a:t> globale. Cet engagement se matérialise par exemple par l’implication dans l’élaboration d’un </a:t>
            </a:r>
            <a:r>
              <a:rPr lang="fr-FR" sz="1501" i="1" kern="1400" dirty="0">
                <a:solidFill>
                  <a:srgbClr val="215868"/>
                </a:solidFill>
                <a:latin typeface="Montserrat Alternates Light"/>
                <a:ea typeface="Times New Roman" panose="02020603050405020304" pitchFamily="18" charset="0"/>
              </a:rPr>
              <a:t>cahier de vacances de sensibilisation des 7-11 ans</a:t>
            </a:r>
            <a:r>
              <a:rPr lang="fr-FR" sz="1501" kern="1400" dirty="0">
                <a:solidFill>
                  <a:srgbClr val="215868"/>
                </a:solidFill>
                <a:latin typeface="Montserrat Alternates Light"/>
                <a:ea typeface="Times New Roman" panose="02020603050405020304" pitchFamily="18" charset="0"/>
              </a:rPr>
              <a:t> porté par l’association ISSA France (« les As du Web »), la </a:t>
            </a:r>
            <a:r>
              <a:rPr lang="fr-FR" sz="1501" i="1" kern="1400" dirty="0">
                <a:solidFill>
                  <a:srgbClr val="215868"/>
                </a:solidFill>
                <a:latin typeface="Montserrat Alternates Light"/>
                <a:ea typeface="Times New Roman" panose="02020603050405020304" pitchFamily="18" charset="0"/>
              </a:rPr>
              <a:t>publication régulière de vidéos de sensibilisation</a:t>
            </a:r>
            <a:r>
              <a:rPr lang="fr-FR" sz="1501" kern="1400" dirty="0">
                <a:solidFill>
                  <a:srgbClr val="215868"/>
                </a:solidFill>
                <a:latin typeface="Montserrat Alternates Light"/>
                <a:ea typeface="Times New Roman" panose="02020603050405020304" pitchFamily="18" charset="0"/>
              </a:rPr>
              <a:t> tournées par et avec des collaborateurs de Wavestone, etc.</a:t>
            </a:r>
          </a:p>
          <a:p>
            <a:pPr algn="just" defTabSz="457223">
              <a:defRPr/>
            </a:pPr>
            <a:endParaRPr lang="fr-FR" sz="1501" kern="1400" dirty="0">
              <a:solidFill>
                <a:srgbClr val="215868"/>
              </a:solidFill>
              <a:latin typeface="Montserrat Alternates Light"/>
              <a:ea typeface="Times New Roman" panose="02020603050405020304" pitchFamily="18" charset="0"/>
            </a:endParaRPr>
          </a:p>
          <a:p>
            <a:pPr algn="just" defTabSz="457223">
              <a:defRPr/>
            </a:pPr>
            <a:r>
              <a:rPr lang="fr-FR" sz="1501" kern="1400" dirty="0">
                <a:solidFill>
                  <a:srgbClr val="215868"/>
                </a:solidFill>
                <a:latin typeface="Montserrat Alternates Light"/>
                <a:ea typeface="Times New Roman" panose="02020603050405020304" pitchFamily="18" charset="0"/>
              </a:rPr>
              <a:t>Ce jeu de société constitue un autre exemple de l’engagement de Wavestone auprès du grand public.</a:t>
            </a:r>
          </a:p>
        </p:txBody>
      </p:sp>
      <p:pic>
        <p:nvPicPr>
          <p:cNvPr id="10" name="Picture 2">
            <a:extLst>
              <a:ext uri="{FF2B5EF4-FFF2-40B4-BE49-F238E27FC236}">
                <a16:creationId xmlns:a16="http://schemas.microsoft.com/office/drawing/2014/main" id="{847C637D-962F-40C9-ACB7-F7DE8569EE8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49234" y="1433700"/>
            <a:ext cx="2608766" cy="646396"/>
          </a:xfrm>
          <a:prstGeom prst="rect">
            <a:avLst/>
          </a:prstGeom>
        </p:spPr>
      </p:pic>
    </p:spTree>
    <p:extLst>
      <p:ext uri="{BB962C8B-B14F-4D97-AF65-F5344CB8AC3E}">
        <p14:creationId xmlns:p14="http://schemas.microsoft.com/office/powerpoint/2010/main" val="7366762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8" name="Rectangle : coins arrondis 7">
            <a:extLst>
              <a:ext uri="{FF2B5EF4-FFF2-40B4-BE49-F238E27FC236}">
                <a16:creationId xmlns:a16="http://schemas.microsoft.com/office/drawing/2014/main" id="{A432E585-697A-45B3-811D-37DF6C6D1E10}"/>
              </a:ext>
            </a:extLst>
          </p:cNvPr>
          <p:cNvSpPr/>
          <p:nvPr/>
        </p:nvSpPr>
        <p:spPr>
          <a:xfrm>
            <a:off x="318180" y="384994"/>
            <a:ext cx="6923316" cy="4124666"/>
          </a:xfrm>
          <a:prstGeom prst="roundRect">
            <a:avLst>
              <a:gd name="adj" fmla="val 6516"/>
            </a:avLst>
          </a:prstGeom>
          <a:solidFill>
            <a:srgbClr val="FFFFCC"/>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tIns="864001" rtlCol="0" anchor="t"/>
          <a:lstStyle/>
          <a:p>
            <a:pPr algn="just">
              <a:lnSpc>
                <a:spcPts val="1300"/>
              </a:lnSpc>
            </a:pPr>
            <a:r>
              <a:rPr lang="fr-FR" sz="1501" b="1" kern="1400" dirty="0">
                <a:solidFill>
                  <a:srgbClr val="215868"/>
                </a:solidFill>
                <a:latin typeface="Montserrat Alternates Light"/>
                <a:cs typeface="Calibri" panose="020F0502020204030204" pitchFamily="34" charset="0"/>
              </a:rPr>
              <a:t>Avec la participation de Cybermalveillance.gouv.fr, </a:t>
            </a:r>
            <a:r>
              <a:rPr lang="fr-FR" sz="1501" kern="1400" dirty="0">
                <a:solidFill>
                  <a:srgbClr val="215868"/>
                </a:solidFill>
                <a:latin typeface="Montserrat Alternates Light"/>
                <a:cs typeface="Calibri" panose="020F0502020204030204" pitchFamily="34" charset="0"/>
              </a:rPr>
              <a:t>le dispositif national d'assistance aux victimes de </a:t>
            </a:r>
            <a:r>
              <a:rPr lang="fr-FR" sz="1501" kern="1400" dirty="0" err="1">
                <a:solidFill>
                  <a:srgbClr val="215868"/>
                </a:solidFill>
                <a:latin typeface="Montserrat Alternates Light"/>
                <a:cs typeface="Calibri" panose="020F0502020204030204" pitchFamily="34" charset="0"/>
              </a:rPr>
              <a:t>cybermalveillance</a:t>
            </a:r>
            <a:r>
              <a:rPr lang="fr-FR" sz="1501" kern="1400" dirty="0">
                <a:solidFill>
                  <a:srgbClr val="215868"/>
                </a:solidFill>
                <a:latin typeface="Montserrat Alternates Light"/>
                <a:cs typeface="Calibri" panose="020F0502020204030204" pitchFamily="34" charset="0"/>
              </a:rPr>
              <a:t> et de sensibilisation aux risques numériques des publics, quels que soient leur âge et leur niveau de connaissance en matière de sécurité du numérique.</a:t>
            </a:r>
          </a:p>
          <a:p>
            <a:pPr algn="just">
              <a:lnSpc>
                <a:spcPts val="1300"/>
              </a:lnSpc>
            </a:pPr>
            <a:endParaRPr lang="fr-FR" sz="1501" kern="1400" dirty="0">
              <a:solidFill>
                <a:srgbClr val="215868"/>
              </a:solidFill>
              <a:latin typeface="Montserrat Alternates Light"/>
              <a:cs typeface="Calibri" panose="020F0502020204030204" pitchFamily="34" charset="0"/>
            </a:endParaRPr>
          </a:p>
          <a:p>
            <a:pPr algn="just">
              <a:lnSpc>
                <a:spcPts val="1300"/>
              </a:lnSpc>
            </a:pPr>
            <a:r>
              <a:rPr lang="fr-FR" sz="1501" kern="1400" dirty="0">
                <a:solidFill>
                  <a:srgbClr val="215868"/>
                </a:solidFill>
                <a:latin typeface="Montserrat Alternates Light"/>
                <a:cs typeface="Calibri" panose="020F0502020204030204" pitchFamily="34" charset="0"/>
              </a:rPr>
              <a:t>La plateforme en ligne Cybermalveillance.gouv.fr assure un accompagnement à deux niveaux :</a:t>
            </a:r>
          </a:p>
          <a:p>
            <a:pPr marL="174634" indent="-174634" algn="just">
              <a:lnSpc>
                <a:spcPts val="1300"/>
              </a:lnSpc>
              <a:spcAft>
                <a:spcPts val="800"/>
              </a:spcAft>
              <a:buSzPct val="150000"/>
              <a:buFontTx/>
              <a:buChar char="›"/>
            </a:pPr>
            <a:r>
              <a:rPr lang="fr-FR" sz="1501" b="1" kern="1400" dirty="0">
                <a:solidFill>
                  <a:srgbClr val="215868"/>
                </a:solidFill>
                <a:latin typeface="Montserrat Alternates Light"/>
                <a:cs typeface="Calibri" panose="020F0502020204030204" pitchFamily="34" charset="0"/>
              </a:rPr>
              <a:t>Vous êtes victimes d'actes de </a:t>
            </a:r>
            <a:r>
              <a:rPr lang="fr-FR" sz="1501" b="1" kern="1400" dirty="0" err="1">
                <a:solidFill>
                  <a:srgbClr val="215868"/>
                </a:solidFill>
                <a:latin typeface="Montserrat Alternates Light"/>
                <a:cs typeface="Calibri" panose="020F0502020204030204" pitchFamily="34" charset="0"/>
              </a:rPr>
              <a:t>cybermalveillance</a:t>
            </a:r>
            <a:r>
              <a:rPr lang="fr-FR" sz="1501" b="1" kern="1400" dirty="0">
                <a:solidFill>
                  <a:srgbClr val="215868"/>
                </a:solidFill>
                <a:latin typeface="Montserrat Alternates Light"/>
                <a:cs typeface="Calibri" panose="020F0502020204030204" pitchFamily="34" charset="0"/>
              </a:rPr>
              <a:t> (escroqueries, piratage de comptes...) ?</a:t>
            </a:r>
            <a:r>
              <a:rPr lang="fr-FR" sz="1501" kern="1400" dirty="0">
                <a:solidFill>
                  <a:srgbClr val="215868"/>
                </a:solidFill>
                <a:latin typeface="Montserrat Alternates Light"/>
                <a:cs typeface="Calibri" panose="020F0502020204030204" pitchFamily="34" charset="0"/>
              </a:rPr>
              <a:t> Cybermalveillance.gouv.fr fait un </a:t>
            </a:r>
            <a:r>
              <a:rPr lang="fr-FR" sz="1501" b="1" kern="1400" dirty="0">
                <a:solidFill>
                  <a:srgbClr val="215868"/>
                </a:solidFill>
                <a:latin typeface="Montserrat Alternates Light"/>
                <a:cs typeface="Calibri" panose="020F0502020204030204" pitchFamily="34" charset="0"/>
              </a:rPr>
              <a:t>diagnostic précis de votre situation et vous met en relation</a:t>
            </a:r>
            <a:r>
              <a:rPr lang="fr-FR" sz="1501" kern="1400" dirty="0">
                <a:solidFill>
                  <a:srgbClr val="215868"/>
                </a:solidFill>
                <a:latin typeface="Montserrat Alternates Light"/>
                <a:cs typeface="Calibri" panose="020F0502020204030204" pitchFamily="34" charset="0"/>
              </a:rPr>
              <a:t>, le cas échéant, avec les spécialistes et organismes compétents proches de chez vous </a:t>
            </a:r>
          </a:p>
          <a:p>
            <a:pPr marL="174634" indent="-174634" algn="just">
              <a:lnSpc>
                <a:spcPts val="1300"/>
              </a:lnSpc>
              <a:spcAft>
                <a:spcPts val="800"/>
              </a:spcAft>
              <a:buSzPct val="150000"/>
              <a:buFontTx/>
              <a:buChar char="›"/>
            </a:pPr>
            <a:r>
              <a:rPr lang="fr-FR" sz="1501" b="1" kern="1400" dirty="0">
                <a:solidFill>
                  <a:srgbClr val="215868"/>
                </a:solidFill>
                <a:latin typeface="Montserrat Alternates Light"/>
                <a:cs typeface="Calibri" panose="020F0502020204030204" pitchFamily="34" charset="0"/>
              </a:rPr>
              <a:t>Vous souhaitez comprendre les risques numériques et savoir comment réagir ou adopter les bonnes pratiques ?</a:t>
            </a:r>
            <a:r>
              <a:rPr lang="fr-FR" sz="1501" kern="1400" dirty="0">
                <a:solidFill>
                  <a:srgbClr val="215868"/>
                </a:solidFill>
                <a:latin typeface="Montserrat Alternates Light"/>
                <a:cs typeface="Calibri" panose="020F0502020204030204" pitchFamily="34" charset="0"/>
              </a:rPr>
              <a:t> Cybermalveillance.gouv.fr met à disposition </a:t>
            </a:r>
            <a:r>
              <a:rPr lang="fr-FR" sz="1501" b="1" kern="1400" dirty="0">
                <a:solidFill>
                  <a:srgbClr val="215868"/>
                </a:solidFill>
                <a:latin typeface="Montserrat Alternates Light"/>
                <a:cs typeface="Calibri" panose="020F0502020204030204" pitchFamily="34" charset="0"/>
              </a:rPr>
              <a:t>des outils de sensibilisation et de nombreux conseils</a:t>
            </a:r>
            <a:r>
              <a:rPr lang="fr-FR" sz="1501" kern="1400" dirty="0">
                <a:solidFill>
                  <a:srgbClr val="215868"/>
                </a:solidFill>
                <a:latin typeface="Montserrat Alternates Light"/>
                <a:cs typeface="Calibri" panose="020F0502020204030204" pitchFamily="34" charset="0"/>
              </a:rPr>
              <a:t> sur des thématiques du quotidien, et sous différents formats (vidéos, fiches réflexes, mémos, bandes-dessinées...).</a:t>
            </a:r>
          </a:p>
          <a:p>
            <a:pPr algn="ctr">
              <a:lnSpc>
                <a:spcPts val="1300"/>
              </a:lnSpc>
            </a:pPr>
            <a:r>
              <a:rPr lang="fr-FR" sz="1501" kern="1400" dirty="0">
                <a:solidFill>
                  <a:srgbClr val="215868"/>
                </a:solidFill>
                <a:latin typeface="Montserrat Alternates Light"/>
                <a:cs typeface="Calibri" panose="020F0502020204030204" pitchFamily="34" charset="0"/>
              </a:rPr>
              <a:t> Pour en savoir plus, rendez-vous sur </a:t>
            </a:r>
            <a:r>
              <a:rPr lang="fr-FR" sz="1501" b="1" kern="1400" dirty="0">
                <a:solidFill>
                  <a:srgbClr val="215868"/>
                </a:solidFill>
                <a:latin typeface="Montserrat Alternates Light"/>
                <a:cs typeface="Calibri" panose="020F0502020204030204" pitchFamily="34" charset="0"/>
              </a:rPr>
              <a:t>www.cybermalveillance.gouv.fr</a:t>
            </a:r>
            <a:r>
              <a:rPr lang="fr-FR" sz="1501" kern="1400" dirty="0">
                <a:solidFill>
                  <a:srgbClr val="215868"/>
                </a:solidFill>
                <a:latin typeface="Montserrat Alternates Light"/>
                <a:cs typeface="Calibri" panose="020F0502020204030204" pitchFamily="34" charset="0"/>
              </a:rPr>
              <a:t>.</a:t>
            </a:r>
          </a:p>
          <a:p>
            <a:pPr lvl="0" algn="ctr"/>
            <a:r>
              <a:rPr lang="fr-FR" sz="1300" kern="1400" dirty="0">
                <a:solidFill>
                  <a:srgbClr val="215868"/>
                </a:solidFill>
                <a:latin typeface="Montserrat Alternates Light"/>
                <a:cs typeface="Calibri" panose="020F0502020204030204" pitchFamily="34" charset="0"/>
              </a:rPr>
              <a:t> </a:t>
            </a:r>
          </a:p>
        </p:txBody>
      </p:sp>
      <p:pic>
        <p:nvPicPr>
          <p:cNvPr id="13" name="Image 12">
            <a:extLst>
              <a:ext uri="{FF2B5EF4-FFF2-40B4-BE49-F238E27FC236}">
                <a16:creationId xmlns:a16="http://schemas.microsoft.com/office/drawing/2014/main" id="{66E23AC9-2050-4B58-8952-9AB1562062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4291" y="556675"/>
            <a:ext cx="3931094" cy="489822"/>
          </a:xfrm>
          <a:prstGeom prst="rect">
            <a:avLst/>
          </a:prstGeom>
        </p:spPr>
      </p:pic>
      <p:sp>
        <p:nvSpPr>
          <p:cNvPr id="10" name="Rectangle : coins arrondis 7">
            <a:extLst>
              <a:ext uri="{FF2B5EF4-FFF2-40B4-BE49-F238E27FC236}">
                <a16:creationId xmlns:a16="http://schemas.microsoft.com/office/drawing/2014/main" id="{2622E944-5247-4D61-82C8-57E1DBC6114E}"/>
              </a:ext>
            </a:extLst>
          </p:cNvPr>
          <p:cNvSpPr/>
          <p:nvPr/>
        </p:nvSpPr>
        <p:spPr>
          <a:xfrm>
            <a:off x="318180" y="4762195"/>
            <a:ext cx="6923316" cy="5600042"/>
          </a:xfrm>
          <a:prstGeom prst="roundRect">
            <a:avLst>
              <a:gd name="adj" fmla="val 5495"/>
            </a:avLst>
          </a:prstGeom>
          <a:solidFill>
            <a:srgbClr val="FFFFCC"/>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tIns="864001" rtlCol="0" anchor="t"/>
          <a:lstStyle/>
          <a:p>
            <a:pPr algn="just">
              <a:lnSpc>
                <a:spcPts val="1300"/>
              </a:lnSpc>
            </a:pPr>
            <a:r>
              <a:rPr lang="fr-FR" sz="1500" b="1" kern="1400">
                <a:solidFill>
                  <a:srgbClr val="215868"/>
                </a:solidFill>
                <a:latin typeface="Montserrat Alternates Light"/>
                <a:cs typeface="Calibri" panose="020F0502020204030204" pitchFamily="34" charset="0"/>
              </a:rPr>
              <a:t>Net Ecoute :</a:t>
            </a:r>
          </a:p>
          <a:p>
            <a:pPr algn="just">
              <a:lnSpc>
                <a:spcPts val="1300"/>
              </a:lnSpc>
            </a:pPr>
            <a:r>
              <a:rPr lang="fr-FR" sz="1501" kern="1400">
                <a:solidFill>
                  <a:srgbClr val="215868"/>
                </a:solidFill>
                <a:latin typeface="Montserrat Alternates Light"/>
                <a:cs typeface="Calibri" panose="020F0502020204030204" pitchFamily="34" charset="0"/>
              </a:rPr>
              <a:t>Site de sensibilisation aux dangers du net : </a:t>
            </a:r>
            <a:r>
              <a:rPr lang="fr-FR" sz="1501" kern="1400">
                <a:solidFill>
                  <a:srgbClr val="215868"/>
                </a:solidFill>
                <a:latin typeface="Montserrat Alternates Light"/>
                <a:cs typeface="Calibri" panose="020F0502020204030204" pitchFamily="34" charset="0"/>
                <a:hlinkClick r:id="rId3">
                  <a:extLst>
                    <a:ext uri="{A12FA001-AC4F-418D-AE19-62706E023703}">
                      <ahyp:hlinkClr xmlns:ahyp="http://schemas.microsoft.com/office/drawing/2018/hyperlinkcolor" val="tx"/>
                    </a:ext>
                  </a:extLst>
                </a:hlinkClick>
              </a:rPr>
              <a:t>https://www.netecoute.fr/</a:t>
            </a:r>
            <a:r>
              <a:rPr lang="fr-FR" sz="1501" kern="1400">
                <a:solidFill>
                  <a:srgbClr val="215868"/>
                </a:solidFill>
                <a:latin typeface="Montserrat Alternates Light"/>
                <a:cs typeface="Calibri" panose="020F0502020204030204" pitchFamily="34" charset="0"/>
              </a:rPr>
              <a:t> (possibilité de discuter via un chatbot)</a:t>
            </a:r>
          </a:p>
          <a:p>
            <a:pPr algn="just">
              <a:lnSpc>
                <a:spcPts val="1300"/>
              </a:lnSpc>
            </a:pPr>
            <a:r>
              <a:rPr lang="fr-FR" sz="1501" kern="1400">
                <a:solidFill>
                  <a:srgbClr val="215868"/>
                </a:solidFill>
                <a:latin typeface="Montserrat Alternates Light"/>
                <a:cs typeface="Calibri" panose="020F0502020204030204" pitchFamily="34" charset="0"/>
              </a:rPr>
              <a:t>Numéro de téléphone : 0800 200 000</a:t>
            </a:r>
          </a:p>
          <a:p>
            <a:pPr algn="just">
              <a:lnSpc>
                <a:spcPts val="1300"/>
              </a:lnSpc>
            </a:pPr>
            <a:endParaRPr lang="fr-FR" sz="1501" kern="1400">
              <a:solidFill>
                <a:srgbClr val="215868"/>
              </a:solidFill>
              <a:latin typeface="Montserrat Alternates Light"/>
              <a:cs typeface="Calibri" panose="020F0502020204030204" pitchFamily="34" charset="0"/>
            </a:endParaRPr>
          </a:p>
          <a:p>
            <a:pPr algn="just">
              <a:lnSpc>
                <a:spcPts val="1300"/>
              </a:lnSpc>
            </a:pPr>
            <a:r>
              <a:rPr lang="fr-FR" sz="1501" b="1" kern="1400">
                <a:solidFill>
                  <a:srgbClr val="215868"/>
                </a:solidFill>
                <a:latin typeface="Montserrat Alternates Light"/>
                <a:cs typeface="Calibri" panose="020F0502020204030204" pitchFamily="34" charset="0"/>
              </a:rPr>
              <a:t>PHAROS (plateforme de signalement de contenu) :</a:t>
            </a:r>
          </a:p>
          <a:p>
            <a:pPr algn="just">
              <a:lnSpc>
                <a:spcPts val="1300"/>
              </a:lnSpc>
            </a:pPr>
            <a:r>
              <a:rPr lang="fr-FR" sz="1501" kern="1400">
                <a:solidFill>
                  <a:srgbClr val="215868"/>
                </a:solidFill>
                <a:latin typeface="Montserrat Alternates Light"/>
                <a:cs typeface="Calibri" panose="020F0502020204030204" pitchFamily="34" charset="0"/>
                <a:hlinkClick r:id="rId4">
                  <a:extLst>
                    <a:ext uri="{A12FA001-AC4F-418D-AE19-62706E023703}">
                      <ahyp:hlinkClr xmlns:ahyp="http://schemas.microsoft.com/office/drawing/2018/hyperlinkcolor" val="tx"/>
                    </a:ext>
                  </a:extLst>
                </a:hlinkClick>
              </a:rPr>
              <a:t>https://www.internet-signalement.gouv.fr/PortailWeb/planets/Accueil!input.action</a:t>
            </a:r>
            <a:r>
              <a:rPr lang="fr-FR" sz="1501" kern="1400">
                <a:solidFill>
                  <a:srgbClr val="215868"/>
                </a:solidFill>
                <a:latin typeface="Montserrat Alternates Light"/>
                <a:cs typeface="Calibri" panose="020F0502020204030204" pitchFamily="34" charset="0"/>
              </a:rPr>
              <a:t> </a:t>
            </a:r>
          </a:p>
          <a:p>
            <a:pPr algn="just">
              <a:lnSpc>
                <a:spcPts val="1300"/>
              </a:lnSpc>
            </a:pPr>
            <a:endParaRPr lang="fr-FR" sz="1501" kern="1400">
              <a:solidFill>
                <a:srgbClr val="215868"/>
              </a:solidFill>
              <a:latin typeface="Montserrat Alternates Light"/>
              <a:cs typeface="Calibri" panose="020F0502020204030204" pitchFamily="34" charset="0"/>
            </a:endParaRPr>
          </a:p>
          <a:p>
            <a:pPr algn="just">
              <a:lnSpc>
                <a:spcPts val="1300"/>
              </a:lnSpc>
            </a:pPr>
            <a:endParaRPr lang="fr-FR" sz="1501" kern="1400">
              <a:solidFill>
                <a:srgbClr val="215868"/>
              </a:solidFill>
              <a:latin typeface="Montserrat Alternates Light"/>
              <a:cs typeface="Calibri" panose="020F0502020204030204" pitchFamily="34" charset="0"/>
            </a:endParaRPr>
          </a:p>
          <a:p>
            <a:pPr algn="just">
              <a:lnSpc>
                <a:spcPts val="1300"/>
              </a:lnSpc>
            </a:pPr>
            <a:r>
              <a:rPr lang="fr-FR" sz="1501" b="1" kern="1400">
                <a:solidFill>
                  <a:srgbClr val="215868"/>
                </a:solidFill>
                <a:latin typeface="Montserrat Alternates Light"/>
                <a:cs typeface="Calibri" panose="020F0502020204030204" pitchFamily="34" charset="0"/>
              </a:rPr>
              <a:t>Plateforme de sensibilisation et d’aide aux victimes (cybermalveillance) :</a:t>
            </a:r>
          </a:p>
          <a:p>
            <a:pPr algn="just">
              <a:lnSpc>
                <a:spcPts val="1300"/>
              </a:lnSpc>
            </a:pPr>
            <a:r>
              <a:rPr lang="fr-FR" sz="1501" kern="1400">
                <a:solidFill>
                  <a:srgbClr val="215868"/>
                </a:solidFill>
                <a:latin typeface="Montserrat Alternates Light"/>
                <a:cs typeface="Calibri" panose="020F0502020204030204" pitchFamily="34" charset="0"/>
                <a:hlinkClick r:id="rId5">
                  <a:extLst>
                    <a:ext uri="{A12FA001-AC4F-418D-AE19-62706E023703}">
                      <ahyp:hlinkClr xmlns:ahyp="http://schemas.microsoft.com/office/drawing/2018/hyperlinkcolor" val="tx"/>
                    </a:ext>
                  </a:extLst>
                </a:hlinkClick>
              </a:rPr>
              <a:t>https://www.cybermalveillance.gouv.fr/</a:t>
            </a:r>
            <a:endParaRPr lang="fr-FR" sz="1501" kern="1400">
              <a:solidFill>
                <a:srgbClr val="215868"/>
              </a:solidFill>
              <a:latin typeface="Montserrat Alternates Light"/>
              <a:cs typeface="Calibri" panose="020F0502020204030204" pitchFamily="34" charset="0"/>
            </a:endParaRPr>
          </a:p>
          <a:p>
            <a:pPr algn="just">
              <a:lnSpc>
                <a:spcPts val="1300"/>
              </a:lnSpc>
            </a:pPr>
            <a:endParaRPr lang="fr-FR" sz="1600" kern="1400">
              <a:solidFill>
                <a:srgbClr val="215868"/>
              </a:solidFill>
              <a:latin typeface="Montserrat Alternates Light"/>
              <a:cs typeface="Calibri" panose="020F0502020204030204" pitchFamily="34" charset="0"/>
            </a:endParaRPr>
          </a:p>
          <a:p>
            <a:pPr algn="just">
              <a:lnSpc>
                <a:spcPts val="1300"/>
              </a:lnSpc>
            </a:pPr>
            <a:endParaRPr lang="fr-FR" sz="1600" kern="1400">
              <a:solidFill>
                <a:srgbClr val="215868"/>
              </a:solidFill>
              <a:latin typeface="Montserrat Alternates Light"/>
              <a:cs typeface="Calibri" panose="020F0502020204030204" pitchFamily="34" charset="0"/>
            </a:endParaRPr>
          </a:p>
          <a:p>
            <a:pPr algn="just">
              <a:lnSpc>
                <a:spcPts val="1300"/>
              </a:lnSpc>
            </a:pPr>
            <a:endParaRPr lang="fr-FR" sz="1600" kern="1400">
              <a:solidFill>
                <a:srgbClr val="215868"/>
              </a:solidFill>
              <a:latin typeface="Montserrat Alternates Light"/>
              <a:cs typeface="Calibri" panose="020F0502020204030204" pitchFamily="34" charset="0"/>
            </a:endParaRPr>
          </a:p>
          <a:p>
            <a:pPr algn="just">
              <a:lnSpc>
                <a:spcPts val="1300"/>
              </a:lnSpc>
            </a:pPr>
            <a:endParaRPr lang="fr-FR" sz="1600" kern="1400">
              <a:solidFill>
                <a:srgbClr val="215868"/>
              </a:solidFill>
              <a:latin typeface="Montserrat Alternates Light"/>
              <a:cs typeface="Calibri" panose="020F0502020204030204" pitchFamily="34" charset="0"/>
            </a:endParaRPr>
          </a:p>
          <a:p>
            <a:pPr algn="just">
              <a:lnSpc>
                <a:spcPts val="1300"/>
              </a:lnSpc>
            </a:pPr>
            <a:endParaRPr lang="fr-FR" sz="1600" kern="1400">
              <a:solidFill>
                <a:srgbClr val="215868"/>
              </a:solidFill>
              <a:latin typeface="Montserrat Alternates Light"/>
              <a:cs typeface="Calibri" panose="020F0502020204030204" pitchFamily="34" charset="0"/>
            </a:endParaRPr>
          </a:p>
          <a:p>
            <a:pPr algn="just">
              <a:lnSpc>
                <a:spcPts val="1300"/>
              </a:lnSpc>
            </a:pPr>
            <a:endParaRPr lang="fr-FR" sz="1501" kern="1400">
              <a:solidFill>
                <a:srgbClr val="215868"/>
              </a:solidFill>
              <a:latin typeface="Montserrat Alternates Light"/>
              <a:cs typeface="Calibri" panose="020F0502020204030204" pitchFamily="34" charset="0"/>
            </a:endParaRPr>
          </a:p>
          <a:p>
            <a:pPr algn="just">
              <a:lnSpc>
                <a:spcPts val="1300"/>
              </a:lnSpc>
            </a:pPr>
            <a:endParaRPr lang="fr-FR" sz="1501" kern="1400">
              <a:solidFill>
                <a:srgbClr val="215868"/>
              </a:solidFill>
              <a:latin typeface="Montserrat Alternates Light"/>
              <a:cs typeface="Calibri" panose="020F0502020204030204" pitchFamily="34" charset="0"/>
            </a:endParaRPr>
          </a:p>
          <a:p>
            <a:pPr algn="r">
              <a:lnSpc>
                <a:spcPts val="1300"/>
              </a:lnSpc>
            </a:pPr>
            <a:r>
              <a:rPr lang="fr-FR" sz="1501" b="1" kern="1400">
                <a:solidFill>
                  <a:schemeClr val="accent2"/>
                </a:solidFill>
                <a:latin typeface="Montserrat Alternates Light"/>
                <a:cs typeface="Calibri" panose="020F0502020204030204" pitchFamily="34" charset="0"/>
              </a:rPr>
              <a:t>Icônes utilisées dans ce livret :</a:t>
            </a:r>
          </a:p>
          <a:p>
            <a:pPr algn="ctr">
              <a:lnSpc>
                <a:spcPts val="1300"/>
              </a:lnSpc>
            </a:pPr>
            <a:endParaRPr lang="fr-FR" sz="1501" kern="1400">
              <a:solidFill>
                <a:srgbClr val="215868"/>
              </a:solidFill>
              <a:latin typeface="Montserrat Alternates Light"/>
              <a:cs typeface="Calibri" panose="020F0502020204030204" pitchFamily="34" charset="0"/>
            </a:endParaRPr>
          </a:p>
          <a:p>
            <a:pPr algn="r">
              <a:lnSpc>
                <a:spcPts val="1300"/>
              </a:lnSpc>
            </a:pPr>
            <a:r>
              <a:rPr lang="fr-FR" sz="1501" kern="1400">
                <a:solidFill>
                  <a:srgbClr val="215868"/>
                </a:solidFill>
                <a:latin typeface="Montserrat Alternates Light"/>
                <a:cs typeface="Calibri" panose="020F0502020204030204" pitchFamily="34" charset="0"/>
              </a:rPr>
              <a:t>Les icônes utilisées dans ce livret sont issues du pack Microsoft ou</a:t>
            </a:r>
          </a:p>
          <a:p>
            <a:pPr algn="r">
              <a:lnSpc>
                <a:spcPts val="1300"/>
              </a:lnSpc>
            </a:pPr>
            <a:r>
              <a:rPr lang="fr-FR" sz="1501" kern="1400">
                <a:solidFill>
                  <a:srgbClr val="215868"/>
                </a:solidFill>
                <a:latin typeface="Montserrat Alternates Light"/>
                <a:cs typeface="Calibri" panose="020F0502020204030204" pitchFamily="34" charset="0"/>
              </a:rPr>
              <a:t> crées par la société Freepik, plus précisément par Eleonor Wang (</a:t>
            </a:r>
            <a:r>
              <a:rPr lang="fr-FR" sz="1501" kern="1400">
                <a:solidFill>
                  <a:srgbClr val="215868"/>
                </a:solidFill>
                <a:latin typeface="Montserrat Alternates Light"/>
                <a:cs typeface="Calibri" panose="020F0502020204030204" pitchFamily="34" charset="0"/>
                <a:hlinkClick r:id="rId6">
                  <a:extLst>
                    <a:ext uri="{A12FA001-AC4F-418D-AE19-62706E023703}">
                      <ahyp:hlinkClr xmlns:ahyp="http://schemas.microsoft.com/office/drawing/2018/hyperlinkcolor" val="tx"/>
                    </a:ext>
                  </a:extLst>
                </a:hlinkClick>
              </a:rPr>
              <a:t>https://www.flaticon.com/authors/eleonor-wang</a:t>
            </a:r>
            <a:r>
              <a:rPr lang="fr-FR" sz="1501" kern="1400">
                <a:solidFill>
                  <a:srgbClr val="215868"/>
                </a:solidFill>
                <a:latin typeface="Montserrat Alternates Light"/>
                <a:cs typeface="Calibri" panose="020F0502020204030204" pitchFamily="34" charset="0"/>
              </a:rPr>
              <a:t>) et sont </a:t>
            </a:r>
          </a:p>
          <a:p>
            <a:pPr algn="r">
              <a:lnSpc>
                <a:spcPts val="1300"/>
              </a:lnSpc>
            </a:pPr>
            <a:r>
              <a:rPr lang="fr-FR" sz="1501" kern="1400">
                <a:solidFill>
                  <a:srgbClr val="215868"/>
                </a:solidFill>
                <a:latin typeface="Montserrat Alternates Light"/>
                <a:cs typeface="Calibri" panose="020F0502020204030204" pitchFamily="34" charset="0"/>
              </a:rPr>
              <a:t>accessibles à ce lien : </a:t>
            </a:r>
            <a:r>
              <a:rPr lang="fr-FR" sz="1501" kern="1400">
                <a:solidFill>
                  <a:srgbClr val="215868"/>
                </a:solidFill>
                <a:latin typeface="Montserrat Alternates Light"/>
                <a:cs typeface="Calibri" panose="020F0502020204030204" pitchFamily="34" charset="0"/>
                <a:hlinkClick r:id="rId7">
                  <a:extLst>
                    <a:ext uri="{A12FA001-AC4F-418D-AE19-62706E023703}">
                      <ahyp:hlinkClr xmlns:ahyp="http://schemas.microsoft.com/office/drawing/2018/hyperlinkcolor" val="tx"/>
                    </a:ext>
                  </a:extLst>
                </a:hlinkClick>
              </a:rPr>
              <a:t>https://www.flaticon.com/</a:t>
            </a:r>
            <a:r>
              <a:rPr lang="fr-FR" sz="1501" kern="1400">
                <a:solidFill>
                  <a:srgbClr val="215868"/>
                </a:solidFill>
                <a:latin typeface="Montserrat Alternates Light"/>
                <a:cs typeface="Calibri" panose="020F0502020204030204" pitchFamily="34" charset="0"/>
              </a:rPr>
              <a:t>.</a:t>
            </a:r>
            <a:r>
              <a:rPr lang="fr-FR" sz="1300" kern="1400">
                <a:solidFill>
                  <a:srgbClr val="215868"/>
                </a:solidFill>
                <a:latin typeface="Montserrat Alternates Light"/>
                <a:cs typeface="Calibri" panose="020F0502020204030204" pitchFamily="34" charset="0"/>
              </a:rPr>
              <a:t> </a:t>
            </a:r>
          </a:p>
        </p:txBody>
      </p:sp>
      <p:pic>
        <p:nvPicPr>
          <p:cNvPr id="3" name="Graphique 2" descr="Trombone">
            <a:extLst>
              <a:ext uri="{FF2B5EF4-FFF2-40B4-BE49-F238E27FC236}">
                <a16:creationId xmlns:a16="http://schemas.microsoft.com/office/drawing/2014/main" id="{AC4D88BA-3F54-41A1-9D19-C16FF1C8676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52437" y="4561966"/>
            <a:ext cx="914400" cy="914400"/>
          </a:xfrm>
          <a:prstGeom prst="rect">
            <a:avLst/>
          </a:prstGeom>
        </p:spPr>
      </p:pic>
      <p:sp>
        <p:nvSpPr>
          <p:cNvPr id="4" name="ZoneTexte 3">
            <a:extLst>
              <a:ext uri="{FF2B5EF4-FFF2-40B4-BE49-F238E27FC236}">
                <a16:creationId xmlns:a16="http://schemas.microsoft.com/office/drawing/2014/main" id="{8F7CF190-EBE5-4282-B7F8-6A7D643C83DB}"/>
              </a:ext>
            </a:extLst>
          </p:cNvPr>
          <p:cNvSpPr txBox="1"/>
          <p:nvPr/>
        </p:nvSpPr>
        <p:spPr>
          <a:xfrm>
            <a:off x="1219200" y="4867560"/>
            <a:ext cx="3129768" cy="400110"/>
          </a:xfrm>
          <a:prstGeom prst="rect">
            <a:avLst/>
          </a:prstGeom>
          <a:noFill/>
        </p:spPr>
        <p:txBody>
          <a:bodyPr wrap="none" rtlCol="0">
            <a:spAutoFit/>
          </a:bodyPr>
          <a:lstStyle/>
          <a:p>
            <a:r>
              <a:rPr lang="fr-FR" sz="2000" b="1">
                <a:solidFill>
                  <a:schemeClr val="accent2"/>
                </a:solidFill>
                <a:latin typeface="Montserrat Alternates Light"/>
              </a:rPr>
              <a:t>INFORMATIONS PRATIQUES</a:t>
            </a:r>
          </a:p>
        </p:txBody>
      </p:sp>
      <p:cxnSp>
        <p:nvCxnSpPr>
          <p:cNvPr id="7" name="Connecteur droit 6">
            <a:extLst>
              <a:ext uri="{FF2B5EF4-FFF2-40B4-BE49-F238E27FC236}">
                <a16:creationId xmlns:a16="http://schemas.microsoft.com/office/drawing/2014/main" id="{EF750CEC-1681-4D81-A467-1491B7CFC8B4}"/>
              </a:ext>
            </a:extLst>
          </p:cNvPr>
          <p:cNvCxnSpPr>
            <a:cxnSpLocks/>
          </p:cNvCxnSpPr>
          <p:nvPr/>
        </p:nvCxnSpPr>
        <p:spPr>
          <a:xfrm>
            <a:off x="6083300" y="8487060"/>
            <a:ext cx="8509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4255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8" name="Rectangle : coins arrondis 7">
            <a:extLst>
              <a:ext uri="{FF2B5EF4-FFF2-40B4-BE49-F238E27FC236}">
                <a16:creationId xmlns:a16="http://schemas.microsoft.com/office/drawing/2014/main" id="{531C7C1A-414D-41CD-A449-390A624D04E4}"/>
              </a:ext>
            </a:extLst>
          </p:cNvPr>
          <p:cNvSpPr/>
          <p:nvPr/>
        </p:nvSpPr>
        <p:spPr>
          <a:xfrm>
            <a:off x="318180" y="704181"/>
            <a:ext cx="6923316" cy="6694145"/>
          </a:xfrm>
          <a:prstGeom prst="roundRect">
            <a:avLst>
              <a:gd name="adj" fmla="val 5495"/>
            </a:avLst>
          </a:prstGeom>
          <a:solidFill>
            <a:srgbClr val="FFFFCC"/>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tIns="864001" rtlCol="0" anchor="t"/>
          <a:lstStyle/>
          <a:p>
            <a:pPr algn="just">
              <a:lnSpc>
                <a:spcPts val="1300"/>
              </a:lnSpc>
            </a:pPr>
            <a:endParaRPr lang="fr-FR" sz="1300" kern="1400" dirty="0">
              <a:solidFill>
                <a:srgbClr val="215868"/>
              </a:solidFill>
              <a:latin typeface="Montserrat Alternates Light"/>
              <a:cs typeface="Calibri" panose="020F0502020204030204" pitchFamily="34" charset="0"/>
            </a:endParaRPr>
          </a:p>
        </p:txBody>
      </p:sp>
      <p:pic>
        <p:nvPicPr>
          <p:cNvPr id="19" name="Graphique 2" descr="Trombone">
            <a:extLst>
              <a:ext uri="{FF2B5EF4-FFF2-40B4-BE49-F238E27FC236}">
                <a16:creationId xmlns:a16="http://schemas.microsoft.com/office/drawing/2014/main" id="{FB920868-C82F-485A-BF14-65C5BAA4F2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2437" y="503953"/>
            <a:ext cx="914400" cy="914400"/>
          </a:xfrm>
          <a:prstGeom prst="rect">
            <a:avLst/>
          </a:prstGeom>
        </p:spPr>
      </p:pic>
      <p:sp>
        <p:nvSpPr>
          <p:cNvPr id="21" name="ZoneTexte 3">
            <a:extLst>
              <a:ext uri="{FF2B5EF4-FFF2-40B4-BE49-F238E27FC236}">
                <a16:creationId xmlns:a16="http://schemas.microsoft.com/office/drawing/2014/main" id="{C05CB7E5-C54F-4B53-963C-20807DDD7319}"/>
              </a:ext>
            </a:extLst>
          </p:cNvPr>
          <p:cNvSpPr txBox="1"/>
          <p:nvPr/>
        </p:nvSpPr>
        <p:spPr>
          <a:xfrm>
            <a:off x="1219200" y="809547"/>
            <a:ext cx="1417952" cy="400110"/>
          </a:xfrm>
          <a:prstGeom prst="rect">
            <a:avLst/>
          </a:prstGeom>
          <a:noFill/>
        </p:spPr>
        <p:txBody>
          <a:bodyPr wrap="none" rtlCol="0">
            <a:spAutoFit/>
          </a:bodyPr>
          <a:lstStyle/>
          <a:p>
            <a:r>
              <a:rPr lang="fr-FR" sz="2000" b="1" dirty="0">
                <a:solidFill>
                  <a:schemeClr val="accent2"/>
                </a:solidFill>
                <a:latin typeface="Montserrat Alternates Light"/>
              </a:rPr>
              <a:t>MES NOTES</a:t>
            </a:r>
          </a:p>
        </p:txBody>
      </p:sp>
      <p:sp>
        <p:nvSpPr>
          <p:cNvPr id="2" name="TextBox 1">
            <a:extLst>
              <a:ext uri="{FF2B5EF4-FFF2-40B4-BE49-F238E27FC236}">
                <a16:creationId xmlns:a16="http://schemas.microsoft.com/office/drawing/2014/main" id="{BCB0CCEE-16CF-4BE9-AF63-6296F1D382AC}"/>
              </a:ext>
            </a:extLst>
          </p:cNvPr>
          <p:cNvSpPr txBox="1"/>
          <p:nvPr/>
        </p:nvSpPr>
        <p:spPr>
          <a:xfrm>
            <a:off x="318181" y="7571759"/>
            <a:ext cx="6923316" cy="2616101"/>
          </a:xfrm>
          <a:prstGeom prst="rect">
            <a:avLst/>
          </a:prstGeom>
          <a:noFill/>
        </p:spPr>
        <p:txBody>
          <a:bodyPr wrap="square" rtlCol="0">
            <a:spAutoFit/>
          </a:bodyPr>
          <a:lstStyle/>
          <a:p>
            <a:r>
              <a:rPr lang="fr-FR" sz="1400" dirty="0">
                <a:solidFill>
                  <a:srgbClr val="215868"/>
                </a:solidFill>
                <a:latin typeface="Montserrat Alternates Light"/>
              </a:rPr>
              <a:t>Copyright (c) 2019 – CCJ – Wavestone</a:t>
            </a:r>
          </a:p>
          <a:p>
            <a:endParaRPr lang="fr-FR" sz="1200" dirty="0">
              <a:solidFill>
                <a:srgbClr val="215868"/>
              </a:solidFill>
              <a:latin typeface="Montserrat Alternates Light"/>
            </a:endParaRPr>
          </a:p>
          <a:p>
            <a:r>
              <a:rPr lang="fr-FR" sz="1100" dirty="0">
                <a:solidFill>
                  <a:srgbClr val="215868"/>
                </a:solidFill>
                <a:latin typeface="Montserrat Alternates Light"/>
              </a:rPr>
              <a:t>L'autorisation est accordée, gracieusement, à toute personne acquérant une copie de ce Jeu et des fichiers de documentation associés (le « Jeu »), de commercialiser le Jeu sans restriction, notamment les droits d'utiliser, de copier, de modifier, de fusionner, de publier, de distribuer, de sous-licencier et / ou de vendre des copies du Jeu, ainsi que d'autoriser les personnes auxquelles le Jeu est fournie à le faire, sous réserve des conditions suivantes :</a:t>
            </a:r>
          </a:p>
          <a:p>
            <a:endParaRPr lang="fr-FR" sz="1100" dirty="0">
              <a:solidFill>
                <a:srgbClr val="215868"/>
              </a:solidFill>
              <a:latin typeface="Montserrat Alternates Light"/>
            </a:endParaRPr>
          </a:p>
          <a:p>
            <a:r>
              <a:rPr lang="fr-FR" sz="1100" dirty="0">
                <a:solidFill>
                  <a:srgbClr val="215868"/>
                </a:solidFill>
                <a:latin typeface="Montserrat Alternates Light"/>
              </a:rPr>
              <a:t>La déclaration de copyright ci-dessus et la présente autorisation doivent être incluses dans toutes copies ou parties substantielles du Jeu.</a:t>
            </a:r>
          </a:p>
          <a:p>
            <a:endParaRPr lang="fr-FR" sz="1100" dirty="0">
              <a:solidFill>
                <a:srgbClr val="215868"/>
              </a:solidFill>
              <a:latin typeface="Montserrat Alternates Light"/>
            </a:endParaRPr>
          </a:p>
          <a:p>
            <a:r>
              <a:rPr lang="fr-FR" sz="1000" dirty="0">
                <a:solidFill>
                  <a:srgbClr val="215868"/>
                </a:solidFill>
                <a:latin typeface="Montserrat Alternates Light"/>
              </a:rPr>
              <a:t>LE JEU EST FOURNI « TEL QUEL », SANS GARANTIE D'AUCUNE SORTE, EXPLICITE OU IMPLICITE, NOTAMMENT SANS GARANTIE DE QUALITÉ MARCHANDE, D’ADÉQUATION À UN USAGE PARTICULIER ET D'ABSENCE DE CONTREFAÇON. EN AUCUN CAS, LES AUTEURS OU TITULAIRES DU DROIT D'AUTEUR NE SERONT RESPONSABLES DE TOUT DOMMAGE, RÉCLAMATION OU AUTRE RESPONSABILITÉ, QUE CE SOIT DANS LE CADRE D'UN CONTRAT, D'UN DÉLIT OU AUTRE, EN PROVENANCE DE, CONSÉCUTIF À OU EN RELATION AVEC LE JEU OU SON UTILISATION, OU AVEC D'AUTRES ÉLÉMENTS DU JEU.</a:t>
            </a:r>
          </a:p>
        </p:txBody>
      </p:sp>
    </p:spTree>
    <p:extLst>
      <p:ext uri="{BB962C8B-B14F-4D97-AF65-F5344CB8AC3E}">
        <p14:creationId xmlns:p14="http://schemas.microsoft.com/office/powerpoint/2010/main" val="2117892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ext Box 323">
            <a:extLst>
              <a:ext uri="{FF2B5EF4-FFF2-40B4-BE49-F238E27FC236}">
                <a16:creationId xmlns:a16="http://schemas.microsoft.com/office/drawing/2014/main" id="{9376DCB0-15A2-4E38-B300-B715F499E1C0}"/>
              </a:ext>
            </a:extLst>
          </p:cNvPr>
          <p:cNvSpPr txBox="1">
            <a:spLocks noChangeArrowheads="1"/>
          </p:cNvSpPr>
          <p:nvPr/>
        </p:nvSpPr>
        <p:spPr bwMode="auto">
          <a:xfrm>
            <a:off x="139700" y="1072980"/>
            <a:ext cx="7264400" cy="1058751"/>
          </a:xfrm>
          <a:prstGeom prst="rect">
            <a:avLst/>
          </a:prstGeom>
          <a:noFill/>
          <a:ln>
            <a:noFill/>
          </a:ln>
          <a:effectLst/>
          <a:extLst>
            <a:ext uri="{909E8E84-426E-40DD-AFC4-6F175D3DCCD1}">
              <a14:hiddenFill xmlns:a14="http://schemas.microsoft.com/office/drawing/2010/main">
                <a:solidFill>
                  <a:srgbClr val="FFFFFE"/>
                </a:solidFill>
              </a14:hiddenFill>
            </a:ext>
            <a:ext uri="{91240B29-F687-4F45-9708-019B960494DF}">
              <a14:hiddenLine xmlns:a14="http://schemas.microsoft.com/office/drawing/2010/main" w="9525" algn="in">
                <a:solidFill>
                  <a:srgbClr val="212120"/>
                </a:solidFill>
                <a:miter lim="800000"/>
                <a:headEnd/>
                <a:tailEnd/>
              </a14:hiddenLine>
            </a:ext>
            <a:ext uri="{AF507438-7753-43E0-B8FC-AC1667EBCBE1}">
              <a14:hiddenEffects xmlns:a14="http://schemas.microsoft.com/office/drawing/2010/main">
                <a:effectLst/>
              </a14:hiddenEffects>
            </a:ext>
          </a:extLst>
        </p:spPr>
        <p:txBody>
          <a:bodyPr rot="0" vert="horz" wrap="square" lIns="90000" tIns="36576" rIns="90000" bIns="36576" anchor="t" anchorCtr="0" upright="1">
            <a:spAutoFit/>
          </a:bodyPr>
          <a:lstStyle/>
          <a:p>
            <a:pPr algn="ctr"/>
            <a:r>
              <a:rPr lang="fr-FR" sz="1600" b="1" dirty="0">
                <a:solidFill>
                  <a:srgbClr val="215868"/>
                </a:solidFill>
                <a:latin typeface="Montserrat Alternates Light"/>
                <a:cs typeface="Times New Roman" panose="02020603050405020304" pitchFamily="18" charset="0"/>
              </a:rPr>
              <a:t>Sur chaque carte apparaît un mot au centre, que le joueur doit faire deviner à son équipe.</a:t>
            </a:r>
            <a:r>
              <a:rPr lang="fr-FR" sz="1600" dirty="0">
                <a:solidFill>
                  <a:srgbClr val="215868"/>
                </a:solidFill>
                <a:latin typeface="Montserrat Alternates Light"/>
                <a:cs typeface="Times New Roman" panose="02020603050405020304" pitchFamily="18" charset="0"/>
              </a:rPr>
              <a:t> </a:t>
            </a:r>
          </a:p>
          <a:p>
            <a:pPr algn="ctr"/>
            <a:r>
              <a:rPr lang="fr-FR" sz="1600" dirty="0">
                <a:solidFill>
                  <a:srgbClr val="215868"/>
                </a:solidFill>
                <a:latin typeface="Montserrat Alternates Light"/>
                <a:cs typeface="Times New Roman" panose="02020603050405020304" pitchFamily="18" charset="0"/>
              </a:rPr>
              <a:t>La méthode utilisée pour faire deviner le mot varie d’une manche à l’autre.</a:t>
            </a:r>
          </a:p>
          <a:p>
            <a:pPr algn="ctr"/>
            <a:r>
              <a:rPr lang="fr-FR" sz="1600" dirty="0">
                <a:solidFill>
                  <a:srgbClr val="215868"/>
                </a:solidFill>
                <a:latin typeface="Montserrat Alternates Light"/>
                <a:cs typeface="Times New Roman" panose="02020603050405020304" pitchFamily="18" charset="0"/>
              </a:rPr>
              <a:t>Le jeu se déroule en trois manches et les joueurs sont répartis par équipes de deux.</a:t>
            </a:r>
          </a:p>
        </p:txBody>
      </p:sp>
      <p:sp>
        <p:nvSpPr>
          <p:cNvPr id="27" name="Rectangle : coins arrondis 26">
            <a:extLst>
              <a:ext uri="{FF2B5EF4-FFF2-40B4-BE49-F238E27FC236}">
                <a16:creationId xmlns:a16="http://schemas.microsoft.com/office/drawing/2014/main" id="{A5B40296-824D-4999-A1D7-8A32B2721DFF}"/>
              </a:ext>
            </a:extLst>
          </p:cNvPr>
          <p:cNvSpPr/>
          <p:nvPr/>
        </p:nvSpPr>
        <p:spPr>
          <a:xfrm>
            <a:off x="318181" y="217839"/>
            <a:ext cx="6923316" cy="759952"/>
          </a:xfrm>
          <a:prstGeom prst="roundRect">
            <a:avLst/>
          </a:prstGeom>
          <a:solidFill>
            <a:srgbClr val="FFD96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1" b="1" kern="1400" dirty="0">
                <a:solidFill>
                  <a:srgbClr val="EE752D"/>
                </a:solidFill>
                <a:latin typeface="Montserrat Alternates Light"/>
                <a:ea typeface="Times New Roman" panose="02020603050405020304" pitchFamily="18" charset="0"/>
                <a:cs typeface="Arial" panose="020B0604020202020204" pitchFamily="34" charset="0"/>
              </a:rPr>
              <a:t>Synthèse des règles</a:t>
            </a:r>
            <a:endParaRPr lang="fr-FR" b="1" kern="1400" dirty="0">
              <a:solidFill>
                <a:srgbClr val="EE752D"/>
              </a:solidFill>
              <a:latin typeface="Montserrat Alternates Light"/>
              <a:ea typeface="Times New Roman" panose="02020603050405020304" pitchFamily="18" charset="0"/>
              <a:cs typeface="Arial" panose="020B0604020202020204" pitchFamily="34" charset="0"/>
            </a:endParaRPr>
          </a:p>
        </p:txBody>
      </p:sp>
      <p:sp>
        <p:nvSpPr>
          <p:cNvPr id="14" name="Oval 145">
            <a:extLst>
              <a:ext uri="{FF2B5EF4-FFF2-40B4-BE49-F238E27FC236}">
                <a16:creationId xmlns:a16="http://schemas.microsoft.com/office/drawing/2014/main" id="{310125C4-5222-47BE-8DAA-38D8836129EC}"/>
              </a:ext>
            </a:extLst>
          </p:cNvPr>
          <p:cNvSpPr/>
          <p:nvPr/>
        </p:nvSpPr>
        <p:spPr>
          <a:xfrm>
            <a:off x="318179" y="2581160"/>
            <a:ext cx="791527" cy="809020"/>
          </a:xfrm>
          <a:prstGeom prst="ellipse">
            <a:avLst/>
          </a:prstGeom>
          <a:solidFill>
            <a:srgbClr val="F4F3F0"/>
          </a:solidFill>
          <a:ln w="57150" cap="flat" cmpd="sng" algn="ctr">
            <a:solidFill>
              <a:srgbClr val="3F7157"/>
            </a:solidFill>
            <a:prstDash val="solid"/>
            <a:miter lim="800000"/>
          </a:ln>
          <a:effectLst/>
        </p:spPr>
        <p:txBody>
          <a:bodyPr rot="0" spcFirstLastPara="0" vert="horz" wrap="square" lIns="91440" tIns="45719" rIns="91440" bIns="45719"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540"/>
            <a:r>
              <a:rPr lang="fr-FR" sz="4800" b="1" dirty="0">
                <a:solidFill>
                  <a:srgbClr val="5F5F5F"/>
                </a:solidFill>
                <a:latin typeface="Montserrat Alternates Light"/>
              </a:rPr>
              <a:t>1</a:t>
            </a:r>
            <a:endParaRPr lang="fr-FR" b="1" dirty="0">
              <a:solidFill>
                <a:srgbClr val="5F5F5F"/>
              </a:solidFill>
              <a:latin typeface="Montserrat Alternates Light"/>
            </a:endParaRPr>
          </a:p>
        </p:txBody>
      </p:sp>
      <p:sp>
        <p:nvSpPr>
          <p:cNvPr id="15" name="Freeform 256">
            <a:extLst>
              <a:ext uri="{FF2B5EF4-FFF2-40B4-BE49-F238E27FC236}">
                <a16:creationId xmlns:a16="http://schemas.microsoft.com/office/drawing/2014/main" id="{16FB39ED-E2D6-4CD2-B972-63CEB1C5EFE2}"/>
              </a:ext>
            </a:extLst>
          </p:cNvPr>
          <p:cNvSpPr>
            <a:spLocks/>
          </p:cNvSpPr>
          <p:nvPr/>
        </p:nvSpPr>
        <p:spPr bwMode="auto">
          <a:xfrm>
            <a:off x="1347537" y="2223745"/>
            <a:ext cx="5893958" cy="1474184"/>
          </a:xfrm>
          <a:custGeom>
            <a:avLst/>
            <a:gdLst>
              <a:gd name="T0" fmla="*/ 68 w 966"/>
              <a:gd name="T1" fmla="*/ 0 h 1214"/>
              <a:gd name="T2" fmla="*/ 899 w 966"/>
              <a:gd name="T3" fmla="*/ 0 h 1214"/>
              <a:gd name="T4" fmla="*/ 966 w 966"/>
              <a:gd name="T5" fmla="*/ 67 h 1214"/>
              <a:gd name="T6" fmla="*/ 966 w 966"/>
              <a:gd name="T7" fmla="*/ 1146 h 1214"/>
              <a:gd name="T8" fmla="*/ 899 w 966"/>
              <a:gd name="T9" fmla="*/ 1214 h 1214"/>
              <a:gd name="T10" fmla="*/ 68 w 966"/>
              <a:gd name="T11" fmla="*/ 1214 h 1214"/>
              <a:gd name="T12" fmla="*/ 0 w 966"/>
              <a:gd name="T13" fmla="*/ 1146 h 1214"/>
              <a:gd name="T14" fmla="*/ 0 w 966"/>
              <a:gd name="T15" fmla="*/ 67 h 1214"/>
              <a:gd name="T16" fmla="*/ 68 w 966"/>
              <a:gd name="T17" fmla="*/ 0 h 1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6" h="1214">
                <a:moveTo>
                  <a:pt x="68" y="0"/>
                </a:moveTo>
                <a:cubicBezTo>
                  <a:pt x="899" y="0"/>
                  <a:pt x="899" y="0"/>
                  <a:pt x="899" y="0"/>
                </a:cubicBezTo>
                <a:cubicBezTo>
                  <a:pt x="936" y="0"/>
                  <a:pt x="966" y="30"/>
                  <a:pt x="966" y="67"/>
                </a:cubicBezTo>
                <a:cubicBezTo>
                  <a:pt x="966" y="1146"/>
                  <a:pt x="966" y="1146"/>
                  <a:pt x="966" y="1146"/>
                </a:cubicBezTo>
                <a:cubicBezTo>
                  <a:pt x="966" y="1184"/>
                  <a:pt x="936" y="1214"/>
                  <a:pt x="899" y="1214"/>
                </a:cubicBezTo>
                <a:cubicBezTo>
                  <a:pt x="68" y="1214"/>
                  <a:pt x="68" y="1214"/>
                  <a:pt x="68" y="1214"/>
                </a:cubicBezTo>
                <a:cubicBezTo>
                  <a:pt x="30" y="1214"/>
                  <a:pt x="0" y="1184"/>
                  <a:pt x="0" y="1146"/>
                </a:cubicBezTo>
                <a:cubicBezTo>
                  <a:pt x="0" y="67"/>
                  <a:pt x="0" y="67"/>
                  <a:pt x="0" y="67"/>
                </a:cubicBezTo>
                <a:cubicBezTo>
                  <a:pt x="0" y="30"/>
                  <a:pt x="30" y="0"/>
                  <a:pt x="68" y="0"/>
                </a:cubicBezTo>
                <a:close/>
              </a:path>
            </a:pathLst>
          </a:cu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pPr algn="just"/>
            <a:r>
              <a:rPr lang="fr-FR" dirty="0">
                <a:solidFill>
                  <a:schemeClr val="bg1">
                    <a:lumMod val="100000"/>
                  </a:schemeClr>
                </a:solidFill>
              </a:rPr>
              <a:t>Les joueurs disposent à tour de rôle de 45 secondes pour faire deviner autant de cartes que possible à leur équipe en parlant autant qu’ils le veulent (interdiction d’utiliser le mot à faire deviner ou un de ses dérivés). Les trois mots associés présents sur la carte peuvent être utilisés comme aide.</a:t>
            </a:r>
          </a:p>
        </p:txBody>
      </p:sp>
      <p:sp>
        <p:nvSpPr>
          <p:cNvPr id="16" name="Oval 145">
            <a:extLst>
              <a:ext uri="{FF2B5EF4-FFF2-40B4-BE49-F238E27FC236}">
                <a16:creationId xmlns:a16="http://schemas.microsoft.com/office/drawing/2014/main" id="{876A3C98-06E8-4584-9D49-4A74130839C1}"/>
              </a:ext>
            </a:extLst>
          </p:cNvPr>
          <p:cNvSpPr/>
          <p:nvPr/>
        </p:nvSpPr>
        <p:spPr>
          <a:xfrm>
            <a:off x="318180" y="4573595"/>
            <a:ext cx="791527" cy="809020"/>
          </a:xfrm>
          <a:prstGeom prst="ellipse">
            <a:avLst/>
          </a:prstGeom>
          <a:solidFill>
            <a:srgbClr val="F4F3F0"/>
          </a:solidFill>
          <a:ln w="57150" cap="flat" cmpd="sng" algn="ctr">
            <a:solidFill>
              <a:srgbClr val="3F7157"/>
            </a:solidFill>
            <a:prstDash val="solid"/>
            <a:miter lim="800000"/>
          </a:ln>
          <a:effectLst/>
        </p:spPr>
        <p:txBody>
          <a:bodyPr rot="0" spcFirstLastPara="0" vert="horz" wrap="square" lIns="91440" tIns="45719" rIns="91440" bIns="45719"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540"/>
            <a:r>
              <a:rPr lang="fr-FR" sz="4800" b="1" dirty="0">
                <a:solidFill>
                  <a:srgbClr val="5F5F5F"/>
                </a:solidFill>
                <a:latin typeface="Montserrat Alternates Light"/>
              </a:rPr>
              <a:t>2</a:t>
            </a:r>
            <a:endParaRPr lang="fr-FR" b="1" dirty="0">
              <a:solidFill>
                <a:srgbClr val="5F5F5F"/>
              </a:solidFill>
              <a:latin typeface="Montserrat Alternates Light"/>
            </a:endParaRPr>
          </a:p>
        </p:txBody>
      </p:sp>
      <p:sp>
        <p:nvSpPr>
          <p:cNvPr id="18" name="Freeform 256">
            <a:extLst>
              <a:ext uri="{FF2B5EF4-FFF2-40B4-BE49-F238E27FC236}">
                <a16:creationId xmlns:a16="http://schemas.microsoft.com/office/drawing/2014/main" id="{5B878F60-8AA4-48F9-861A-623B4C6FAC12}"/>
              </a:ext>
            </a:extLst>
          </p:cNvPr>
          <p:cNvSpPr>
            <a:spLocks/>
          </p:cNvSpPr>
          <p:nvPr/>
        </p:nvSpPr>
        <p:spPr bwMode="auto">
          <a:xfrm>
            <a:off x="1347537" y="4487196"/>
            <a:ext cx="5893958" cy="1201335"/>
          </a:xfrm>
          <a:custGeom>
            <a:avLst/>
            <a:gdLst>
              <a:gd name="T0" fmla="*/ 68 w 966"/>
              <a:gd name="T1" fmla="*/ 0 h 1214"/>
              <a:gd name="T2" fmla="*/ 899 w 966"/>
              <a:gd name="T3" fmla="*/ 0 h 1214"/>
              <a:gd name="T4" fmla="*/ 966 w 966"/>
              <a:gd name="T5" fmla="*/ 67 h 1214"/>
              <a:gd name="T6" fmla="*/ 966 w 966"/>
              <a:gd name="T7" fmla="*/ 1146 h 1214"/>
              <a:gd name="T8" fmla="*/ 899 w 966"/>
              <a:gd name="T9" fmla="*/ 1214 h 1214"/>
              <a:gd name="T10" fmla="*/ 68 w 966"/>
              <a:gd name="T11" fmla="*/ 1214 h 1214"/>
              <a:gd name="T12" fmla="*/ 0 w 966"/>
              <a:gd name="T13" fmla="*/ 1146 h 1214"/>
              <a:gd name="T14" fmla="*/ 0 w 966"/>
              <a:gd name="T15" fmla="*/ 67 h 1214"/>
              <a:gd name="T16" fmla="*/ 68 w 966"/>
              <a:gd name="T17" fmla="*/ 0 h 1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6" h="1214">
                <a:moveTo>
                  <a:pt x="68" y="0"/>
                </a:moveTo>
                <a:cubicBezTo>
                  <a:pt x="899" y="0"/>
                  <a:pt x="899" y="0"/>
                  <a:pt x="899" y="0"/>
                </a:cubicBezTo>
                <a:cubicBezTo>
                  <a:pt x="936" y="0"/>
                  <a:pt x="966" y="30"/>
                  <a:pt x="966" y="67"/>
                </a:cubicBezTo>
                <a:cubicBezTo>
                  <a:pt x="966" y="1146"/>
                  <a:pt x="966" y="1146"/>
                  <a:pt x="966" y="1146"/>
                </a:cubicBezTo>
                <a:cubicBezTo>
                  <a:pt x="966" y="1184"/>
                  <a:pt x="936" y="1214"/>
                  <a:pt x="899" y="1214"/>
                </a:cubicBezTo>
                <a:cubicBezTo>
                  <a:pt x="68" y="1214"/>
                  <a:pt x="68" y="1214"/>
                  <a:pt x="68" y="1214"/>
                </a:cubicBezTo>
                <a:cubicBezTo>
                  <a:pt x="30" y="1214"/>
                  <a:pt x="0" y="1184"/>
                  <a:pt x="0" y="1146"/>
                </a:cubicBezTo>
                <a:cubicBezTo>
                  <a:pt x="0" y="67"/>
                  <a:pt x="0" y="67"/>
                  <a:pt x="0" y="67"/>
                </a:cubicBezTo>
                <a:cubicBezTo>
                  <a:pt x="0" y="30"/>
                  <a:pt x="30" y="0"/>
                  <a:pt x="68" y="0"/>
                </a:cubicBezTo>
                <a:close/>
              </a:path>
            </a:pathLst>
          </a:cu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pPr algn="just"/>
            <a:r>
              <a:rPr lang="fr-FR" dirty="0">
                <a:solidFill>
                  <a:schemeClr val="bg1">
                    <a:lumMod val="100000"/>
                  </a:schemeClr>
                </a:solidFill>
              </a:rPr>
              <a:t>Les joueurs disposent à tour de rôle d’1 minute pour faire deviner autant de cartes que possible à leur équipe uniquement à l’aide de dessins. Il est interdit d’écrire dans les dessins.</a:t>
            </a:r>
          </a:p>
        </p:txBody>
      </p:sp>
      <p:sp>
        <p:nvSpPr>
          <p:cNvPr id="19" name="Oval 145">
            <a:extLst>
              <a:ext uri="{FF2B5EF4-FFF2-40B4-BE49-F238E27FC236}">
                <a16:creationId xmlns:a16="http://schemas.microsoft.com/office/drawing/2014/main" id="{73F2D314-C9AF-4E34-9878-C707A2B57589}"/>
              </a:ext>
            </a:extLst>
          </p:cNvPr>
          <p:cNvSpPr/>
          <p:nvPr/>
        </p:nvSpPr>
        <p:spPr>
          <a:xfrm>
            <a:off x="318180" y="6554389"/>
            <a:ext cx="791527" cy="809020"/>
          </a:xfrm>
          <a:prstGeom prst="ellipse">
            <a:avLst/>
          </a:prstGeom>
          <a:solidFill>
            <a:srgbClr val="F4F3F0"/>
          </a:solidFill>
          <a:ln w="57150" cap="flat" cmpd="sng" algn="ctr">
            <a:solidFill>
              <a:srgbClr val="3F7157"/>
            </a:solidFill>
            <a:prstDash val="solid"/>
            <a:miter lim="800000"/>
          </a:ln>
          <a:effectLst/>
        </p:spPr>
        <p:txBody>
          <a:bodyPr rot="0" spcFirstLastPara="0" vert="horz" wrap="square" lIns="91440" tIns="45719" rIns="91440" bIns="45719"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540"/>
            <a:r>
              <a:rPr lang="fr-FR" sz="4800" b="1" dirty="0">
                <a:solidFill>
                  <a:srgbClr val="5F5F5F"/>
                </a:solidFill>
                <a:latin typeface="Montserrat Alternates Light"/>
              </a:rPr>
              <a:t>3</a:t>
            </a:r>
            <a:endParaRPr lang="fr-FR" b="1" dirty="0">
              <a:solidFill>
                <a:srgbClr val="5F5F5F"/>
              </a:solidFill>
              <a:latin typeface="Montserrat Alternates Light"/>
            </a:endParaRPr>
          </a:p>
        </p:txBody>
      </p:sp>
      <p:sp>
        <p:nvSpPr>
          <p:cNvPr id="21" name="Freeform 256">
            <a:extLst>
              <a:ext uri="{FF2B5EF4-FFF2-40B4-BE49-F238E27FC236}">
                <a16:creationId xmlns:a16="http://schemas.microsoft.com/office/drawing/2014/main" id="{29A19846-F42E-486E-BDB2-E143DB987B5B}"/>
              </a:ext>
            </a:extLst>
          </p:cNvPr>
          <p:cNvSpPr>
            <a:spLocks/>
          </p:cNvSpPr>
          <p:nvPr/>
        </p:nvSpPr>
        <p:spPr bwMode="auto">
          <a:xfrm>
            <a:off x="1347537" y="6477798"/>
            <a:ext cx="5893958" cy="977697"/>
          </a:xfrm>
          <a:custGeom>
            <a:avLst/>
            <a:gdLst>
              <a:gd name="T0" fmla="*/ 68 w 966"/>
              <a:gd name="T1" fmla="*/ 0 h 1214"/>
              <a:gd name="T2" fmla="*/ 899 w 966"/>
              <a:gd name="T3" fmla="*/ 0 h 1214"/>
              <a:gd name="T4" fmla="*/ 966 w 966"/>
              <a:gd name="T5" fmla="*/ 67 h 1214"/>
              <a:gd name="T6" fmla="*/ 966 w 966"/>
              <a:gd name="T7" fmla="*/ 1146 h 1214"/>
              <a:gd name="T8" fmla="*/ 899 w 966"/>
              <a:gd name="T9" fmla="*/ 1214 h 1214"/>
              <a:gd name="T10" fmla="*/ 68 w 966"/>
              <a:gd name="T11" fmla="*/ 1214 h 1214"/>
              <a:gd name="T12" fmla="*/ 0 w 966"/>
              <a:gd name="T13" fmla="*/ 1146 h 1214"/>
              <a:gd name="T14" fmla="*/ 0 w 966"/>
              <a:gd name="T15" fmla="*/ 67 h 1214"/>
              <a:gd name="T16" fmla="*/ 68 w 966"/>
              <a:gd name="T17" fmla="*/ 0 h 1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6" h="1214">
                <a:moveTo>
                  <a:pt x="68" y="0"/>
                </a:moveTo>
                <a:cubicBezTo>
                  <a:pt x="899" y="0"/>
                  <a:pt x="899" y="0"/>
                  <a:pt x="899" y="0"/>
                </a:cubicBezTo>
                <a:cubicBezTo>
                  <a:pt x="936" y="0"/>
                  <a:pt x="966" y="30"/>
                  <a:pt x="966" y="67"/>
                </a:cubicBezTo>
                <a:cubicBezTo>
                  <a:pt x="966" y="1146"/>
                  <a:pt x="966" y="1146"/>
                  <a:pt x="966" y="1146"/>
                </a:cubicBezTo>
                <a:cubicBezTo>
                  <a:pt x="966" y="1184"/>
                  <a:pt x="936" y="1214"/>
                  <a:pt x="899" y="1214"/>
                </a:cubicBezTo>
                <a:cubicBezTo>
                  <a:pt x="68" y="1214"/>
                  <a:pt x="68" y="1214"/>
                  <a:pt x="68" y="1214"/>
                </a:cubicBezTo>
                <a:cubicBezTo>
                  <a:pt x="30" y="1214"/>
                  <a:pt x="0" y="1184"/>
                  <a:pt x="0" y="1146"/>
                </a:cubicBezTo>
                <a:cubicBezTo>
                  <a:pt x="0" y="67"/>
                  <a:pt x="0" y="67"/>
                  <a:pt x="0" y="67"/>
                </a:cubicBezTo>
                <a:cubicBezTo>
                  <a:pt x="0" y="30"/>
                  <a:pt x="30" y="0"/>
                  <a:pt x="68" y="0"/>
                </a:cubicBezTo>
                <a:close/>
              </a:path>
            </a:pathLst>
          </a:cu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pPr algn="just"/>
            <a:r>
              <a:rPr lang="fr-FR" dirty="0">
                <a:solidFill>
                  <a:schemeClr val="bg1">
                    <a:lumMod val="100000"/>
                  </a:schemeClr>
                </a:solidFill>
              </a:rPr>
              <a:t>Les joueurs disposent à tour de rôle de 45 secondes pour faire deviner autant de cartes que possible à leur équipe en ne prononçant qu’un seul et unique mot.</a:t>
            </a:r>
          </a:p>
        </p:txBody>
      </p:sp>
      <p:sp>
        <p:nvSpPr>
          <p:cNvPr id="22" name="Freeform 300">
            <a:extLst>
              <a:ext uri="{FF2B5EF4-FFF2-40B4-BE49-F238E27FC236}">
                <a16:creationId xmlns:a16="http://schemas.microsoft.com/office/drawing/2014/main" id="{7F67A19F-C711-4708-B014-91E6E5C9893C}"/>
              </a:ext>
            </a:extLst>
          </p:cNvPr>
          <p:cNvSpPr>
            <a:spLocks/>
          </p:cNvSpPr>
          <p:nvPr/>
        </p:nvSpPr>
        <p:spPr bwMode="auto">
          <a:xfrm>
            <a:off x="318179" y="8029554"/>
            <a:ext cx="6923316" cy="1940955"/>
          </a:xfrm>
          <a:prstGeom prst="roundRect">
            <a:avLst/>
          </a:prstGeom>
          <a:solidFill>
            <a:srgbClr val="EE752D"/>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ctr" anchorCtr="0" upright="1">
            <a:spAutoFit/>
          </a:bodyPr>
          <a:lstStyle/>
          <a:p>
            <a:pPr algn="ctr"/>
            <a:r>
              <a:rPr lang="fr-FR" b="1" i="1" dirty="0">
                <a:solidFill>
                  <a:schemeClr val="bg1"/>
                </a:solidFill>
              </a:rPr>
              <a:t>Il est important de ne pas perdre de vue que l’objectif est de faire échanger les joueurs sur les différentes vision des mots-clefs évoqué durant les phases de jeu. N’hésitez donc pas à réserver quelques minutes de discussion entre chaque manche.</a:t>
            </a:r>
          </a:p>
          <a:p>
            <a:pPr algn="ctr"/>
            <a:r>
              <a:rPr lang="fr-FR" b="1" dirty="0">
                <a:solidFill>
                  <a:schemeClr val="bg1"/>
                </a:solidFill>
              </a:rPr>
              <a:t>Il est d’ailleurs conseillé à l’animateur de noter les expressions utilisées par le joueur pour faire deviner les mots.</a:t>
            </a:r>
            <a:endParaRPr lang="fr-FR" b="1" i="1" dirty="0">
              <a:solidFill>
                <a:schemeClr val="bg1"/>
              </a:solidFill>
            </a:endParaRPr>
          </a:p>
        </p:txBody>
      </p:sp>
      <p:sp>
        <p:nvSpPr>
          <p:cNvPr id="23" name="Freeform 236">
            <a:extLst>
              <a:ext uri="{FF2B5EF4-FFF2-40B4-BE49-F238E27FC236}">
                <a16:creationId xmlns:a16="http://schemas.microsoft.com/office/drawing/2014/main" id="{8AE0B9E1-A123-4FE1-B531-C1CC23C8ABF7}"/>
              </a:ext>
            </a:extLst>
          </p:cNvPr>
          <p:cNvSpPr>
            <a:spLocks/>
          </p:cNvSpPr>
          <p:nvPr/>
        </p:nvSpPr>
        <p:spPr bwMode="auto">
          <a:xfrm>
            <a:off x="2025762" y="4022733"/>
            <a:ext cx="3508150" cy="139659"/>
          </a:xfrm>
          <a:custGeom>
            <a:avLst/>
            <a:gdLst>
              <a:gd name="T0" fmla="*/ 67 w 1102"/>
              <a:gd name="T1" fmla="*/ 0 h 236"/>
              <a:gd name="T2" fmla="*/ 1034 w 1102"/>
              <a:gd name="T3" fmla="*/ 0 h 236"/>
              <a:gd name="T4" fmla="*/ 1102 w 1102"/>
              <a:gd name="T5" fmla="*/ 67 h 236"/>
              <a:gd name="T6" fmla="*/ 1102 w 1102"/>
              <a:gd name="T7" fmla="*/ 169 h 236"/>
              <a:gd name="T8" fmla="*/ 1034 w 1102"/>
              <a:gd name="T9" fmla="*/ 236 h 236"/>
              <a:gd name="T10" fmla="*/ 67 w 1102"/>
              <a:gd name="T11" fmla="*/ 236 h 236"/>
              <a:gd name="T12" fmla="*/ 0 w 1102"/>
              <a:gd name="T13" fmla="*/ 169 h 236"/>
              <a:gd name="T14" fmla="*/ 0 w 1102"/>
              <a:gd name="T15" fmla="*/ 67 h 236"/>
              <a:gd name="T16" fmla="*/ 67 w 1102"/>
              <a:gd name="T17"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2" h="236">
                <a:moveTo>
                  <a:pt x="67" y="0"/>
                </a:moveTo>
                <a:cubicBezTo>
                  <a:pt x="1034" y="0"/>
                  <a:pt x="1034" y="0"/>
                  <a:pt x="1034" y="0"/>
                </a:cubicBezTo>
                <a:cubicBezTo>
                  <a:pt x="1072" y="0"/>
                  <a:pt x="1102" y="30"/>
                  <a:pt x="1102" y="67"/>
                </a:cubicBezTo>
                <a:cubicBezTo>
                  <a:pt x="1102" y="169"/>
                  <a:pt x="1102" y="169"/>
                  <a:pt x="1102" y="169"/>
                </a:cubicBezTo>
                <a:cubicBezTo>
                  <a:pt x="1102" y="206"/>
                  <a:pt x="1072" y="236"/>
                  <a:pt x="1034" y="236"/>
                </a:cubicBezTo>
                <a:cubicBezTo>
                  <a:pt x="67" y="236"/>
                  <a:pt x="67" y="236"/>
                  <a:pt x="67" y="236"/>
                </a:cubicBezTo>
                <a:cubicBezTo>
                  <a:pt x="30" y="236"/>
                  <a:pt x="0" y="206"/>
                  <a:pt x="0" y="169"/>
                </a:cubicBezTo>
                <a:cubicBezTo>
                  <a:pt x="0" y="67"/>
                  <a:pt x="0" y="67"/>
                  <a:pt x="0" y="67"/>
                </a:cubicBezTo>
                <a:cubicBezTo>
                  <a:pt x="0" y="30"/>
                  <a:pt x="30" y="0"/>
                  <a:pt x="67" y="0"/>
                </a:cubicBezTo>
                <a:close/>
              </a:path>
            </a:pathLst>
          </a:custGeom>
          <a:solidFill>
            <a:srgbClr val="EE752D"/>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24" name="Freeform 236">
            <a:extLst>
              <a:ext uri="{FF2B5EF4-FFF2-40B4-BE49-F238E27FC236}">
                <a16:creationId xmlns:a16="http://schemas.microsoft.com/office/drawing/2014/main" id="{AFD32740-5EB3-46FD-BE4B-8D2DBB850C35}"/>
              </a:ext>
            </a:extLst>
          </p:cNvPr>
          <p:cNvSpPr>
            <a:spLocks/>
          </p:cNvSpPr>
          <p:nvPr/>
        </p:nvSpPr>
        <p:spPr bwMode="auto">
          <a:xfrm>
            <a:off x="2025762" y="6013335"/>
            <a:ext cx="3508150" cy="139659"/>
          </a:xfrm>
          <a:custGeom>
            <a:avLst/>
            <a:gdLst>
              <a:gd name="T0" fmla="*/ 67 w 1102"/>
              <a:gd name="T1" fmla="*/ 0 h 236"/>
              <a:gd name="T2" fmla="*/ 1034 w 1102"/>
              <a:gd name="T3" fmla="*/ 0 h 236"/>
              <a:gd name="T4" fmla="*/ 1102 w 1102"/>
              <a:gd name="T5" fmla="*/ 67 h 236"/>
              <a:gd name="T6" fmla="*/ 1102 w 1102"/>
              <a:gd name="T7" fmla="*/ 169 h 236"/>
              <a:gd name="T8" fmla="*/ 1034 w 1102"/>
              <a:gd name="T9" fmla="*/ 236 h 236"/>
              <a:gd name="T10" fmla="*/ 67 w 1102"/>
              <a:gd name="T11" fmla="*/ 236 h 236"/>
              <a:gd name="T12" fmla="*/ 0 w 1102"/>
              <a:gd name="T13" fmla="*/ 169 h 236"/>
              <a:gd name="T14" fmla="*/ 0 w 1102"/>
              <a:gd name="T15" fmla="*/ 67 h 236"/>
              <a:gd name="T16" fmla="*/ 67 w 1102"/>
              <a:gd name="T17"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2" h="236">
                <a:moveTo>
                  <a:pt x="67" y="0"/>
                </a:moveTo>
                <a:cubicBezTo>
                  <a:pt x="1034" y="0"/>
                  <a:pt x="1034" y="0"/>
                  <a:pt x="1034" y="0"/>
                </a:cubicBezTo>
                <a:cubicBezTo>
                  <a:pt x="1072" y="0"/>
                  <a:pt x="1102" y="30"/>
                  <a:pt x="1102" y="67"/>
                </a:cubicBezTo>
                <a:cubicBezTo>
                  <a:pt x="1102" y="169"/>
                  <a:pt x="1102" y="169"/>
                  <a:pt x="1102" y="169"/>
                </a:cubicBezTo>
                <a:cubicBezTo>
                  <a:pt x="1102" y="206"/>
                  <a:pt x="1072" y="236"/>
                  <a:pt x="1034" y="236"/>
                </a:cubicBezTo>
                <a:cubicBezTo>
                  <a:pt x="67" y="236"/>
                  <a:pt x="67" y="236"/>
                  <a:pt x="67" y="236"/>
                </a:cubicBezTo>
                <a:cubicBezTo>
                  <a:pt x="30" y="236"/>
                  <a:pt x="0" y="206"/>
                  <a:pt x="0" y="169"/>
                </a:cubicBezTo>
                <a:cubicBezTo>
                  <a:pt x="0" y="67"/>
                  <a:pt x="0" y="67"/>
                  <a:pt x="0" y="67"/>
                </a:cubicBezTo>
                <a:cubicBezTo>
                  <a:pt x="0" y="30"/>
                  <a:pt x="30" y="0"/>
                  <a:pt x="67" y="0"/>
                </a:cubicBezTo>
                <a:close/>
              </a:path>
            </a:pathLst>
          </a:custGeom>
          <a:solidFill>
            <a:srgbClr val="EE752D"/>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dirty="0"/>
          </a:p>
        </p:txBody>
      </p:sp>
    </p:spTree>
    <p:extLst>
      <p:ext uri="{BB962C8B-B14F-4D97-AF65-F5344CB8AC3E}">
        <p14:creationId xmlns:p14="http://schemas.microsoft.com/office/powerpoint/2010/main" val="2839809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5" name="Text Box 310">
            <a:extLst>
              <a:ext uri="{FF2B5EF4-FFF2-40B4-BE49-F238E27FC236}">
                <a16:creationId xmlns:a16="http://schemas.microsoft.com/office/drawing/2014/main" id="{29839313-5627-46FF-A141-54CE6D786D54}"/>
              </a:ext>
            </a:extLst>
          </p:cNvPr>
          <p:cNvSpPr txBox="1">
            <a:spLocks noChangeArrowheads="1"/>
          </p:cNvSpPr>
          <p:nvPr/>
        </p:nvSpPr>
        <p:spPr bwMode="auto">
          <a:xfrm>
            <a:off x="3790303" y="5684681"/>
            <a:ext cx="3451191" cy="997709"/>
          </a:xfrm>
          <a:prstGeom prst="rect">
            <a:avLst/>
          </a:prstGeom>
          <a:noFill/>
          <a:ln w="9525" algn="in">
            <a:noFill/>
            <a:miter lim="800000"/>
            <a:headEnd/>
            <a:tailEnd/>
          </a:ln>
          <a:effectLst/>
          <a:extLst>
            <a:ext uri="{909E8E84-426E-40DD-AFC4-6F175D3DCCD1}">
              <a14:hiddenFill xmlns:a14="http://schemas.microsoft.com/office/drawing/2010/main">
                <a:solidFill>
                  <a:srgbClr val="FFFFFE"/>
                </a:solidFill>
              </a14:hiddenFill>
            </a:ext>
            <a:ext uri="{91240B29-F687-4F45-9708-019B960494DF}">
              <a14:hiddenLine xmlns:a14="http://schemas.microsoft.com/office/drawing/2010/main" w="9525" cap="flat" cmpd="sng" algn="in">
                <a:solidFill>
                  <a:schemeClr val="bg2">
                    <a:lumMod val="10000"/>
                    <a:alpha val="0"/>
                  </a:schemeClr>
                </a:solidFill>
                <a:prstDash val="solid"/>
                <a:miter lim="800000"/>
                <a:headEnd type="none" w="med" len="med"/>
                <a:tailEnd type="none" w="med" len="med"/>
              </a14:hiddenLine>
            </a:ext>
            <a:ext uri="{AF507438-7753-43E0-B8FC-AC1667EBCBE1}">
              <a14:hiddenEffects xmlns:a14="http://schemas.microsoft.com/office/drawing/2010/main">
                <a:effectLst/>
              </a14:hiddenEffects>
            </a:ext>
          </a:extLst>
        </p:spPr>
        <p:txBody>
          <a:bodyPr rot="0" vert="horz" wrap="square" lIns="36576" tIns="36576" rIns="36576" bIns="36576" anchor="t" anchorCtr="0" upright="1">
            <a:spAutoFit/>
          </a:bodyPr>
          <a:lstStyle/>
          <a:p>
            <a:pPr algn="just">
              <a:spcAft>
                <a:spcPts val="800"/>
              </a:spcAft>
            </a:pPr>
            <a:r>
              <a:rPr lang="fr-FR" sz="1501" b="1">
                <a:solidFill>
                  <a:srgbClr val="215868"/>
                </a:solidFill>
                <a:latin typeface="Montserrat Alternates Light"/>
                <a:cs typeface="Times New Roman" panose="02020603050405020304" pitchFamily="18" charset="0"/>
              </a:rPr>
              <a:t>L’animateur écrit </a:t>
            </a:r>
            <a:r>
              <a:rPr lang="fr-FR" sz="1501">
                <a:solidFill>
                  <a:srgbClr val="215868"/>
                </a:solidFill>
                <a:latin typeface="Montserrat Alternates Light"/>
                <a:cs typeface="Times New Roman" panose="02020603050405020304" pitchFamily="18" charset="0"/>
              </a:rPr>
              <a:t>sur le paperboard les pratiques et activités partagées par les joueurs, en les répétant à voix haute pour avoir confirmation par les joueurs.</a:t>
            </a:r>
          </a:p>
        </p:txBody>
      </p:sp>
      <p:sp>
        <p:nvSpPr>
          <p:cNvPr id="7" name="Freeform 190">
            <a:extLst>
              <a:ext uri="{FF2B5EF4-FFF2-40B4-BE49-F238E27FC236}">
                <a16:creationId xmlns:a16="http://schemas.microsoft.com/office/drawing/2014/main" id="{11AF9883-A7EC-41FE-ABBB-D4A737F6C823}"/>
              </a:ext>
            </a:extLst>
          </p:cNvPr>
          <p:cNvSpPr>
            <a:spLocks noEditPoints="1"/>
          </p:cNvSpPr>
          <p:nvPr/>
        </p:nvSpPr>
        <p:spPr bwMode="auto">
          <a:xfrm>
            <a:off x="230800" y="14287"/>
            <a:ext cx="4379300" cy="10677519"/>
          </a:xfrm>
          <a:custGeom>
            <a:avLst/>
            <a:gdLst>
              <a:gd name="T0" fmla="*/ 1152 w 1548"/>
              <a:gd name="T1" fmla="*/ 1194 h 3168"/>
              <a:gd name="T2" fmla="*/ 1407 w 1548"/>
              <a:gd name="T3" fmla="*/ 1060 h 3168"/>
              <a:gd name="T4" fmla="*/ 1521 w 1548"/>
              <a:gd name="T5" fmla="*/ 1367 h 3168"/>
              <a:gd name="T6" fmla="*/ 1506 w 1548"/>
              <a:gd name="T7" fmla="*/ 1075 h 3168"/>
              <a:gd name="T8" fmla="*/ 1292 w 1548"/>
              <a:gd name="T9" fmla="*/ 0 h 3168"/>
              <a:gd name="T10" fmla="*/ 1233 w 1548"/>
              <a:gd name="T11" fmla="*/ 1134 h 3168"/>
              <a:gd name="T12" fmla="*/ 916 w 1548"/>
              <a:gd name="T13" fmla="*/ 831 h 3168"/>
              <a:gd name="T14" fmla="*/ 802 w 1548"/>
              <a:gd name="T15" fmla="*/ 340 h 3168"/>
              <a:gd name="T16" fmla="*/ 427 w 1548"/>
              <a:gd name="T17" fmla="*/ 183 h 3168"/>
              <a:gd name="T18" fmla="*/ 299 w 1548"/>
              <a:gd name="T19" fmla="*/ 0 h 3168"/>
              <a:gd name="T20" fmla="*/ 316 w 1548"/>
              <a:gd name="T21" fmla="*/ 166 h 3168"/>
              <a:gd name="T22" fmla="*/ 735 w 1548"/>
              <a:gd name="T23" fmla="*/ 250 h 3168"/>
              <a:gd name="T24" fmla="*/ 310 w 1548"/>
              <a:gd name="T25" fmla="*/ 674 h 3168"/>
              <a:gd name="T26" fmla="*/ 182 w 1548"/>
              <a:gd name="T27" fmla="*/ 537 h 3168"/>
              <a:gd name="T28" fmla="*/ 428 w 1548"/>
              <a:gd name="T29" fmla="*/ 409 h 3168"/>
              <a:gd name="T30" fmla="*/ 264 w 1548"/>
              <a:gd name="T31" fmla="*/ 387 h 3168"/>
              <a:gd name="T32" fmla="*/ 234 w 1548"/>
              <a:gd name="T33" fmla="*/ 399 h 3168"/>
              <a:gd name="T34" fmla="*/ 153 w 1548"/>
              <a:gd name="T35" fmla="*/ 546 h 3168"/>
              <a:gd name="T36" fmla="*/ 614 w 1548"/>
              <a:gd name="T37" fmla="*/ 703 h 3168"/>
              <a:gd name="T38" fmla="*/ 486 w 1548"/>
              <a:gd name="T39" fmla="*/ 1106 h 3168"/>
              <a:gd name="T40" fmla="*/ 211 w 1548"/>
              <a:gd name="T41" fmla="*/ 2372 h 3168"/>
              <a:gd name="T42" fmla="*/ 41 w 1548"/>
              <a:gd name="T43" fmla="*/ 1351 h 3168"/>
              <a:gd name="T44" fmla="*/ 23 w 1548"/>
              <a:gd name="T45" fmla="*/ 1369 h 3168"/>
              <a:gd name="T46" fmla="*/ 98 w 1548"/>
              <a:gd name="T47" fmla="*/ 2675 h 3168"/>
              <a:gd name="T48" fmla="*/ 381 w 1548"/>
              <a:gd name="T49" fmla="*/ 2804 h 3168"/>
              <a:gd name="T50" fmla="*/ 173 w 1548"/>
              <a:gd name="T51" fmla="*/ 2918 h 3168"/>
              <a:gd name="T52" fmla="*/ 366 w 1548"/>
              <a:gd name="T53" fmla="*/ 2903 h 3168"/>
              <a:gd name="T54" fmla="*/ 443 w 1548"/>
              <a:gd name="T55" fmla="*/ 2716 h 3168"/>
              <a:gd name="T56" fmla="*/ 557 w 1548"/>
              <a:gd name="T57" fmla="*/ 3168 h 3168"/>
              <a:gd name="T58" fmla="*/ 542 w 1548"/>
              <a:gd name="T59" fmla="*/ 2731 h 3168"/>
              <a:gd name="T60" fmla="*/ 116 w 1548"/>
              <a:gd name="T61" fmla="*/ 2656 h 3168"/>
              <a:gd name="T62" fmla="*/ 211 w 1548"/>
              <a:gd name="T63" fmla="*/ 2398 h 3168"/>
              <a:gd name="T64" fmla="*/ 256 w 1548"/>
              <a:gd name="T65" fmla="*/ 2513 h 3168"/>
              <a:gd name="T66" fmla="*/ 590 w 1548"/>
              <a:gd name="T67" fmla="*/ 2588 h 3168"/>
              <a:gd name="T68" fmla="*/ 650 w 1548"/>
              <a:gd name="T69" fmla="*/ 3168 h 3168"/>
              <a:gd name="T70" fmla="*/ 509 w 1548"/>
              <a:gd name="T71" fmla="*/ 2528 h 3168"/>
              <a:gd name="T72" fmla="*/ 241 w 1548"/>
              <a:gd name="T73" fmla="*/ 2414 h 3168"/>
              <a:gd name="T74" fmla="*/ 352 w 1548"/>
              <a:gd name="T75" fmla="*/ 2258 h 3168"/>
              <a:gd name="T76" fmla="*/ 532 w 1548"/>
              <a:gd name="T77" fmla="*/ 1129 h 3168"/>
              <a:gd name="T78" fmla="*/ 643 w 1548"/>
              <a:gd name="T79" fmla="*/ 979 h 3168"/>
              <a:gd name="T80" fmla="*/ 849 w 1548"/>
              <a:gd name="T81" fmla="*/ 741 h 3168"/>
              <a:gd name="T82" fmla="*/ 830 w 1548"/>
              <a:gd name="T83" fmla="*/ 1168 h 3168"/>
              <a:gd name="T84" fmla="*/ 690 w 1548"/>
              <a:gd name="T85" fmla="*/ 3168 h 3168"/>
              <a:gd name="T86" fmla="*/ 750 w 1548"/>
              <a:gd name="T87" fmla="*/ 1227 h 3168"/>
              <a:gd name="T88" fmla="*/ 241 w 1548"/>
              <a:gd name="T89" fmla="*/ 2368 h 3168"/>
              <a:gd name="T90" fmla="*/ 325 w 1548"/>
              <a:gd name="T91" fmla="*/ 2258 h 3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48" h="3168">
                <a:moveTo>
                  <a:pt x="750" y="1227"/>
                </a:moveTo>
                <a:cubicBezTo>
                  <a:pt x="770" y="1207"/>
                  <a:pt x="799" y="1194"/>
                  <a:pt x="830" y="1194"/>
                </a:cubicBezTo>
                <a:cubicBezTo>
                  <a:pt x="1152" y="1194"/>
                  <a:pt x="1152" y="1194"/>
                  <a:pt x="1152" y="1194"/>
                </a:cubicBezTo>
                <a:cubicBezTo>
                  <a:pt x="1191" y="1194"/>
                  <a:pt x="1226" y="1178"/>
                  <a:pt x="1251" y="1153"/>
                </a:cubicBezTo>
                <a:cubicBezTo>
                  <a:pt x="1275" y="1128"/>
                  <a:pt x="1291" y="1096"/>
                  <a:pt x="1292" y="1060"/>
                </a:cubicBezTo>
                <a:cubicBezTo>
                  <a:pt x="1407" y="1060"/>
                  <a:pt x="1407" y="1060"/>
                  <a:pt x="1407" y="1060"/>
                </a:cubicBezTo>
                <a:cubicBezTo>
                  <a:pt x="1439" y="1060"/>
                  <a:pt x="1467" y="1072"/>
                  <a:pt x="1488" y="1093"/>
                </a:cubicBezTo>
                <a:cubicBezTo>
                  <a:pt x="1509" y="1114"/>
                  <a:pt x="1521" y="1142"/>
                  <a:pt x="1521" y="1174"/>
                </a:cubicBezTo>
                <a:cubicBezTo>
                  <a:pt x="1521" y="1367"/>
                  <a:pt x="1521" y="1367"/>
                  <a:pt x="1521" y="1367"/>
                </a:cubicBezTo>
                <a:cubicBezTo>
                  <a:pt x="1548" y="1367"/>
                  <a:pt x="1548" y="1367"/>
                  <a:pt x="1548" y="1367"/>
                </a:cubicBezTo>
                <a:cubicBezTo>
                  <a:pt x="1548" y="1174"/>
                  <a:pt x="1548" y="1174"/>
                  <a:pt x="1548" y="1174"/>
                </a:cubicBezTo>
                <a:cubicBezTo>
                  <a:pt x="1548" y="1135"/>
                  <a:pt x="1532" y="1100"/>
                  <a:pt x="1506" y="1075"/>
                </a:cubicBezTo>
                <a:cubicBezTo>
                  <a:pt x="1481" y="1049"/>
                  <a:pt x="1446" y="1033"/>
                  <a:pt x="1407" y="1033"/>
                </a:cubicBezTo>
                <a:cubicBezTo>
                  <a:pt x="1292" y="1033"/>
                  <a:pt x="1292" y="1033"/>
                  <a:pt x="1292" y="1033"/>
                </a:cubicBezTo>
                <a:cubicBezTo>
                  <a:pt x="1292" y="0"/>
                  <a:pt x="1292" y="0"/>
                  <a:pt x="1292" y="0"/>
                </a:cubicBezTo>
                <a:cubicBezTo>
                  <a:pt x="1266" y="0"/>
                  <a:pt x="1266" y="0"/>
                  <a:pt x="1266" y="0"/>
                </a:cubicBezTo>
                <a:cubicBezTo>
                  <a:pt x="1266" y="1054"/>
                  <a:pt x="1266" y="1054"/>
                  <a:pt x="1266" y="1054"/>
                </a:cubicBezTo>
                <a:cubicBezTo>
                  <a:pt x="1266" y="1085"/>
                  <a:pt x="1253" y="1113"/>
                  <a:pt x="1233" y="1134"/>
                </a:cubicBezTo>
                <a:cubicBezTo>
                  <a:pt x="1212" y="1155"/>
                  <a:pt x="1184" y="1168"/>
                  <a:pt x="1152" y="1168"/>
                </a:cubicBezTo>
                <a:cubicBezTo>
                  <a:pt x="916" y="1168"/>
                  <a:pt x="916" y="1168"/>
                  <a:pt x="916" y="1168"/>
                </a:cubicBezTo>
                <a:cubicBezTo>
                  <a:pt x="916" y="831"/>
                  <a:pt x="916" y="831"/>
                  <a:pt x="916" y="831"/>
                </a:cubicBezTo>
                <a:cubicBezTo>
                  <a:pt x="916" y="788"/>
                  <a:pt x="899" y="749"/>
                  <a:pt x="870" y="720"/>
                </a:cubicBezTo>
                <a:cubicBezTo>
                  <a:pt x="851" y="701"/>
                  <a:pt x="828" y="687"/>
                  <a:pt x="802" y="680"/>
                </a:cubicBezTo>
                <a:cubicBezTo>
                  <a:pt x="802" y="340"/>
                  <a:pt x="802" y="340"/>
                  <a:pt x="802" y="340"/>
                </a:cubicBezTo>
                <a:cubicBezTo>
                  <a:pt x="802" y="297"/>
                  <a:pt x="784" y="258"/>
                  <a:pt x="756" y="229"/>
                </a:cubicBezTo>
                <a:cubicBezTo>
                  <a:pt x="727" y="201"/>
                  <a:pt x="688" y="183"/>
                  <a:pt x="645" y="183"/>
                </a:cubicBezTo>
                <a:cubicBezTo>
                  <a:pt x="427" y="183"/>
                  <a:pt x="427" y="183"/>
                  <a:pt x="427" y="183"/>
                </a:cubicBezTo>
                <a:cubicBezTo>
                  <a:pt x="392" y="183"/>
                  <a:pt x="360" y="169"/>
                  <a:pt x="337" y="146"/>
                </a:cubicBezTo>
                <a:cubicBezTo>
                  <a:pt x="314" y="123"/>
                  <a:pt x="299" y="91"/>
                  <a:pt x="299" y="56"/>
                </a:cubicBezTo>
                <a:cubicBezTo>
                  <a:pt x="299" y="0"/>
                  <a:pt x="299" y="0"/>
                  <a:pt x="299" y="0"/>
                </a:cubicBezTo>
                <a:cubicBezTo>
                  <a:pt x="270" y="0"/>
                  <a:pt x="270" y="0"/>
                  <a:pt x="270" y="0"/>
                </a:cubicBezTo>
                <a:cubicBezTo>
                  <a:pt x="270" y="56"/>
                  <a:pt x="270" y="56"/>
                  <a:pt x="270" y="56"/>
                </a:cubicBezTo>
                <a:cubicBezTo>
                  <a:pt x="270" y="99"/>
                  <a:pt x="288" y="138"/>
                  <a:pt x="316" y="166"/>
                </a:cubicBezTo>
                <a:cubicBezTo>
                  <a:pt x="345" y="195"/>
                  <a:pt x="384" y="213"/>
                  <a:pt x="427" y="213"/>
                </a:cubicBezTo>
                <a:cubicBezTo>
                  <a:pt x="645" y="213"/>
                  <a:pt x="645" y="213"/>
                  <a:pt x="645" y="213"/>
                </a:cubicBezTo>
                <a:cubicBezTo>
                  <a:pt x="680" y="213"/>
                  <a:pt x="712" y="227"/>
                  <a:pt x="735" y="250"/>
                </a:cubicBezTo>
                <a:cubicBezTo>
                  <a:pt x="758" y="273"/>
                  <a:pt x="773" y="305"/>
                  <a:pt x="773" y="340"/>
                </a:cubicBezTo>
                <a:cubicBezTo>
                  <a:pt x="773" y="675"/>
                  <a:pt x="773" y="675"/>
                  <a:pt x="773" y="675"/>
                </a:cubicBezTo>
                <a:cubicBezTo>
                  <a:pt x="768" y="674"/>
                  <a:pt x="310" y="674"/>
                  <a:pt x="310" y="674"/>
                </a:cubicBezTo>
                <a:cubicBezTo>
                  <a:pt x="275" y="674"/>
                  <a:pt x="243" y="660"/>
                  <a:pt x="220" y="636"/>
                </a:cubicBezTo>
                <a:cubicBezTo>
                  <a:pt x="196" y="613"/>
                  <a:pt x="182" y="581"/>
                  <a:pt x="182" y="546"/>
                </a:cubicBezTo>
                <a:cubicBezTo>
                  <a:pt x="182" y="537"/>
                  <a:pt x="182" y="537"/>
                  <a:pt x="182" y="537"/>
                </a:cubicBezTo>
                <a:cubicBezTo>
                  <a:pt x="182" y="502"/>
                  <a:pt x="196" y="470"/>
                  <a:pt x="220" y="447"/>
                </a:cubicBezTo>
                <a:cubicBezTo>
                  <a:pt x="243" y="423"/>
                  <a:pt x="275" y="409"/>
                  <a:pt x="310" y="409"/>
                </a:cubicBezTo>
                <a:cubicBezTo>
                  <a:pt x="428" y="409"/>
                  <a:pt x="428" y="409"/>
                  <a:pt x="428" y="409"/>
                </a:cubicBezTo>
                <a:cubicBezTo>
                  <a:pt x="428" y="380"/>
                  <a:pt x="428" y="380"/>
                  <a:pt x="428" y="380"/>
                </a:cubicBezTo>
                <a:cubicBezTo>
                  <a:pt x="310" y="380"/>
                  <a:pt x="310" y="380"/>
                  <a:pt x="310" y="380"/>
                </a:cubicBezTo>
                <a:cubicBezTo>
                  <a:pt x="294" y="380"/>
                  <a:pt x="278" y="382"/>
                  <a:pt x="264" y="387"/>
                </a:cubicBezTo>
                <a:cubicBezTo>
                  <a:pt x="264" y="305"/>
                  <a:pt x="264" y="305"/>
                  <a:pt x="264" y="305"/>
                </a:cubicBezTo>
                <a:cubicBezTo>
                  <a:pt x="234" y="305"/>
                  <a:pt x="234" y="305"/>
                  <a:pt x="234" y="305"/>
                </a:cubicBezTo>
                <a:cubicBezTo>
                  <a:pt x="234" y="399"/>
                  <a:pt x="234" y="399"/>
                  <a:pt x="234" y="399"/>
                </a:cubicBezTo>
                <a:cubicBezTo>
                  <a:pt x="221" y="406"/>
                  <a:pt x="209" y="415"/>
                  <a:pt x="199" y="426"/>
                </a:cubicBezTo>
                <a:cubicBezTo>
                  <a:pt x="170" y="454"/>
                  <a:pt x="153" y="494"/>
                  <a:pt x="153" y="537"/>
                </a:cubicBezTo>
                <a:cubicBezTo>
                  <a:pt x="153" y="546"/>
                  <a:pt x="153" y="546"/>
                  <a:pt x="153" y="546"/>
                </a:cubicBezTo>
                <a:cubicBezTo>
                  <a:pt x="153" y="589"/>
                  <a:pt x="170" y="629"/>
                  <a:pt x="199" y="657"/>
                </a:cubicBezTo>
                <a:cubicBezTo>
                  <a:pt x="227" y="686"/>
                  <a:pt x="267" y="703"/>
                  <a:pt x="310" y="703"/>
                </a:cubicBezTo>
                <a:cubicBezTo>
                  <a:pt x="614" y="703"/>
                  <a:pt x="614" y="703"/>
                  <a:pt x="614" y="703"/>
                </a:cubicBezTo>
                <a:cubicBezTo>
                  <a:pt x="614" y="979"/>
                  <a:pt x="614" y="979"/>
                  <a:pt x="614" y="979"/>
                </a:cubicBezTo>
                <a:cubicBezTo>
                  <a:pt x="614" y="1014"/>
                  <a:pt x="599" y="1046"/>
                  <a:pt x="576" y="1069"/>
                </a:cubicBezTo>
                <a:cubicBezTo>
                  <a:pt x="553" y="1092"/>
                  <a:pt x="521" y="1106"/>
                  <a:pt x="486" y="1106"/>
                </a:cubicBezTo>
                <a:cubicBezTo>
                  <a:pt x="215" y="1107"/>
                  <a:pt x="215" y="1107"/>
                  <a:pt x="215" y="1107"/>
                </a:cubicBezTo>
                <a:cubicBezTo>
                  <a:pt x="215" y="2372"/>
                  <a:pt x="215" y="2372"/>
                  <a:pt x="215" y="2372"/>
                </a:cubicBezTo>
                <a:cubicBezTo>
                  <a:pt x="214" y="2372"/>
                  <a:pt x="213" y="2372"/>
                  <a:pt x="211" y="2372"/>
                </a:cubicBezTo>
                <a:cubicBezTo>
                  <a:pt x="82" y="2372"/>
                  <a:pt x="82" y="2372"/>
                  <a:pt x="82" y="2372"/>
                </a:cubicBezTo>
                <a:cubicBezTo>
                  <a:pt x="82" y="1450"/>
                  <a:pt x="82" y="1450"/>
                  <a:pt x="82" y="1450"/>
                </a:cubicBezTo>
                <a:cubicBezTo>
                  <a:pt x="82" y="1411"/>
                  <a:pt x="67" y="1376"/>
                  <a:pt x="41" y="1351"/>
                </a:cubicBezTo>
                <a:cubicBezTo>
                  <a:pt x="29" y="1339"/>
                  <a:pt x="15" y="1329"/>
                  <a:pt x="0" y="1322"/>
                </a:cubicBezTo>
                <a:cubicBezTo>
                  <a:pt x="0" y="1352"/>
                  <a:pt x="0" y="1352"/>
                  <a:pt x="0" y="1352"/>
                </a:cubicBezTo>
                <a:cubicBezTo>
                  <a:pt x="8" y="1357"/>
                  <a:pt x="16" y="1362"/>
                  <a:pt x="23" y="1369"/>
                </a:cubicBezTo>
                <a:cubicBezTo>
                  <a:pt x="43" y="1390"/>
                  <a:pt x="56" y="1418"/>
                  <a:pt x="56" y="1450"/>
                </a:cubicBezTo>
                <a:cubicBezTo>
                  <a:pt x="56" y="2576"/>
                  <a:pt x="56" y="2576"/>
                  <a:pt x="56" y="2576"/>
                </a:cubicBezTo>
                <a:cubicBezTo>
                  <a:pt x="56" y="2614"/>
                  <a:pt x="72" y="2649"/>
                  <a:pt x="98" y="2675"/>
                </a:cubicBezTo>
                <a:cubicBezTo>
                  <a:pt x="123" y="2700"/>
                  <a:pt x="158" y="2716"/>
                  <a:pt x="197" y="2716"/>
                </a:cubicBezTo>
                <a:cubicBezTo>
                  <a:pt x="381" y="2716"/>
                  <a:pt x="381" y="2716"/>
                  <a:pt x="381" y="2716"/>
                </a:cubicBezTo>
                <a:cubicBezTo>
                  <a:pt x="381" y="2804"/>
                  <a:pt x="381" y="2804"/>
                  <a:pt x="381" y="2804"/>
                </a:cubicBezTo>
                <a:cubicBezTo>
                  <a:pt x="381" y="2835"/>
                  <a:pt x="368" y="2863"/>
                  <a:pt x="347" y="2884"/>
                </a:cubicBezTo>
                <a:cubicBezTo>
                  <a:pt x="326" y="2905"/>
                  <a:pt x="298" y="2918"/>
                  <a:pt x="267" y="2918"/>
                </a:cubicBezTo>
                <a:cubicBezTo>
                  <a:pt x="173" y="2918"/>
                  <a:pt x="173" y="2918"/>
                  <a:pt x="173" y="2918"/>
                </a:cubicBezTo>
                <a:cubicBezTo>
                  <a:pt x="173" y="2944"/>
                  <a:pt x="173" y="2944"/>
                  <a:pt x="173" y="2944"/>
                </a:cubicBezTo>
                <a:cubicBezTo>
                  <a:pt x="267" y="2944"/>
                  <a:pt x="267" y="2944"/>
                  <a:pt x="267" y="2944"/>
                </a:cubicBezTo>
                <a:cubicBezTo>
                  <a:pt x="305" y="2944"/>
                  <a:pt x="340" y="2928"/>
                  <a:pt x="366" y="2903"/>
                </a:cubicBezTo>
                <a:cubicBezTo>
                  <a:pt x="391" y="2877"/>
                  <a:pt x="407" y="2842"/>
                  <a:pt x="407" y="2804"/>
                </a:cubicBezTo>
                <a:cubicBezTo>
                  <a:pt x="407" y="2716"/>
                  <a:pt x="407" y="2716"/>
                  <a:pt x="407" y="2716"/>
                </a:cubicBezTo>
                <a:cubicBezTo>
                  <a:pt x="443" y="2716"/>
                  <a:pt x="443" y="2716"/>
                  <a:pt x="443" y="2716"/>
                </a:cubicBezTo>
                <a:cubicBezTo>
                  <a:pt x="474" y="2716"/>
                  <a:pt x="502" y="2729"/>
                  <a:pt x="523" y="2750"/>
                </a:cubicBezTo>
                <a:cubicBezTo>
                  <a:pt x="544" y="2770"/>
                  <a:pt x="557" y="2799"/>
                  <a:pt x="557" y="2830"/>
                </a:cubicBezTo>
                <a:cubicBezTo>
                  <a:pt x="557" y="3168"/>
                  <a:pt x="557" y="3168"/>
                  <a:pt x="557" y="3168"/>
                </a:cubicBezTo>
                <a:cubicBezTo>
                  <a:pt x="583" y="3168"/>
                  <a:pt x="583" y="3168"/>
                  <a:pt x="583" y="3168"/>
                </a:cubicBezTo>
                <a:cubicBezTo>
                  <a:pt x="583" y="2830"/>
                  <a:pt x="583" y="2830"/>
                  <a:pt x="583" y="2830"/>
                </a:cubicBezTo>
                <a:cubicBezTo>
                  <a:pt x="583" y="2792"/>
                  <a:pt x="567" y="2756"/>
                  <a:pt x="542" y="2731"/>
                </a:cubicBezTo>
                <a:cubicBezTo>
                  <a:pt x="516" y="2706"/>
                  <a:pt x="481" y="2690"/>
                  <a:pt x="443" y="2690"/>
                </a:cubicBezTo>
                <a:cubicBezTo>
                  <a:pt x="197" y="2690"/>
                  <a:pt x="197" y="2690"/>
                  <a:pt x="197" y="2690"/>
                </a:cubicBezTo>
                <a:cubicBezTo>
                  <a:pt x="165" y="2690"/>
                  <a:pt x="137" y="2677"/>
                  <a:pt x="116" y="2656"/>
                </a:cubicBezTo>
                <a:cubicBezTo>
                  <a:pt x="95" y="2636"/>
                  <a:pt x="82" y="2607"/>
                  <a:pt x="82" y="2576"/>
                </a:cubicBezTo>
                <a:cubicBezTo>
                  <a:pt x="82" y="2398"/>
                  <a:pt x="82" y="2398"/>
                  <a:pt x="82" y="2398"/>
                </a:cubicBezTo>
                <a:cubicBezTo>
                  <a:pt x="211" y="2398"/>
                  <a:pt x="211" y="2398"/>
                  <a:pt x="211" y="2398"/>
                </a:cubicBezTo>
                <a:cubicBezTo>
                  <a:pt x="213" y="2398"/>
                  <a:pt x="214" y="2398"/>
                  <a:pt x="215" y="2398"/>
                </a:cubicBezTo>
                <a:cubicBezTo>
                  <a:pt x="215" y="2414"/>
                  <a:pt x="215" y="2414"/>
                  <a:pt x="215" y="2414"/>
                </a:cubicBezTo>
                <a:cubicBezTo>
                  <a:pt x="215" y="2452"/>
                  <a:pt x="231" y="2487"/>
                  <a:pt x="256" y="2513"/>
                </a:cubicBezTo>
                <a:cubicBezTo>
                  <a:pt x="282" y="2538"/>
                  <a:pt x="317" y="2554"/>
                  <a:pt x="355" y="2554"/>
                </a:cubicBezTo>
                <a:cubicBezTo>
                  <a:pt x="509" y="2554"/>
                  <a:pt x="509" y="2554"/>
                  <a:pt x="509" y="2554"/>
                </a:cubicBezTo>
                <a:cubicBezTo>
                  <a:pt x="541" y="2554"/>
                  <a:pt x="569" y="2567"/>
                  <a:pt x="590" y="2588"/>
                </a:cubicBezTo>
                <a:cubicBezTo>
                  <a:pt x="611" y="2608"/>
                  <a:pt x="623" y="2637"/>
                  <a:pt x="623" y="2668"/>
                </a:cubicBezTo>
                <a:cubicBezTo>
                  <a:pt x="623" y="3168"/>
                  <a:pt x="623" y="3168"/>
                  <a:pt x="623" y="3168"/>
                </a:cubicBezTo>
                <a:cubicBezTo>
                  <a:pt x="650" y="3168"/>
                  <a:pt x="650" y="3168"/>
                  <a:pt x="650" y="3168"/>
                </a:cubicBezTo>
                <a:cubicBezTo>
                  <a:pt x="650" y="2668"/>
                  <a:pt x="650" y="2668"/>
                  <a:pt x="650" y="2668"/>
                </a:cubicBezTo>
                <a:cubicBezTo>
                  <a:pt x="650" y="2629"/>
                  <a:pt x="634" y="2594"/>
                  <a:pt x="608" y="2569"/>
                </a:cubicBezTo>
                <a:cubicBezTo>
                  <a:pt x="583" y="2544"/>
                  <a:pt x="548" y="2528"/>
                  <a:pt x="509" y="2528"/>
                </a:cubicBezTo>
                <a:cubicBezTo>
                  <a:pt x="355" y="2528"/>
                  <a:pt x="355" y="2528"/>
                  <a:pt x="355" y="2528"/>
                </a:cubicBezTo>
                <a:cubicBezTo>
                  <a:pt x="324" y="2528"/>
                  <a:pt x="295" y="2515"/>
                  <a:pt x="275" y="2494"/>
                </a:cubicBezTo>
                <a:cubicBezTo>
                  <a:pt x="254" y="2474"/>
                  <a:pt x="241" y="2445"/>
                  <a:pt x="241" y="2414"/>
                </a:cubicBezTo>
                <a:cubicBezTo>
                  <a:pt x="241" y="2395"/>
                  <a:pt x="241" y="2395"/>
                  <a:pt x="241" y="2395"/>
                </a:cubicBezTo>
                <a:cubicBezTo>
                  <a:pt x="268" y="2389"/>
                  <a:pt x="292" y="2376"/>
                  <a:pt x="310" y="2357"/>
                </a:cubicBezTo>
                <a:cubicBezTo>
                  <a:pt x="336" y="2332"/>
                  <a:pt x="352" y="2296"/>
                  <a:pt x="352" y="2258"/>
                </a:cubicBezTo>
                <a:cubicBezTo>
                  <a:pt x="352" y="1136"/>
                  <a:pt x="352" y="1136"/>
                  <a:pt x="352" y="1136"/>
                </a:cubicBezTo>
                <a:cubicBezTo>
                  <a:pt x="486" y="1136"/>
                  <a:pt x="486" y="1136"/>
                  <a:pt x="486" y="1136"/>
                </a:cubicBezTo>
                <a:cubicBezTo>
                  <a:pt x="502" y="1136"/>
                  <a:pt x="517" y="1133"/>
                  <a:pt x="532" y="1129"/>
                </a:cubicBezTo>
                <a:cubicBezTo>
                  <a:pt x="561" y="1116"/>
                  <a:pt x="561" y="1116"/>
                  <a:pt x="561" y="1116"/>
                </a:cubicBezTo>
                <a:cubicBezTo>
                  <a:pt x="574" y="1109"/>
                  <a:pt x="586" y="1100"/>
                  <a:pt x="597" y="1090"/>
                </a:cubicBezTo>
                <a:cubicBezTo>
                  <a:pt x="625" y="1061"/>
                  <a:pt x="643" y="1022"/>
                  <a:pt x="643" y="979"/>
                </a:cubicBezTo>
                <a:cubicBezTo>
                  <a:pt x="643" y="703"/>
                  <a:pt x="643" y="703"/>
                  <a:pt x="643" y="703"/>
                </a:cubicBezTo>
                <a:cubicBezTo>
                  <a:pt x="759" y="703"/>
                  <a:pt x="759" y="703"/>
                  <a:pt x="759" y="703"/>
                </a:cubicBezTo>
                <a:cubicBezTo>
                  <a:pt x="794" y="703"/>
                  <a:pt x="826" y="718"/>
                  <a:pt x="849" y="741"/>
                </a:cubicBezTo>
                <a:cubicBezTo>
                  <a:pt x="873" y="764"/>
                  <a:pt x="887" y="796"/>
                  <a:pt x="887" y="831"/>
                </a:cubicBezTo>
                <a:cubicBezTo>
                  <a:pt x="887" y="1168"/>
                  <a:pt x="887" y="1168"/>
                  <a:pt x="887" y="1168"/>
                </a:cubicBezTo>
                <a:cubicBezTo>
                  <a:pt x="830" y="1168"/>
                  <a:pt x="830" y="1168"/>
                  <a:pt x="830" y="1168"/>
                </a:cubicBezTo>
                <a:cubicBezTo>
                  <a:pt x="792" y="1168"/>
                  <a:pt x="757" y="1183"/>
                  <a:pt x="731" y="1209"/>
                </a:cubicBezTo>
                <a:cubicBezTo>
                  <a:pt x="706" y="1234"/>
                  <a:pt x="690" y="1269"/>
                  <a:pt x="690" y="1308"/>
                </a:cubicBezTo>
                <a:cubicBezTo>
                  <a:pt x="690" y="3168"/>
                  <a:pt x="690" y="3168"/>
                  <a:pt x="690" y="3168"/>
                </a:cubicBezTo>
                <a:cubicBezTo>
                  <a:pt x="716" y="3168"/>
                  <a:pt x="716" y="3168"/>
                  <a:pt x="716" y="3168"/>
                </a:cubicBezTo>
                <a:cubicBezTo>
                  <a:pt x="716" y="1308"/>
                  <a:pt x="716" y="1308"/>
                  <a:pt x="716" y="1308"/>
                </a:cubicBezTo>
                <a:cubicBezTo>
                  <a:pt x="716" y="1276"/>
                  <a:pt x="729" y="1248"/>
                  <a:pt x="750" y="1227"/>
                </a:cubicBezTo>
                <a:close/>
                <a:moveTo>
                  <a:pt x="325" y="2258"/>
                </a:moveTo>
                <a:cubicBezTo>
                  <a:pt x="325" y="2289"/>
                  <a:pt x="313" y="2318"/>
                  <a:pt x="292" y="2338"/>
                </a:cubicBezTo>
                <a:cubicBezTo>
                  <a:pt x="278" y="2352"/>
                  <a:pt x="261" y="2363"/>
                  <a:pt x="241" y="2368"/>
                </a:cubicBezTo>
                <a:cubicBezTo>
                  <a:pt x="241" y="1136"/>
                  <a:pt x="241" y="1136"/>
                  <a:pt x="241" y="1136"/>
                </a:cubicBezTo>
                <a:cubicBezTo>
                  <a:pt x="325" y="1136"/>
                  <a:pt x="325" y="1136"/>
                  <a:pt x="325" y="1136"/>
                </a:cubicBezTo>
                <a:lnTo>
                  <a:pt x="325" y="2258"/>
                </a:lnTo>
                <a:close/>
              </a:path>
            </a:pathLst>
          </a:custGeom>
          <a:solidFill>
            <a:srgbClr val="F2A33A"/>
          </a:solidFill>
          <a:ln>
            <a:noFill/>
          </a:ln>
          <a:effectLst/>
        </p:spPr>
        <p:txBody>
          <a:bodyPr rot="0" vert="horz" wrap="square" lIns="91440" tIns="45719" rIns="91440" bIns="45719" anchor="t" anchorCtr="0" upright="1">
            <a:noAutofit/>
          </a:bodyPr>
          <a:lstStyle/>
          <a:p>
            <a:endParaRPr lang="fr-FR"/>
          </a:p>
        </p:txBody>
      </p:sp>
      <p:sp>
        <p:nvSpPr>
          <p:cNvPr id="8" name="Freeform 191">
            <a:extLst>
              <a:ext uri="{FF2B5EF4-FFF2-40B4-BE49-F238E27FC236}">
                <a16:creationId xmlns:a16="http://schemas.microsoft.com/office/drawing/2014/main" id="{7B6C9FE1-3F39-4C65-8F38-F34CE63B0F1F}"/>
              </a:ext>
            </a:extLst>
          </p:cNvPr>
          <p:cNvSpPr>
            <a:spLocks/>
          </p:cNvSpPr>
          <p:nvPr/>
        </p:nvSpPr>
        <p:spPr bwMode="auto">
          <a:xfrm>
            <a:off x="1163717" y="1144900"/>
            <a:ext cx="744855" cy="789778"/>
          </a:xfrm>
          <a:custGeom>
            <a:avLst/>
            <a:gdLst>
              <a:gd name="T0" fmla="*/ 187 w 234"/>
              <a:gd name="T1" fmla="*/ 0 h 234"/>
              <a:gd name="T2" fmla="*/ 47 w 234"/>
              <a:gd name="T3" fmla="*/ 0 h 234"/>
              <a:gd name="T4" fmla="*/ 0 w 234"/>
              <a:gd name="T5" fmla="*/ 47 h 234"/>
              <a:gd name="T6" fmla="*/ 0 w 234"/>
              <a:gd name="T7" fmla="*/ 187 h 234"/>
              <a:gd name="T8" fmla="*/ 47 w 234"/>
              <a:gd name="T9" fmla="*/ 234 h 234"/>
              <a:gd name="T10" fmla="*/ 187 w 234"/>
              <a:gd name="T11" fmla="*/ 234 h 234"/>
              <a:gd name="T12" fmla="*/ 234 w 234"/>
              <a:gd name="T13" fmla="*/ 187 h 234"/>
              <a:gd name="T14" fmla="*/ 234 w 234"/>
              <a:gd name="T15" fmla="*/ 47 h 234"/>
              <a:gd name="T16" fmla="*/ 187 w 234"/>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4" h="234">
                <a:moveTo>
                  <a:pt x="187" y="0"/>
                </a:moveTo>
                <a:cubicBezTo>
                  <a:pt x="47" y="0"/>
                  <a:pt x="47" y="0"/>
                  <a:pt x="47" y="0"/>
                </a:cubicBezTo>
                <a:cubicBezTo>
                  <a:pt x="21" y="0"/>
                  <a:pt x="0" y="21"/>
                  <a:pt x="0" y="47"/>
                </a:cubicBezTo>
                <a:cubicBezTo>
                  <a:pt x="0" y="187"/>
                  <a:pt x="0" y="187"/>
                  <a:pt x="0" y="187"/>
                </a:cubicBezTo>
                <a:cubicBezTo>
                  <a:pt x="0" y="213"/>
                  <a:pt x="21" y="234"/>
                  <a:pt x="47" y="234"/>
                </a:cubicBezTo>
                <a:cubicBezTo>
                  <a:pt x="187" y="234"/>
                  <a:pt x="187" y="234"/>
                  <a:pt x="187" y="234"/>
                </a:cubicBezTo>
                <a:cubicBezTo>
                  <a:pt x="213" y="234"/>
                  <a:pt x="234" y="213"/>
                  <a:pt x="234" y="187"/>
                </a:cubicBezTo>
                <a:cubicBezTo>
                  <a:pt x="234" y="47"/>
                  <a:pt x="234" y="47"/>
                  <a:pt x="234" y="47"/>
                </a:cubicBezTo>
                <a:cubicBezTo>
                  <a:pt x="234" y="21"/>
                  <a:pt x="213" y="0"/>
                  <a:pt x="187" y="0"/>
                </a:cubicBezTo>
                <a:close/>
              </a:path>
            </a:pathLst>
          </a:cu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27" name="Freeform 221">
            <a:extLst>
              <a:ext uri="{FF2B5EF4-FFF2-40B4-BE49-F238E27FC236}">
                <a16:creationId xmlns:a16="http://schemas.microsoft.com/office/drawing/2014/main" id="{E6C9F94A-291D-4767-8411-94BC157B9DDE}"/>
              </a:ext>
            </a:extLst>
          </p:cNvPr>
          <p:cNvSpPr>
            <a:spLocks/>
          </p:cNvSpPr>
          <p:nvPr/>
        </p:nvSpPr>
        <p:spPr bwMode="auto">
          <a:xfrm>
            <a:off x="1501188" y="260675"/>
            <a:ext cx="592049" cy="627778"/>
          </a:xfrm>
          <a:custGeom>
            <a:avLst/>
            <a:gdLst>
              <a:gd name="T0" fmla="*/ 149 w 186"/>
              <a:gd name="T1" fmla="*/ 0 h 186"/>
              <a:gd name="T2" fmla="*/ 38 w 186"/>
              <a:gd name="T3" fmla="*/ 0 h 186"/>
              <a:gd name="T4" fmla="*/ 0 w 186"/>
              <a:gd name="T5" fmla="*/ 37 h 186"/>
              <a:gd name="T6" fmla="*/ 0 w 186"/>
              <a:gd name="T7" fmla="*/ 149 h 186"/>
              <a:gd name="T8" fmla="*/ 38 w 186"/>
              <a:gd name="T9" fmla="*/ 186 h 186"/>
              <a:gd name="T10" fmla="*/ 149 w 186"/>
              <a:gd name="T11" fmla="*/ 186 h 186"/>
              <a:gd name="T12" fmla="*/ 186 w 186"/>
              <a:gd name="T13" fmla="*/ 149 h 186"/>
              <a:gd name="T14" fmla="*/ 186 w 186"/>
              <a:gd name="T15" fmla="*/ 37 h 186"/>
              <a:gd name="T16" fmla="*/ 149 w 186"/>
              <a:gd name="T17"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186">
                <a:moveTo>
                  <a:pt x="149" y="0"/>
                </a:moveTo>
                <a:cubicBezTo>
                  <a:pt x="38" y="0"/>
                  <a:pt x="38" y="0"/>
                  <a:pt x="38" y="0"/>
                </a:cubicBezTo>
                <a:cubicBezTo>
                  <a:pt x="17" y="0"/>
                  <a:pt x="0" y="17"/>
                  <a:pt x="0" y="37"/>
                </a:cubicBezTo>
                <a:cubicBezTo>
                  <a:pt x="0" y="149"/>
                  <a:pt x="0" y="149"/>
                  <a:pt x="0" y="149"/>
                </a:cubicBezTo>
                <a:cubicBezTo>
                  <a:pt x="0" y="169"/>
                  <a:pt x="17" y="186"/>
                  <a:pt x="38" y="186"/>
                </a:cubicBezTo>
                <a:cubicBezTo>
                  <a:pt x="149" y="186"/>
                  <a:pt x="149" y="186"/>
                  <a:pt x="149" y="186"/>
                </a:cubicBezTo>
                <a:cubicBezTo>
                  <a:pt x="170" y="186"/>
                  <a:pt x="186" y="169"/>
                  <a:pt x="186" y="149"/>
                </a:cubicBezTo>
                <a:cubicBezTo>
                  <a:pt x="186" y="37"/>
                  <a:pt x="186" y="37"/>
                  <a:pt x="186" y="37"/>
                </a:cubicBezTo>
                <a:cubicBezTo>
                  <a:pt x="186" y="17"/>
                  <a:pt x="170" y="0"/>
                  <a:pt x="149" y="0"/>
                </a:cubicBezTo>
                <a:close/>
              </a:path>
            </a:pathLst>
          </a:custGeom>
          <a:solidFill>
            <a:srgbClr val="5F4733"/>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34" name="Freeform 228">
            <a:extLst>
              <a:ext uri="{FF2B5EF4-FFF2-40B4-BE49-F238E27FC236}">
                <a16:creationId xmlns:a16="http://schemas.microsoft.com/office/drawing/2014/main" id="{492F5848-8C11-4D36-849F-B6F3E9D471D6}"/>
              </a:ext>
            </a:extLst>
          </p:cNvPr>
          <p:cNvSpPr>
            <a:spLocks/>
          </p:cNvSpPr>
          <p:nvPr/>
        </p:nvSpPr>
        <p:spPr bwMode="auto">
          <a:xfrm>
            <a:off x="516690" y="611676"/>
            <a:ext cx="531627" cy="563613"/>
          </a:xfrm>
          <a:custGeom>
            <a:avLst/>
            <a:gdLst>
              <a:gd name="T0" fmla="*/ 133 w 167"/>
              <a:gd name="T1" fmla="*/ 0 h 167"/>
              <a:gd name="T2" fmla="*/ 33 w 167"/>
              <a:gd name="T3" fmla="*/ 0 h 167"/>
              <a:gd name="T4" fmla="*/ 0 w 167"/>
              <a:gd name="T5" fmla="*/ 33 h 167"/>
              <a:gd name="T6" fmla="*/ 0 w 167"/>
              <a:gd name="T7" fmla="*/ 133 h 167"/>
              <a:gd name="T8" fmla="*/ 33 w 167"/>
              <a:gd name="T9" fmla="*/ 167 h 167"/>
              <a:gd name="T10" fmla="*/ 133 w 167"/>
              <a:gd name="T11" fmla="*/ 167 h 167"/>
              <a:gd name="T12" fmla="*/ 167 w 167"/>
              <a:gd name="T13" fmla="*/ 133 h 167"/>
              <a:gd name="T14" fmla="*/ 167 w 167"/>
              <a:gd name="T15" fmla="*/ 33 h 167"/>
              <a:gd name="T16" fmla="*/ 133 w 167"/>
              <a:gd name="T17"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167">
                <a:moveTo>
                  <a:pt x="133" y="0"/>
                </a:moveTo>
                <a:cubicBezTo>
                  <a:pt x="33" y="0"/>
                  <a:pt x="33" y="0"/>
                  <a:pt x="33" y="0"/>
                </a:cubicBezTo>
                <a:cubicBezTo>
                  <a:pt x="15" y="0"/>
                  <a:pt x="0" y="15"/>
                  <a:pt x="0" y="33"/>
                </a:cubicBezTo>
                <a:cubicBezTo>
                  <a:pt x="0" y="133"/>
                  <a:pt x="0" y="133"/>
                  <a:pt x="0" y="133"/>
                </a:cubicBezTo>
                <a:cubicBezTo>
                  <a:pt x="0" y="152"/>
                  <a:pt x="15" y="167"/>
                  <a:pt x="33" y="167"/>
                </a:cubicBezTo>
                <a:cubicBezTo>
                  <a:pt x="133" y="167"/>
                  <a:pt x="133" y="167"/>
                  <a:pt x="133" y="167"/>
                </a:cubicBezTo>
                <a:cubicBezTo>
                  <a:pt x="152" y="167"/>
                  <a:pt x="167" y="152"/>
                  <a:pt x="167" y="133"/>
                </a:cubicBezTo>
                <a:cubicBezTo>
                  <a:pt x="167" y="33"/>
                  <a:pt x="167" y="33"/>
                  <a:pt x="167" y="33"/>
                </a:cubicBezTo>
                <a:cubicBezTo>
                  <a:pt x="167" y="15"/>
                  <a:pt x="152" y="0"/>
                  <a:pt x="133" y="0"/>
                </a:cubicBezTo>
                <a:close/>
              </a:path>
            </a:pathLst>
          </a:custGeom>
          <a:solidFill>
            <a:srgbClr val="EE752D"/>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62" name="Freeform 256">
            <a:extLst>
              <a:ext uri="{FF2B5EF4-FFF2-40B4-BE49-F238E27FC236}">
                <a16:creationId xmlns:a16="http://schemas.microsoft.com/office/drawing/2014/main" id="{15C07A56-27F5-4FED-9EC8-8F92A3A7C29A}"/>
              </a:ext>
            </a:extLst>
          </p:cNvPr>
          <p:cNvSpPr>
            <a:spLocks/>
          </p:cNvSpPr>
          <p:nvPr/>
        </p:nvSpPr>
        <p:spPr bwMode="auto">
          <a:xfrm>
            <a:off x="602828" y="3427095"/>
            <a:ext cx="3075199" cy="4097127"/>
          </a:xfrm>
          <a:custGeom>
            <a:avLst/>
            <a:gdLst>
              <a:gd name="T0" fmla="*/ 68 w 966"/>
              <a:gd name="T1" fmla="*/ 0 h 1214"/>
              <a:gd name="T2" fmla="*/ 899 w 966"/>
              <a:gd name="T3" fmla="*/ 0 h 1214"/>
              <a:gd name="T4" fmla="*/ 966 w 966"/>
              <a:gd name="T5" fmla="*/ 67 h 1214"/>
              <a:gd name="T6" fmla="*/ 966 w 966"/>
              <a:gd name="T7" fmla="*/ 1146 h 1214"/>
              <a:gd name="T8" fmla="*/ 899 w 966"/>
              <a:gd name="T9" fmla="*/ 1214 h 1214"/>
              <a:gd name="T10" fmla="*/ 68 w 966"/>
              <a:gd name="T11" fmla="*/ 1214 h 1214"/>
              <a:gd name="T12" fmla="*/ 0 w 966"/>
              <a:gd name="T13" fmla="*/ 1146 h 1214"/>
              <a:gd name="T14" fmla="*/ 0 w 966"/>
              <a:gd name="T15" fmla="*/ 67 h 1214"/>
              <a:gd name="T16" fmla="*/ 68 w 966"/>
              <a:gd name="T17" fmla="*/ 0 h 1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6" h="1214">
                <a:moveTo>
                  <a:pt x="68" y="0"/>
                </a:moveTo>
                <a:cubicBezTo>
                  <a:pt x="899" y="0"/>
                  <a:pt x="899" y="0"/>
                  <a:pt x="899" y="0"/>
                </a:cubicBezTo>
                <a:cubicBezTo>
                  <a:pt x="936" y="0"/>
                  <a:pt x="966" y="30"/>
                  <a:pt x="966" y="67"/>
                </a:cubicBezTo>
                <a:cubicBezTo>
                  <a:pt x="966" y="1146"/>
                  <a:pt x="966" y="1146"/>
                  <a:pt x="966" y="1146"/>
                </a:cubicBezTo>
                <a:cubicBezTo>
                  <a:pt x="966" y="1184"/>
                  <a:pt x="936" y="1214"/>
                  <a:pt x="899" y="1214"/>
                </a:cubicBezTo>
                <a:cubicBezTo>
                  <a:pt x="68" y="1214"/>
                  <a:pt x="68" y="1214"/>
                  <a:pt x="68" y="1214"/>
                </a:cubicBezTo>
                <a:cubicBezTo>
                  <a:pt x="30" y="1214"/>
                  <a:pt x="0" y="1184"/>
                  <a:pt x="0" y="1146"/>
                </a:cubicBezTo>
                <a:cubicBezTo>
                  <a:pt x="0" y="67"/>
                  <a:pt x="0" y="67"/>
                  <a:pt x="0" y="67"/>
                </a:cubicBezTo>
                <a:cubicBezTo>
                  <a:pt x="0" y="30"/>
                  <a:pt x="30" y="0"/>
                  <a:pt x="68" y="0"/>
                </a:cubicBezTo>
                <a:close/>
              </a:path>
            </a:pathLst>
          </a:cu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pPr marL="685906" indent="-457270" algn="ctr">
              <a:lnSpc>
                <a:spcPct val="106000"/>
              </a:lnSpc>
              <a:spcAft>
                <a:spcPts val="800"/>
              </a:spcAft>
            </a:pPr>
            <a:r>
              <a:rPr lang="fr-FR" sz="2800" b="1" dirty="0">
                <a:solidFill>
                  <a:schemeClr val="bg1"/>
                </a:solidFill>
                <a:latin typeface="Montserrat Alternates Light"/>
                <a:ea typeface="Calibri" panose="020F0502020204030204" pitchFamily="34" charset="0"/>
                <a:cs typeface="Times New Roman" panose="02020603050405020304" pitchFamily="18" charset="0"/>
              </a:rPr>
              <a:t>Introduction </a:t>
            </a:r>
          </a:p>
          <a:p>
            <a:pPr algn="just">
              <a:spcAft>
                <a:spcPts val="800"/>
              </a:spcAft>
            </a:pPr>
            <a:r>
              <a:rPr lang="fr-FR" sz="1501" dirty="0">
                <a:solidFill>
                  <a:schemeClr val="bg1"/>
                </a:solidFill>
                <a:latin typeface="Montserrat Alternates Light"/>
                <a:ea typeface="Calibri" panose="020F0502020204030204" pitchFamily="34" charset="0"/>
                <a:cs typeface="Times New Roman" panose="02020603050405020304" pitchFamily="18" charset="0"/>
              </a:rPr>
              <a:t>L’objectif de cette introduction est de </a:t>
            </a:r>
            <a:r>
              <a:rPr lang="fr-FR" sz="1501" b="1" dirty="0">
                <a:solidFill>
                  <a:schemeClr val="bg1"/>
                </a:solidFill>
                <a:latin typeface="Montserrat Alternates Light"/>
                <a:ea typeface="Calibri" panose="020F0502020204030204" pitchFamily="34" charset="0"/>
                <a:cs typeface="Times New Roman" panose="02020603050405020304" pitchFamily="18" charset="0"/>
              </a:rPr>
              <a:t>faire prendre conscience aux joueurs de la multitude de leurs usages d’Internet</a:t>
            </a:r>
            <a:r>
              <a:rPr lang="fr-FR" sz="1501" dirty="0">
                <a:solidFill>
                  <a:schemeClr val="bg1"/>
                </a:solidFill>
                <a:latin typeface="Montserrat Alternates Light"/>
                <a:ea typeface="Calibri" panose="020F0502020204030204" pitchFamily="34" charset="0"/>
                <a:cs typeface="Times New Roman" panose="02020603050405020304" pitchFamily="18" charset="0"/>
              </a:rPr>
              <a:t>. En effet, Internet couvre un périmètre très large : réseaux sociaux, jeux en ligne, moteurs de recherche, etc. </a:t>
            </a:r>
            <a:endParaRPr lang="fr-FR" sz="150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fr-FR" sz="1501" dirty="0">
                <a:solidFill>
                  <a:schemeClr val="bg1"/>
                </a:solidFill>
                <a:latin typeface="Montserrat Alternates Light"/>
                <a:ea typeface="Calibri" panose="020F0502020204030204" pitchFamily="34" charset="0"/>
                <a:cs typeface="Times New Roman" panose="02020603050405020304" pitchFamily="18" charset="0"/>
              </a:rPr>
              <a:t>Lors de cette première session d’échange, </a:t>
            </a:r>
            <a:r>
              <a:rPr lang="fr-FR" sz="1501" b="1" dirty="0">
                <a:solidFill>
                  <a:schemeClr val="bg1"/>
                </a:solidFill>
                <a:latin typeface="Montserrat Alternates Light"/>
                <a:ea typeface="Calibri" panose="020F0502020204030204" pitchFamily="34" charset="0"/>
                <a:cs typeface="Times New Roman" panose="02020603050405020304" pitchFamily="18" charset="0"/>
              </a:rPr>
              <a:t>les enfants réfléchissent et échangent sur leurs pratiques et activités sur Internet</a:t>
            </a:r>
            <a:r>
              <a:rPr lang="fr-FR" sz="1501" dirty="0">
                <a:solidFill>
                  <a:schemeClr val="bg1"/>
                </a:solidFill>
                <a:latin typeface="Montserrat Alternates Light"/>
                <a:ea typeface="Calibri" panose="020F0502020204030204" pitchFamily="34" charset="0"/>
                <a:cs typeface="Times New Roman" panose="02020603050405020304" pitchFamily="18" charset="0"/>
              </a:rPr>
              <a:t>. L’animateur lance les sujets en posant des questions et en relance pour avoir un maximum de réponses.</a:t>
            </a:r>
            <a:endParaRPr lang="fr-FR" sz="150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685906" indent="-457270" algn="just">
              <a:lnSpc>
                <a:spcPct val="106000"/>
              </a:lnSpc>
              <a:spcAft>
                <a:spcPts val="800"/>
              </a:spcAft>
            </a:pPr>
            <a:r>
              <a:rPr lang="fr-FR" sz="1501" b="1" dirty="0">
                <a:solidFill>
                  <a:schemeClr val="bg1"/>
                </a:solidFill>
                <a:latin typeface="Montserrat Alternates Light"/>
                <a:ea typeface="Calibri" panose="020F0502020204030204" pitchFamily="34" charset="0"/>
                <a:cs typeface="Times New Roman" panose="02020603050405020304" pitchFamily="18" charset="0"/>
              </a:rPr>
              <a:t> </a:t>
            </a:r>
          </a:p>
          <a:p>
            <a:endParaRPr lang="fr-FR" dirty="0"/>
          </a:p>
        </p:txBody>
      </p:sp>
      <p:sp>
        <p:nvSpPr>
          <p:cNvPr id="56" name="Rectangle : coins arrondis 55">
            <a:extLst>
              <a:ext uri="{FF2B5EF4-FFF2-40B4-BE49-F238E27FC236}">
                <a16:creationId xmlns:a16="http://schemas.microsoft.com/office/drawing/2014/main" id="{96CCE628-3C32-41A3-B2AF-71CACD5E975D}"/>
              </a:ext>
            </a:extLst>
          </p:cNvPr>
          <p:cNvSpPr>
            <a:spLocks/>
          </p:cNvSpPr>
          <p:nvPr/>
        </p:nvSpPr>
        <p:spPr>
          <a:xfrm>
            <a:off x="1" y="9725403"/>
            <a:ext cx="7559675" cy="966403"/>
          </a:xfrm>
          <a:prstGeom prst="rect">
            <a:avLst/>
          </a:prstGeom>
          <a:solidFill>
            <a:srgbClr val="FFD96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360000" rIns="360000" rtlCol="0" anchor="t" anchorCtr="0"/>
          <a:lstStyle/>
          <a:p>
            <a:pPr algn="ctr">
              <a:spcAft>
                <a:spcPts val="800"/>
              </a:spcAft>
            </a:pPr>
            <a:r>
              <a:rPr lang="fr-FR" sz="1501" b="1">
                <a:solidFill>
                  <a:schemeClr val="accent4">
                    <a:lumMod val="50000"/>
                  </a:schemeClr>
                </a:solidFill>
                <a:latin typeface="Montserrat Alternates Light"/>
                <a:cs typeface="Times New Roman" panose="02020603050405020304" pitchFamily="18" charset="0"/>
              </a:rPr>
              <a:t>Avant de lancer le jeu, il est important de relire ce qui a été partagé, demander aux joueurs s’ils pensent à d’autres pratiques et activités, puis compléter si besoin. </a:t>
            </a:r>
          </a:p>
          <a:p>
            <a:pPr algn="ctr">
              <a:spcAft>
                <a:spcPts val="800"/>
              </a:spcAft>
            </a:pPr>
            <a:r>
              <a:rPr lang="fr-FR" sz="1501" b="1">
                <a:solidFill>
                  <a:schemeClr val="accent4">
                    <a:lumMod val="50000"/>
                  </a:schemeClr>
                </a:solidFill>
                <a:latin typeface="Montserrat Alternates Light"/>
                <a:cs typeface="Times New Roman" panose="02020603050405020304" pitchFamily="18" charset="0"/>
              </a:rPr>
              <a:t>Mettre cette liste de côté et commencer le jeu.</a:t>
            </a:r>
          </a:p>
        </p:txBody>
      </p:sp>
      <p:sp>
        <p:nvSpPr>
          <p:cNvPr id="59" name="Rectangle 58">
            <a:extLst>
              <a:ext uri="{FF2B5EF4-FFF2-40B4-BE49-F238E27FC236}">
                <a16:creationId xmlns:a16="http://schemas.microsoft.com/office/drawing/2014/main" id="{036F6A80-0C8E-4B78-89B2-D9FAE71B9AC8}"/>
              </a:ext>
            </a:extLst>
          </p:cNvPr>
          <p:cNvSpPr/>
          <p:nvPr/>
        </p:nvSpPr>
        <p:spPr>
          <a:xfrm>
            <a:off x="2529840" y="7588773"/>
            <a:ext cx="4711654" cy="2103396"/>
          </a:xfrm>
          <a:prstGeom prst="rect">
            <a:avLst/>
          </a:prstGeom>
        </p:spPr>
        <p:txBody>
          <a:bodyPr wrap="square">
            <a:spAutoFit/>
          </a:bodyPr>
          <a:lstStyle/>
          <a:p>
            <a:pPr marL="174634" indent="-174634" algn="just">
              <a:lnSpc>
                <a:spcPct val="106000"/>
              </a:lnSpc>
              <a:spcAft>
                <a:spcPts val="600"/>
              </a:spcAft>
              <a:buSzPct val="150000"/>
              <a:buFontTx/>
              <a:buChar char="›"/>
            </a:pPr>
            <a:r>
              <a:rPr lang="fr-FR" sz="1501" b="1" kern="1400" dirty="0">
                <a:solidFill>
                  <a:srgbClr val="215868"/>
                </a:solidFill>
                <a:latin typeface="Montserrat Alternates Light"/>
                <a:cs typeface="Calibri" panose="020F0502020204030204" pitchFamily="34" charset="0"/>
              </a:rPr>
              <a:t>Réseaux sociaux : </a:t>
            </a:r>
            <a:r>
              <a:rPr lang="fr-FR" sz="1501" kern="1400" dirty="0">
                <a:solidFill>
                  <a:srgbClr val="215868"/>
                </a:solidFill>
                <a:latin typeface="Montserrat Alternates Light"/>
                <a:cs typeface="Calibri" panose="020F0502020204030204" pitchFamily="34" charset="0"/>
              </a:rPr>
              <a:t>Instagram, </a:t>
            </a:r>
            <a:r>
              <a:rPr lang="fr-FR" sz="1501" kern="1400" dirty="0" err="1">
                <a:solidFill>
                  <a:srgbClr val="215868"/>
                </a:solidFill>
                <a:latin typeface="Montserrat Alternates Light"/>
                <a:cs typeface="Calibri" panose="020F0502020204030204" pitchFamily="34" charset="0"/>
              </a:rPr>
              <a:t>TikTok</a:t>
            </a:r>
            <a:r>
              <a:rPr lang="fr-FR" sz="1501" kern="1400" dirty="0">
                <a:solidFill>
                  <a:srgbClr val="215868"/>
                </a:solidFill>
                <a:latin typeface="Montserrat Alternates Light"/>
                <a:cs typeface="Calibri" panose="020F0502020204030204" pitchFamily="34" charset="0"/>
              </a:rPr>
              <a:t>, </a:t>
            </a:r>
            <a:r>
              <a:rPr lang="fr-FR" sz="1501" kern="1400" dirty="0" err="1">
                <a:solidFill>
                  <a:srgbClr val="215868"/>
                </a:solidFill>
                <a:latin typeface="Montserrat Alternates Light"/>
                <a:cs typeface="Calibri" panose="020F0502020204030204" pitchFamily="34" charset="0"/>
              </a:rPr>
              <a:t>Youtube</a:t>
            </a:r>
            <a:r>
              <a:rPr lang="fr-FR" sz="1501" kern="1400" dirty="0">
                <a:solidFill>
                  <a:srgbClr val="215868"/>
                </a:solidFill>
                <a:latin typeface="Montserrat Alternates Light"/>
                <a:cs typeface="Calibri" panose="020F0502020204030204" pitchFamily="34" charset="0"/>
              </a:rPr>
              <a:t>, blogs</a:t>
            </a:r>
          </a:p>
          <a:p>
            <a:pPr marL="174634" indent="-174634" algn="just">
              <a:lnSpc>
                <a:spcPct val="106000"/>
              </a:lnSpc>
              <a:spcAft>
                <a:spcPts val="600"/>
              </a:spcAft>
              <a:buSzPct val="150000"/>
              <a:buFontTx/>
              <a:buChar char="›"/>
            </a:pPr>
            <a:r>
              <a:rPr lang="fr-FR" sz="1501" b="1" kern="1400" dirty="0">
                <a:solidFill>
                  <a:srgbClr val="215868"/>
                </a:solidFill>
                <a:latin typeface="Montserrat Alternates Light"/>
                <a:cs typeface="Calibri" panose="020F0502020204030204" pitchFamily="34" charset="0"/>
              </a:rPr>
              <a:t>Canaux de communication</a:t>
            </a:r>
            <a:r>
              <a:rPr lang="fr-FR" sz="1501" kern="1400" dirty="0">
                <a:solidFill>
                  <a:srgbClr val="215868"/>
                </a:solidFill>
                <a:latin typeface="Montserrat Alternates Light"/>
                <a:cs typeface="Calibri" panose="020F0502020204030204" pitchFamily="34" charset="0"/>
              </a:rPr>
              <a:t> : WhatsApp, Messenger, Snapchat, Skype, etc.</a:t>
            </a:r>
          </a:p>
          <a:p>
            <a:pPr marL="174634" indent="-174634" algn="just">
              <a:lnSpc>
                <a:spcPct val="106000"/>
              </a:lnSpc>
              <a:spcAft>
                <a:spcPts val="600"/>
              </a:spcAft>
              <a:buSzPct val="150000"/>
              <a:buFontTx/>
              <a:buChar char="›"/>
            </a:pPr>
            <a:r>
              <a:rPr lang="fr-FR" sz="1501" b="1" kern="1400" dirty="0">
                <a:solidFill>
                  <a:srgbClr val="215868"/>
                </a:solidFill>
                <a:latin typeface="Montserrat Alternates Light"/>
                <a:cs typeface="Calibri" panose="020F0502020204030204" pitchFamily="34" charset="0"/>
              </a:rPr>
              <a:t>Jeux en ligne</a:t>
            </a:r>
            <a:r>
              <a:rPr lang="fr-FR" sz="1501" kern="1400" dirty="0">
                <a:solidFill>
                  <a:srgbClr val="215868"/>
                </a:solidFill>
                <a:latin typeface="Montserrat Alternates Light"/>
                <a:cs typeface="Calibri" panose="020F0502020204030204" pitchFamily="34" charset="0"/>
              </a:rPr>
              <a:t> : </a:t>
            </a:r>
            <a:r>
              <a:rPr lang="fr-FR" sz="1501" kern="1400" dirty="0" err="1">
                <a:solidFill>
                  <a:srgbClr val="215868"/>
                </a:solidFill>
                <a:latin typeface="Montserrat Alternates Light"/>
                <a:cs typeface="Calibri" panose="020F0502020204030204" pitchFamily="34" charset="0"/>
              </a:rPr>
              <a:t>Fortnite</a:t>
            </a:r>
            <a:r>
              <a:rPr lang="fr-FR" sz="1501" kern="1400" dirty="0">
                <a:solidFill>
                  <a:srgbClr val="215868"/>
                </a:solidFill>
                <a:latin typeface="Montserrat Alternates Light"/>
                <a:cs typeface="Calibri" panose="020F0502020204030204" pitchFamily="34" charset="0"/>
              </a:rPr>
              <a:t>, Overwatch, League of </a:t>
            </a:r>
            <a:r>
              <a:rPr lang="fr-FR" sz="1501" kern="1400" dirty="0" err="1">
                <a:solidFill>
                  <a:srgbClr val="215868"/>
                </a:solidFill>
                <a:latin typeface="Montserrat Alternates Light"/>
                <a:cs typeface="Calibri" panose="020F0502020204030204" pitchFamily="34" charset="0"/>
              </a:rPr>
              <a:t>Legend</a:t>
            </a:r>
            <a:r>
              <a:rPr lang="fr-FR" sz="1501" kern="1400" dirty="0">
                <a:solidFill>
                  <a:srgbClr val="215868"/>
                </a:solidFill>
                <a:latin typeface="Montserrat Alternates Light"/>
                <a:cs typeface="Calibri" panose="020F0502020204030204" pitchFamily="34" charset="0"/>
              </a:rPr>
              <a:t> (</a:t>
            </a:r>
            <a:r>
              <a:rPr lang="fr-FR" sz="1501" kern="1400" dirty="0" err="1">
                <a:solidFill>
                  <a:srgbClr val="215868"/>
                </a:solidFill>
                <a:latin typeface="Montserrat Alternates Light"/>
                <a:cs typeface="Calibri" panose="020F0502020204030204" pitchFamily="34" charset="0"/>
              </a:rPr>
              <a:t>LoL</a:t>
            </a:r>
            <a:r>
              <a:rPr lang="fr-FR" sz="1501" kern="1400" dirty="0">
                <a:solidFill>
                  <a:srgbClr val="215868"/>
                </a:solidFill>
                <a:latin typeface="Montserrat Alternates Light"/>
                <a:cs typeface="Calibri" panose="020F0502020204030204" pitchFamily="34" charset="0"/>
              </a:rPr>
              <a:t>), Call of Duty (</a:t>
            </a:r>
            <a:r>
              <a:rPr lang="fr-FR" sz="1501" kern="1400" dirty="0" err="1">
                <a:solidFill>
                  <a:srgbClr val="215868"/>
                </a:solidFill>
                <a:latin typeface="Montserrat Alternates Light"/>
                <a:cs typeface="Calibri" panose="020F0502020204030204" pitchFamily="34" charset="0"/>
              </a:rPr>
              <a:t>CoD</a:t>
            </a:r>
            <a:r>
              <a:rPr lang="fr-FR" sz="1501" kern="1400" dirty="0">
                <a:solidFill>
                  <a:srgbClr val="215868"/>
                </a:solidFill>
                <a:latin typeface="Montserrat Alternates Light"/>
                <a:cs typeface="Calibri" panose="020F0502020204030204" pitchFamily="34" charset="0"/>
              </a:rPr>
              <a:t>), Fifa, GTA, etc.</a:t>
            </a:r>
          </a:p>
          <a:p>
            <a:pPr marL="174634" indent="-174634" algn="just">
              <a:lnSpc>
                <a:spcPct val="106000"/>
              </a:lnSpc>
              <a:spcAft>
                <a:spcPts val="600"/>
              </a:spcAft>
              <a:buSzPct val="150000"/>
              <a:buFontTx/>
              <a:buChar char="›"/>
            </a:pPr>
            <a:r>
              <a:rPr lang="fr-FR" sz="1501" b="1" kern="1400" dirty="0">
                <a:solidFill>
                  <a:srgbClr val="215868"/>
                </a:solidFill>
                <a:latin typeface="Montserrat Alternates Light"/>
                <a:cs typeface="Calibri" panose="020F0502020204030204" pitchFamily="34" charset="0"/>
              </a:rPr>
              <a:t>Forums en ligne</a:t>
            </a:r>
            <a:r>
              <a:rPr lang="fr-FR" sz="1501" kern="1400" dirty="0">
                <a:solidFill>
                  <a:srgbClr val="215868"/>
                </a:solidFill>
                <a:latin typeface="Montserrat Alternates Light"/>
                <a:cs typeface="Calibri" panose="020F0502020204030204" pitchFamily="34" charset="0"/>
              </a:rPr>
              <a:t> </a:t>
            </a:r>
          </a:p>
          <a:p>
            <a:pPr marL="174634" indent="-174634" algn="just">
              <a:lnSpc>
                <a:spcPct val="106000"/>
              </a:lnSpc>
              <a:spcAft>
                <a:spcPts val="600"/>
              </a:spcAft>
              <a:buSzPct val="150000"/>
              <a:buFontTx/>
              <a:buChar char="›"/>
            </a:pPr>
            <a:r>
              <a:rPr lang="fr-FR" sz="1501" b="1" kern="1400" dirty="0">
                <a:solidFill>
                  <a:srgbClr val="215868"/>
                </a:solidFill>
                <a:latin typeface="Montserrat Alternates Light"/>
                <a:cs typeface="Calibri" panose="020F0502020204030204" pitchFamily="34" charset="0"/>
              </a:rPr>
              <a:t>Téléchargement en ligne et streaming</a:t>
            </a:r>
          </a:p>
        </p:txBody>
      </p:sp>
      <p:sp>
        <p:nvSpPr>
          <p:cNvPr id="57" name="Oval 145">
            <a:extLst>
              <a:ext uri="{FF2B5EF4-FFF2-40B4-BE49-F238E27FC236}">
                <a16:creationId xmlns:a16="http://schemas.microsoft.com/office/drawing/2014/main" id="{3AB9F3B9-98BE-4839-A92C-C4D4A3227646}"/>
              </a:ext>
            </a:extLst>
          </p:cNvPr>
          <p:cNvSpPr/>
          <p:nvPr/>
        </p:nvSpPr>
        <p:spPr>
          <a:xfrm>
            <a:off x="346761" y="3158359"/>
            <a:ext cx="791527" cy="809020"/>
          </a:xfrm>
          <a:prstGeom prst="ellipse">
            <a:avLst/>
          </a:prstGeom>
          <a:solidFill>
            <a:srgbClr val="F4F3F0"/>
          </a:solidFill>
          <a:ln w="57150" cap="flat" cmpd="sng" algn="ctr">
            <a:solidFill>
              <a:srgbClr val="3F7157"/>
            </a:solidFill>
            <a:prstDash val="solid"/>
            <a:miter lim="800000"/>
          </a:ln>
          <a:effectLst/>
        </p:spPr>
        <p:txBody>
          <a:bodyPr rot="0" spcFirstLastPara="0" vert="horz" wrap="square" lIns="91440" tIns="45719" rIns="91440" bIns="45719"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540"/>
            <a:r>
              <a:rPr lang="fr-FR" sz="4800" b="1" dirty="0">
                <a:solidFill>
                  <a:srgbClr val="5F5F5F"/>
                </a:solidFill>
                <a:latin typeface="Montserrat Alternates Light"/>
              </a:rPr>
              <a:t>1</a:t>
            </a:r>
            <a:endParaRPr lang="fr-FR" b="1" dirty="0">
              <a:solidFill>
                <a:srgbClr val="5F5F5F"/>
              </a:solidFill>
              <a:latin typeface="Montserrat Alternates Light"/>
            </a:endParaRPr>
          </a:p>
        </p:txBody>
      </p:sp>
      <p:sp>
        <p:nvSpPr>
          <p:cNvPr id="31" name="Rectangle 30">
            <a:extLst>
              <a:ext uri="{FF2B5EF4-FFF2-40B4-BE49-F238E27FC236}">
                <a16:creationId xmlns:a16="http://schemas.microsoft.com/office/drawing/2014/main" id="{E8B65614-8548-4611-A8D6-CC18CCC04823}"/>
              </a:ext>
            </a:extLst>
          </p:cNvPr>
          <p:cNvSpPr/>
          <p:nvPr/>
        </p:nvSpPr>
        <p:spPr>
          <a:xfrm>
            <a:off x="0" y="1884986"/>
            <a:ext cx="676275" cy="83345"/>
          </a:xfrm>
          <a:prstGeom prst="rect">
            <a:avLst/>
          </a:prstGeom>
          <a:solidFill>
            <a:srgbClr val="F2A3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Rectangle 31">
            <a:extLst>
              <a:ext uri="{FF2B5EF4-FFF2-40B4-BE49-F238E27FC236}">
                <a16:creationId xmlns:a16="http://schemas.microsoft.com/office/drawing/2014/main" id="{B03035E3-7ECE-4242-83D1-72F8FF297D6D}"/>
              </a:ext>
            </a:extLst>
          </p:cNvPr>
          <p:cNvSpPr/>
          <p:nvPr/>
        </p:nvSpPr>
        <p:spPr>
          <a:xfrm>
            <a:off x="-2" y="4469954"/>
            <a:ext cx="230778" cy="99666"/>
          </a:xfrm>
          <a:prstGeom prst="rect">
            <a:avLst/>
          </a:prstGeom>
          <a:solidFill>
            <a:srgbClr val="F2A3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32">
            <a:extLst>
              <a:ext uri="{FF2B5EF4-FFF2-40B4-BE49-F238E27FC236}">
                <a16:creationId xmlns:a16="http://schemas.microsoft.com/office/drawing/2014/main" id="{DB08873B-8563-4F3C-A7F5-C0348151B8F7}"/>
              </a:ext>
            </a:extLst>
          </p:cNvPr>
          <p:cNvSpPr/>
          <p:nvPr/>
        </p:nvSpPr>
        <p:spPr>
          <a:xfrm rot="5400000">
            <a:off x="2747045" y="4244509"/>
            <a:ext cx="2205093" cy="68877"/>
          </a:xfrm>
          <a:prstGeom prst="rect">
            <a:avLst/>
          </a:prstGeom>
          <a:solidFill>
            <a:srgbClr val="F2A3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ext Box 311">
            <a:extLst>
              <a:ext uri="{FF2B5EF4-FFF2-40B4-BE49-F238E27FC236}">
                <a16:creationId xmlns:a16="http://schemas.microsoft.com/office/drawing/2014/main" id="{CB962BCF-AE6B-43C7-B12A-21A082488820}"/>
              </a:ext>
            </a:extLst>
          </p:cNvPr>
          <p:cNvSpPr txBox="1">
            <a:spLocks noChangeArrowheads="1"/>
          </p:cNvSpPr>
          <p:nvPr/>
        </p:nvSpPr>
        <p:spPr bwMode="auto">
          <a:xfrm>
            <a:off x="3881668" y="766319"/>
            <a:ext cx="3359826" cy="4615176"/>
          </a:xfrm>
          <a:prstGeom prst="rect">
            <a:avLst/>
          </a:prstGeom>
          <a:solidFill>
            <a:srgbClr val="FFF2CC"/>
          </a:solidFill>
          <a:ln>
            <a:noFill/>
          </a:ln>
          <a:effectLst/>
        </p:spPr>
        <p:txBody>
          <a:bodyPr rot="0" vert="horz" wrap="square" lIns="108000" tIns="36576" rIns="36576" bIns="36576" anchor="t" anchorCtr="0" upright="1">
            <a:noAutofit/>
          </a:bodyPr>
          <a:lstStyle/>
          <a:p>
            <a:pPr algn="ctr"/>
            <a:endParaRPr lang="fr-FR" sz="501" b="1">
              <a:solidFill>
                <a:srgbClr val="215868"/>
              </a:solidFill>
              <a:latin typeface="Montserrat Alternates Light"/>
              <a:cs typeface="Times New Roman" panose="02020603050405020304" pitchFamily="18" charset="0"/>
            </a:endParaRPr>
          </a:p>
          <a:p>
            <a:pPr algn="ctr"/>
            <a:r>
              <a:rPr lang="fr-FR" sz="2000" b="1">
                <a:solidFill>
                  <a:srgbClr val="215868"/>
                </a:solidFill>
                <a:latin typeface="Montserrat Alternates Light"/>
                <a:cs typeface="Times New Roman" panose="02020603050405020304" pitchFamily="18" charset="0"/>
              </a:rPr>
              <a:t>Quelques idées pour animer les discussions</a:t>
            </a:r>
          </a:p>
          <a:p>
            <a:pPr algn="just"/>
            <a:r>
              <a:rPr lang="fr-FR" sz="1501" i="1">
                <a:solidFill>
                  <a:srgbClr val="215868"/>
                </a:solidFill>
                <a:latin typeface="Montserrat Alternates Light"/>
                <a:cs typeface="Times New Roman" panose="02020603050405020304" pitchFamily="18" charset="0"/>
              </a:rPr>
              <a:t>Aujourd’hui nous allons jouer au « 1, 2, 3, Cyber ! ». Le but est simple : faire deviner à son équipe un maximum de mots en lien avec Internet. Mais avant de commencer, parlons justement d’Internet !</a:t>
            </a:r>
          </a:p>
          <a:p>
            <a:pPr marL="174634" indent="-174634" algn="just">
              <a:lnSpc>
                <a:spcPct val="106000"/>
              </a:lnSpc>
              <a:spcBef>
                <a:spcPts val="800"/>
              </a:spcBef>
              <a:spcAft>
                <a:spcPts val="800"/>
              </a:spcAft>
              <a:buSzPct val="150000"/>
              <a:buFontTx/>
              <a:buChar char="›"/>
            </a:pPr>
            <a:r>
              <a:rPr lang="fr-FR" sz="1501" i="1" kern="1400">
                <a:solidFill>
                  <a:srgbClr val="215868"/>
                </a:solidFill>
                <a:latin typeface="Montserrat Alternates Light"/>
                <a:cs typeface="Calibri" panose="020F0502020204030204" pitchFamily="34" charset="0"/>
              </a:rPr>
              <a:t>Que faites-vous sur Internet ? </a:t>
            </a:r>
          </a:p>
          <a:p>
            <a:pPr marL="174634" indent="-174634" algn="just">
              <a:lnSpc>
                <a:spcPct val="106000"/>
              </a:lnSpc>
              <a:spcAft>
                <a:spcPts val="800"/>
              </a:spcAft>
              <a:buSzPct val="150000"/>
              <a:buFontTx/>
              <a:buChar char="›"/>
            </a:pPr>
            <a:r>
              <a:rPr lang="fr-FR" sz="1501" i="1" kern="1400">
                <a:solidFill>
                  <a:srgbClr val="215868"/>
                </a:solidFill>
                <a:latin typeface="Montserrat Alternates Light"/>
                <a:cs typeface="Calibri" panose="020F0502020204030204" pitchFamily="34" charset="0"/>
              </a:rPr>
              <a:t>Quels appareils électroniques avez-vous ? Que faites-vous sur ceux-ci ?</a:t>
            </a:r>
          </a:p>
          <a:p>
            <a:pPr marL="174634" indent="-174634" algn="just">
              <a:lnSpc>
                <a:spcPct val="106000"/>
              </a:lnSpc>
              <a:spcAft>
                <a:spcPts val="800"/>
              </a:spcAft>
              <a:buSzPct val="150000"/>
              <a:buFontTx/>
              <a:buChar char="›"/>
            </a:pPr>
            <a:r>
              <a:rPr lang="fr-FR" sz="1501" i="1" kern="1400">
                <a:solidFill>
                  <a:srgbClr val="215868"/>
                </a:solidFill>
                <a:latin typeface="Montserrat Alternates Light"/>
                <a:cs typeface="Calibri" panose="020F0502020204030204" pitchFamily="34" charset="0"/>
              </a:rPr>
              <a:t>Quelles applications utilisez-vous ?</a:t>
            </a:r>
          </a:p>
          <a:p>
            <a:pPr marL="174634" indent="-174634" algn="just">
              <a:lnSpc>
                <a:spcPct val="106000"/>
              </a:lnSpc>
              <a:spcAft>
                <a:spcPts val="800"/>
              </a:spcAft>
              <a:buSzPct val="150000"/>
              <a:buFontTx/>
              <a:buChar char="›"/>
            </a:pPr>
            <a:r>
              <a:rPr lang="fr-FR" sz="1501" i="1" kern="1400">
                <a:solidFill>
                  <a:srgbClr val="215868"/>
                </a:solidFill>
                <a:latin typeface="Montserrat Alternates Light"/>
                <a:cs typeface="Calibri" panose="020F0502020204030204" pitchFamily="34" charset="0"/>
              </a:rPr>
              <a:t>Avec qui communiquez-vous en ligne ? </a:t>
            </a:r>
          </a:p>
          <a:p>
            <a:pPr marL="174634" indent="-174634" algn="just">
              <a:lnSpc>
                <a:spcPct val="106000"/>
              </a:lnSpc>
              <a:spcAft>
                <a:spcPts val="800"/>
              </a:spcAft>
              <a:buSzPct val="150000"/>
              <a:buFontTx/>
              <a:buChar char="›"/>
            </a:pPr>
            <a:r>
              <a:rPr lang="fr-FR" sz="1501" i="1" kern="1400">
                <a:solidFill>
                  <a:srgbClr val="215868"/>
                </a:solidFill>
                <a:latin typeface="Montserrat Alternates Light"/>
                <a:cs typeface="Calibri" panose="020F0502020204030204" pitchFamily="34" charset="0"/>
              </a:rPr>
              <a:t>Quelles données partagez-vous en ligne ? Avec qui ? Pourquoi ? </a:t>
            </a:r>
          </a:p>
        </p:txBody>
      </p:sp>
      <p:sp>
        <p:nvSpPr>
          <p:cNvPr id="67" name="Rectangle : coins arrondis 66">
            <a:extLst>
              <a:ext uri="{FF2B5EF4-FFF2-40B4-BE49-F238E27FC236}">
                <a16:creationId xmlns:a16="http://schemas.microsoft.com/office/drawing/2014/main" id="{4523118E-3F00-4CF4-A440-359D0A4DEB09}"/>
              </a:ext>
            </a:extLst>
          </p:cNvPr>
          <p:cNvSpPr/>
          <p:nvPr/>
        </p:nvSpPr>
        <p:spPr>
          <a:xfrm>
            <a:off x="2422620" y="-132174"/>
            <a:ext cx="2714434" cy="894174"/>
          </a:xfrm>
          <a:prstGeom prst="roundRect">
            <a:avLst/>
          </a:prstGeom>
          <a:solidFill>
            <a:srgbClr val="FFD96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fr-FR" sz="3201" b="1" kern="1400">
                <a:solidFill>
                  <a:srgbClr val="EE752D"/>
                </a:solidFill>
                <a:latin typeface="Montserrat Alternates Light"/>
                <a:ea typeface="Times New Roman" panose="02020603050405020304" pitchFamily="18" charset="0"/>
                <a:cs typeface="Arial" panose="020B0604020202020204" pitchFamily="34" charset="0"/>
              </a:rPr>
              <a:t>Déroulé </a:t>
            </a:r>
            <a:r>
              <a:rPr lang="fr-FR" b="1" kern="1400">
                <a:solidFill>
                  <a:srgbClr val="EE752D"/>
                </a:solidFill>
                <a:latin typeface="Montserrat Alternates Light"/>
                <a:ea typeface="Times New Roman" panose="02020603050405020304" pitchFamily="18" charset="0"/>
                <a:cs typeface="Arial" panose="020B0604020202020204" pitchFamily="34" charset="0"/>
              </a:rPr>
              <a:t> </a:t>
            </a:r>
          </a:p>
        </p:txBody>
      </p:sp>
      <p:sp>
        <p:nvSpPr>
          <p:cNvPr id="24" name="Text Box 310">
            <a:extLst>
              <a:ext uri="{FF2B5EF4-FFF2-40B4-BE49-F238E27FC236}">
                <a16:creationId xmlns:a16="http://schemas.microsoft.com/office/drawing/2014/main" id="{12F619EB-8FEA-487A-81E2-1B180744ED30}"/>
              </a:ext>
            </a:extLst>
          </p:cNvPr>
          <p:cNvSpPr txBox="1">
            <a:spLocks noChangeArrowheads="1"/>
          </p:cNvSpPr>
          <p:nvPr/>
        </p:nvSpPr>
        <p:spPr bwMode="auto">
          <a:xfrm>
            <a:off x="3790303" y="6829645"/>
            <a:ext cx="3451191" cy="766748"/>
          </a:xfrm>
          <a:prstGeom prst="rect">
            <a:avLst/>
          </a:prstGeom>
          <a:noFill/>
          <a:ln w="9525" algn="in">
            <a:noFill/>
            <a:miter lim="800000"/>
            <a:headEnd/>
            <a:tailEnd/>
          </a:ln>
          <a:effectLst/>
          <a:extLst>
            <a:ext uri="{909E8E84-426E-40DD-AFC4-6F175D3DCCD1}">
              <a14:hiddenFill xmlns:a14="http://schemas.microsoft.com/office/drawing/2010/main">
                <a:solidFill>
                  <a:srgbClr val="FFFFFE"/>
                </a:solidFill>
              </a14:hiddenFill>
            </a:ext>
            <a:ext uri="{91240B29-F687-4F45-9708-019B960494DF}">
              <a14:hiddenLine xmlns:a14="http://schemas.microsoft.com/office/drawing/2010/main" w="9525" cap="flat" cmpd="sng" algn="in">
                <a:solidFill>
                  <a:schemeClr val="bg2">
                    <a:lumMod val="10000"/>
                    <a:alpha val="0"/>
                  </a:schemeClr>
                </a:solidFill>
                <a:prstDash val="solid"/>
                <a:miter lim="800000"/>
                <a:headEnd type="none" w="med" len="med"/>
                <a:tailEnd type="none" w="med" len="med"/>
              </a14:hiddenLine>
            </a:ext>
            <a:ext uri="{AF507438-7753-43E0-B8FC-AC1667EBCBE1}">
              <a14:hiddenEffects xmlns:a14="http://schemas.microsoft.com/office/drawing/2010/main">
                <a:effectLst/>
              </a14:hiddenEffects>
            </a:ext>
          </a:extLst>
        </p:spPr>
        <p:txBody>
          <a:bodyPr rot="0" vert="horz" wrap="square" lIns="36576" tIns="36576" rIns="36576" bIns="36576" anchor="t" anchorCtr="0" upright="1">
            <a:spAutoFit/>
          </a:bodyPr>
          <a:lstStyle/>
          <a:p>
            <a:pPr algn="just">
              <a:spcAft>
                <a:spcPts val="800"/>
              </a:spcAft>
            </a:pPr>
            <a:r>
              <a:rPr lang="fr-FR" sz="1501">
                <a:solidFill>
                  <a:srgbClr val="215868"/>
                </a:solidFill>
                <a:latin typeface="Montserrat Alternates Light"/>
                <a:cs typeface="Times New Roman" panose="02020603050405020304" pitchFamily="18" charset="0"/>
              </a:rPr>
              <a:t>En principe, les pratiques et activités suivantes seront probablement mentionnées :</a:t>
            </a:r>
          </a:p>
        </p:txBody>
      </p:sp>
      <p:sp>
        <p:nvSpPr>
          <p:cNvPr id="42" name="Freeform 236">
            <a:extLst>
              <a:ext uri="{FF2B5EF4-FFF2-40B4-BE49-F238E27FC236}">
                <a16:creationId xmlns:a16="http://schemas.microsoft.com/office/drawing/2014/main" id="{E02D5D57-71C6-4A53-9BCD-25B46E2F303D}"/>
              </a:ext>
            </a:extLst>
          </p:cNvPr>
          <p:cNvSpPr>
            <a:spLocks/>
          </p:cNvSpPr>
          <p:nvPr/>
        </p:nvSpPr>
        <p:spPr bwMode="auto">
          <a:xfrm>
            <a:off x="3733346" y="5311662"/>
            <a:ext cx="3508150" cy="139659"/>
          </a:xfrm>
          <a:custGeom>
            <a:avLst/>
            <a:gdLst>
              <a:gd name="T0" fmla="*/ 67 w 1102"/>
              <a:gd name="T1" fmla="*/ 0 h 236"/>
              <a:gd name="T2" fmla="*/ 1034 w 1102"/>
              <a:gd name="T3" fmla="*/ 0 h 236"/>
              <a:gd name="T4" fmla="*/ 1102 w 1102"/>
              <a:gd name="T5" fmla="*/ 67 h 236"/>
              <a:gd name="T6" fmla="*/ 1102 w 1102"/>
              <a:gd name="T7" fmla="*/ 169 h 236"/>
              <a:gd name="T8" fmla="*/ 1034 w 1102"/>
              <a:gd name="T9" fmla="*/ 236 h 236"/>
              <a:gd name="T10" fmla="*/ 67 w 1102"/>
              <a:gd name="T11" fmla="*/ 236 h 236"/>
              <a:gd name="T12" fmla="*/ 0 w 1102"/>
              <a:gd name="T13" fmla="*/ 169 h 236"/>
              <a:gd name="T14" fmla="*/ 0 w 1102"/>
              <a:gd name="T15" fmla="*/ 67 h 236"/>
              <a:gd name="T16" fmla="*/ 67 w 1102"/>
              <a:gd name="T17"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2" h="236">
                <a:moveTo>
                  <a:pt x="67" y="0"/>
                </a:moveTo>
                <a:cubicBezTo>
                  <a:pt x="1034" y="0"/>
                  <a:pt x="1034" y="0"/>
                  <a:pt x="1034" y="0"/>
                </a:cubicBezTo>
                <a:cubicBezTo>
                  <a:pt x="1072" y="0"/>
                  <a:pt x="1102" y="30"/>
                  <a:pt x="1102" y="67"/>
                </a:cubicBezTo>
                <a:cubicBezTo>
                  <a:pt x="1102" y="169"/>
                  <a:pt x="1102" y="169"/>
                  <a:pt x="1102" y="169"/>
                </a:cubicBezTo>
                <a:cubicBezTo>
                  <a:pt x="1102" y="206"/>
                  <a:pt x="1072" y="236"/>
                  <a:pt x="1034" y="236"/>
                </a:cubicBezTo>
                <a:cubicBezTo>
                  <a:pt x="67" y="236"/>
                  <a:pt x="67" y="236"/>
                  <a:pt x="67" y="236"/>
                </a:cubicBezTo>
                <a:cubicBezTo>
                  <a:pt x="30" y="236"/>
                  <a:pt x="0" y="206"/>
                  <a:pt x="0" y="169"/>
                </a:cubicBezTo>
                <a:cubicBezTo>
                  <a:pt x="0" y="67"/>
                  <a:pt x="0" y="67"/>
                  <a:pt x="0" y="67"/>
                </a:cubicBezTo>
                <a:cubicBezTo>
                  <a:pt x="0" y="30"/>
                  <a:pt x="30" y="0"/>
                  <a:pt x="67" y="0"/>
                </a:cubicBezTo>
                <a:close/>
              </a:path>
            </a:pathLst>
          </a:custGeom>
          <a:solidFill>
            <a:srgbClr val="EE752D"/>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69" name="Organigramme : Connecteur 68">
            <a:extLst>
              <a:ext uri="{FF2B5EF4-FFF2-40B4-BE49-F238E27FC236}">
                <a16:creationId xmlns:a16="http://schemas.microsoft.com/office/drawing/2014/main" id="{D1F0E5D0-6AC0-488E-BA10-CE90B61B2AFE}"/>
              </a:ext>
            </a:extLst>
          </p:cNvPr>
          <p:cNvSpPr/>
          <p:nvPr/>
        </p:nvSpPr>
        <p:spPr>
          <a:xfrm>
            <a:off x="6583197" y="-348606"/>
            <a:ext cx="1332936" cy="1299951"/>
          </a:xfrm>
          <a:prstGeom prst="flowChartConnector">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lumMod val="100000"/>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 name="Group 2">
            <a:extLst>
              <a:ext uri="{FF2B5EF4-FFF2-40B4-BE49-F238E27FC236}">
                <a16:creationId xmlns:a16="http://schemas.microsoft.com/office/drawing/2014/main" id="{98C641C1-ED06-4965-8A87-C9DBCFA96E62}"/>
              </a:ext>
            </a:extLst>
          </p:cNvPr>
          <p:cNvGrpSpPr/>
          <p:nvPr/>
        </p:nvGrpSpPr>
        <p:grpSpPr>
          <a:xfrm>
            <a:off x="6824131" y="224737"/>
            <a:ext cx="432000" cy="432000"/>
            <a:chOff x="6824130" y="224736"/>
            <a:chExt cx="432000" cy="432000"/>
          </a:xfrm>
        </p:grpSpPr>
        <p:sp>
          <p:nvSpPr>
            <p:cNvPr id="75" name="Organigramme : Connecteur 74">
              <a:extLst>
                <a:ext uri="{FF2B5EF4-FFF2-40B4-BE49-F238E27FC236}">
                  <a16:creationId xmlns:a16="http://schemas.microsoft.com/office/drawing/2014/main" id="{EB60E358-BDA9-4869-BD2B-11F7B70737E6}"/>
                </a:ext>
              </a:extLst>
            </p:cNvPr>
            <p:cNvSpPr>
              <a:spLocks/>
            </p:cNvSpPr>
            <p:nvPr/>
          </p:nvSpPr>
          <p:spPr>
            <a:xfrm>
              <a:off x="6824130" y="224736"/>
              <a:ext cx="432000" cy="432000"/>
            </a:xfrm>
            <a:prstGeom prst="flowChartConnector">
              <a:avLst/>
            </a:prstGeom>
            <a:solidFill>
              <a:schemeClr val="bg1"/>
            </a:solid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7" name="Arc partiel 76">
              <a:extLst>
                <a:ext uri="{FF2B5EF4-FFF2-40B4-BE49-F238E27FC236}">
                  <a16:creationId xmlns:a16="http://schemas.microsoft.com/office/drawing/2014/main" id="{B521E51B-7252-41AB-AE0A-C3AD46428F3E}"/>
                </a:ext>
              </a:extLst>
            </p:cNvPr>
            <p:cNvSpPr>
              <a:spLocks/>
            </p:cNvSpPr>
            <p:nvPr/>
          </p:nvSpPr>
          <p:spPr>
            <a:xfrm>
              <a:off x="6832681" y="237243"/>
              <a:ext cx="416984" cy="404626"/>
            </a:xfrm>
            <a:prstGeom prst="pie">
              <a:avLst>
                <a:gd name="adj1" fmla="val 16140915"/>
                <a:gd name="adj2" fmla="val 19402619"/>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chemeClr val="tx1"/>
                </a:solidFill>
              </a:endParaRPr>
            </a:p>
          </p:txBody>
        </p:sp>
      </p:grpSp>
      <p:sp>
        <p:nvSpPr>
          <p:cNvPr id="79" name="ZoneTexte 78">
            <a:extLst>
              <a:ext uri="{FF2B5EF4-FFF2-40B4-BE49-F238E27FC236}">
                <a16:creationId xmlns:a16="http://schemas.microsoft.com/office/drawing/2014/main" id="{2FE28164-55B9-4143-AE53-811705DF02C2}"/>
              </a:ext>
            </a:extLst>
          </p:cNvPr>
          <p:cNvSpPr txBox="1"/>
          <p:nvPr/>
        </p:nvSpPr>
        <p:spPr>
          <a:xfrm>
            <a:off x="6824510" y="661056"/>
            <a:ext cx="414798" cy="138371"/>
          </a:xfrm>
          <a:prstGeom prst="rect">
            <a:avLst/>
          </a:prstGeom>
          <a:noFill/>
        </p:spPr>
        <p:txBody>
          <a:bodyPr wrap="square" lIns="0" tIns="0" rIns="0" bIns="0" rtlCol="0">
            <a:spAutoFit/>
          </a:bodyPr>
          <a:lstStyle/>
          <a:p>
            <a:pPr algn="ctr"/>
            <a:r>
              <a:rPr lang="fr-FR" sz="899">
                <a:latin typeface="Montserrat Alternates Light"/>
              </a:rPr>
              <a:t>10 min</a:t>
            </a:r>
          </a:p>
        </p:txBody>
      </p:sp>
    </p:spTree>
    <p:extLst>
      <p:ext uri="{BB962C8B-B14F-4D97-AF65-F5344CB8AC3E}">
        <p14:creationId xmlns:p14="http://schemas.microsoft.com/office/powerpoint/2010/main" val="1128933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5" name="Freeform 190">
            <a:extLst>
              <a:ext uri="{FF2B5EF4-FFF2-40B4-BE49-F238E27FC236}">
                <a16:creationId xmlns:a16="http://schemas.microsoft.com/office/drawing/2014/main" id="{C17172D5-CBF9-4428-81BE-34487AADF21E}"/>
              </a:ext>
            </a:extLst>
          </p:cNvPr>
          <p:cNvSpPr>
            <a:spLocks noEditPoints="1"/>
          </p:cNvSpPr>
          <p:nvPr/>
        </p:nvSpPr>
        <p:spPr bwMode="auto">
          <a:xfrm>
            <a:off x="-22287" y="-8"/>
            <a:ext cx="4927848" cy="10691812"/>
          </a:xfrm>
          <a:custGeom>
            <a:avLst/>
            <a:gdLst>
              <a:gd name="T0" fmla="*/ 1152 w 1548"/>
              <a:gd name="T1" fmla="*/ 1194 h 3168"/>
              <a:gd name="T2" fmla="*/ 1407 w 1548"/>
              <a:gd name="T3" fmla="*/ 1060 h 3168"/>
              <a:gd name="T4" fmla="*/ 1521 w 1548"/>
              <a:gd name="T5" fmla="*/ 1367 h 3168"/>
              <a:gd name="T6" fmla="*/ 1506 w 1548"/>
              <a:gd name="T7" fmla="*/ 1075 h 3168"/>
              <a:gd name="T8" fmla="*/ 1292 w 1548"/>
              <a:gd name="T9" fmla="*/ 0 h 3168"/>
              <a:gd name="T10" fmla="*/ 1233 w 1548"/>
              <a:gd name="T11" fmla="*/ 1134 h 3168"/>
              <a:gd name="T12" fmla="*/ 916 w 1548"/>
              <a:gd name="T13" fmla="*/ 831 h 3168"/>
              <a:gd name="T14" fmla="*/ 802 w 1548"/>
              <a:gd name="T15" fmla="*/ 340 h 3168"/>
              <a:gd name="T16" fmla="*/ 427 w 1548"/>
              <a:gd name="T17" fmla="*/ 183 h 3168"/>
              <a:gd name="T18" fmla="*/ 299 w 1548"/>
              <a:gd name="T19" fmla="*/ 0 h 3168"/>
              <a:gd name="T20" fmla="*/ 316 w 1548"/>
              <a:gd name="T21" fmla="*/ 166 h 3168"/>
              <a:gd name="T22" fmla="*/ 735 w 1548"/>
              <a:gd name="T23" fmla="*/ 250 h 3168"/>
              <a:gd name="T24" fmla="*/ 310 w 1548"/>
              <a:gd name="T25" fmla="*/ 674 h 3168"/>
              <a:gd name="T26" fmla="*/ 182 w 1548"/>
              <a:gd name="T27" fmla="*/ 537 h 3168"/>
              <a:gd name="T28" fmla="*/ 428 w 1548"/>
              <a:gd name="T29" fmla="*/ 409 h 3168"/>
              <a:gd name="T30" fmla="*/ 264 w 1548"/>
              <a:gd name="T31" fmla="*/ 387 h 3168"/>
              <a:gd name="T32" fmla="*/ 234 w 1548"/>
              <a:gd name="T33" fmla="*/ 399 h 3168"/>
              <a:gd name="T34" fmla="*/ 153 w 1548"/>
              <a:gd name="T35" fmla="*/ 546 h 3168"/>
              <a:gd name="T36" fmla="*/ 614 w 1548"/>
              <a:gd name="T37" fmla="*/ 703 h 3168"/>
              <a:gd name="T38" fmla="*/ 486 w 1548"/>
              <a:gd name="T39" fmla="*/ 1106 h 3168"/>
              <a:gd name="T40" fmla="*/ 211 w 1548"/>
              <a:gd name="T41" fmla="*/ 2372 h 3168"/>
              <a:gd name="T42" fmla="*/ 41 w 1548"/>
              <a:gd name="T43" fmla="*/ 1351 h 3168"/>
              <a:gd name="T44" fmla="*/ 23 w 1548"/>
              <a:gd name="T45" fmla="*/ 1369 h 3168"/>
              <a:gd name="T46" fmla="*/ 98 w 1548"/>
              <a:gd name="T47" fmla="*/ 2675 h 3168"/>
              <a:gd name="T48" fmla="*/ 381 w 1548"/>
              <a:gd name="T49" fmla="*/ 2804 h 3168"/>
              <a:gd name="T50" fmla="*/ 173 w 1548"/>
              <a:gd name="T51" fmla="*/ 2918 h 3168"/>
              <a:gd name="T52" fmla="*/ 366 w 1548"/>
              <a:gd name="T53" fmla="*/ 2903 h 3168"/>
              <a:gd name="T54" fmla="*/ 443 w 1548"/>
              <a:gd name="T55" fmla="*/ 2716 h 3168"/>
              <a:gd name="T56" fmla="*/ 557 w 1548"/>
              <a:gd name="T57" fmla="*/ 3168 h 3168"/>
              <a:gd name="T58" fmla="*/ 542 w 1548"/>
              <a:gd name="T59" fmla="*/ 2731 h 3168"/>
              <a:gd name="T60" fmla="*/ 116 w 1548"/>
              <a:gd name="T61" fmla="*/ 2656 h 3168"/>
              <a:gd name="T62" fmla="*/ 211 w 1548"/>
              <a:gd name="T63" fmla="*/ 2398 h 3168"/>
              <a:gd name="T64" fmla="*/ 256 w 1548"/>
              <a:gd name="T65" fmla="*/ 2513 h 3168"/>
              <a:gd name="T66" fmla="*/ 590 w 1548"/>
              <a:gd name="T67" fmla="*/ 2588 h 3168"/>
              <a:gd name="T68" fmla="*/ 650 w 1548"/>
              <a:gd name="T69" fmla="*/ 3168 h 3168"/>
              <a:gd name="T70" fmla="*/ 509 w 1548"/>
              <a:gd name="T71" fmla="*/ 2528 h 3168"/>
              <a:gd name="T72" fmla="*/ 241 w 1548"/>
              <a:gd name="T73" fmla="*/ 2414 h 3168"/>
              <a:gd name="T74" fmla="*/ 352 w 1548"/>
              <a:gd name="T75" fmla="*/ 2258 h 3168"/>
              <a:gd name="T76" fmla="*/ 532 w 1548"/>
              <a:gd name="T77" fmla="*/ 1129 h 3168"/>
              <a:gd name="T78" fmla="*/ 643 w 1548"/>
              <a:gd name="T79" fmla="*/ 979 h 3168"/>
              <a:gd name="T80" fmla="*/ 849 w 1548"/>
              <a:gd name="T81" fmla="*/ 741 h 3168"/>
              <a:gd name="T82" fmla="*/ 830 w 1548"/>
              <a:gd name="T83" fmla="*/ 1168 h 3168"/>
              <a:gd name="T84" fmla="*/ 690 w 1548"/>
              <a:gd name="T85" fmla="*/ 3168 h 3168"/>
              <a:gd name="T86" fmla="*/ 750 w 1548"/>
              <a:gd name="T87" fmla="*/ 1227 h 3168"/>
              <a:gd name="T88" fmla="*/ 241 w 1548"/>
              <a:gd name="T89" fmla="*/ 2368 h 3168"/>
              <a:gd name="T90" fmla="*/ 325 w 1548"/>
              <a:gd name="T91" fmla="*/ 2258 h 3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48" h="3168">
                <a:moveTo>
                  <a:pt x="750" y="1227"/>
                </a:moveTo>
                <a:cubicBezTo>
                  <a:pt x="770" y="1207"/>
                  <a:pt x="799" y="1194"/>
                  <a:pt x="830" y="1194"/>
                </a:cubicBezTo>
                <a:cubicBezTo>
                  <a:pt x="1152" y="1194"/>
                  <a:pt x="1152" y="1194"/>
                  <a:pt x="1152" y="1194"/>
                </a:cubicBezTo>
                <a:cubicBezTo>
                  <a:pt x="1191" y="1194"/>
                  <a:pt x="1226" y="1178"/>
                  <a:pt x="1251" y="1153"/>
                </a:cubicBezTo>
                <a:cubicBezTo>
                  <a:pt x="1275" y="1128"/>
                  <a:pt x="1291" y="1096"/>
                  <a:pt x="1292" y="1060"/>
                </a:cubicBezTo>
                <a:cubicBezTo>
                  <a:pt x="1407" y="1060"/>
                  <a:pt x="1407" y="1060"/>
                  <a:pt x="1407" y="1060"/>
                </a:cubicBezTo>
                <a:cubicBezTo>
                  <a:pt x="1439" y="1060"/>
                  <a:pt x="1467" y="1072"/>
                  <a:pt x="1488" y="1093"/>
                </a:cubicBezTo>
                <a:cubicBezTo>
                  <a:pt x="1509" y="1114"/>
                  <a:pt x="1521" y="1142"/>
                  <a:pt x="1521" y="1174"/>
                </a:cubicBezTo>
                <a:cubicBezTo>
                  <a:pt x="1521" y="1367"/>
                  <a:pt x="1521" y="1367"/>
                  <a:pt x="1521" y="1367"/>
                </a:cubicBezTo>
                <a:cubicBezTo>
                  <a:pt x="1548" y="1367"/>
                  <a:pt x="1548" y="1367"/>
                  <a:pt x="1548" y="1367"/>
                </a:cubicBezTo>
                <a:cubicBezTo>
                  <a:pt x="1548" y="1174"/>
                  <a:pt x="1548" y="1174"/>
                  <a:pt x="1548" y="1174"/>
                </a:cubicBezTo>
                <a:cubicBezTo>
                  <a:pt x="1548" y="1135"/>
                  <a:pt x="1532" y="1100"/>
                  <a:pt x="1506" y="1075"/>
                </a:cubicBezTo>
                <a:cubicBezTo>
                  <a:pt x="1481" y="1049"/>
                  <a:pt x="1446" y="1033"/>
                  <a:pt x="1407" y="1033"/>
                </a:cubicBezTo>
                <a:cubicBezTo>
                  <a:pt x="1292" y="1033"/>
                  <a:pt x="1292" y="1033"/>
                  <a:pt x="1292" y="1033"/>
                </a:cubicBezTo>
                <a:cubicBezTo>
                  <a:pt x="1292" y="0"/>
                  <a:pt x="1292" y="0"/>
                  <a:pt x="1292" y="0"/>
                </a:cubicBezTo>
                <a:cubicBezTo>
                  <a:pt x="1266" y="0"/>
                  <a:pt x="1266" y="0"/>
                  <a:pt x="1266" y="0"/>
                </a:cubicBezTo>
                <a:cubicBezTo>
                  <a:pt x="1266" y="1054"/>
                  <a:pt x="1266" y="1054"/>
                  <a:pt x="1266" y="1054"/>
                </a:cubicBezTo>
                <a:cubicBezTo>
                  <a:pt x="1266" y="1085"/>
                  <a:pt x="1253" y="1113"/>
                  <a:pt x="1233" y="1134"/>
                </a:cubicBezTo>
                <a:cubicBezTo>
                  <a:pt x="1212" y="1155"/>
                  <a:pt x="1184" y="1168"/>
                  <a:pt x="1152" y="1168"/>
                </a:cubicBezTo>
                <a:cubicBezTo>
                  <a:pt x="916" y="1168"/>
                  <a:pt x="916" y="1168"/>
                  <a:pt x="916" y="1168"/>
                </a:cubicBezTo>
                <a:cubicBezTo>
                  <a:pt x="916" y="831"/>
                  <a:pt x="916" y="831"/>
                  <a:pt x="916" y="831"/>
                </a:cubicBezTo>
                <a:cubicBezTo>
                  <a:pt x="916" y="788"/>
                  <a:pt x="899" y="749"/>
                  <a:pt x="870" y="720"/>
                </a:cubicBezTo>
                <a:cubicBezTo>
                  <a:pt x="851" y="701"/>
                  <a:pt x="828" y="687"/>
                  <a:pt x="802" y="680"/>
                </a:cubicBezTo>
                <a:cubicBezTo>
                  <a:pt x="802" y="340"/>
                  <a:pt x="802" y="340"/>
                  <a:pt x="802" y="340"/>
                </a:cubicBezTo>
                <a:cubicBezTo>
                  <a:pt x="802" y="297"/>
                  <a:pt x="784" y="258"/>
                  <a:pt x="756" y="229"/>
                </a:cubicBezTo>
                <a:cubicBezTo>
                  <a:pt x="727" y="201"/>
                  <a:pt x="688" y="183"/>
                  <a:pt x="645" y="183"/>
                </a:cubicBezTo>
                <a:cubicBezTo>
                  <a:pt x="427" y="183"/>
                  <a:pt x="427" y="183"/>
                  <a:pt x="427" y="183"/>
                </a:cubicBezTo>
                <a:cubicBezTo>
                  <a:pt x="392" y="183"/>
                  <a:pt x="360" y="169"/>
                  <a:pt x="337" y="146"/>
                </a:cubicBezTo>
                <a:cubicBezTo>
                  <a:pt x="314" y="123"/>
                  <a:pt x="299" y="91"/>
                  <a:pt x="299" y="56"/>
                </a:cubicBezTo>
                <a:cubicBezTo>
                  <a:pt x="299" y="0"/>
                  <a:pt x="299" y="0"/>
                  <a:pt x="299" y="0"/>
                </a:cubicBezTo>
                <a:cubicBezTo>
                  <a:pt x="270" y="0"/>
                  <a:pt x="270" y="0"/>
                  <a:pt x="270" y="0"/>
                </a:cubicBezTo>
                <a:cubicBezTo>
                  <a:pt x="270" y="56"/>
                  <a:pt x="270" y="56"/>
                  <a:pt x="270" y="56"/>
                </a:cubicBezTo>
                <a:cubicBezTo>
                  <a:pt x="270" y="99"/>
                  <a:pt x="288" y="138"/>
                  <a:pt x="316" y="166"/>
                </a:cubicBezTo>
                <a:cubicBezTo>
                  <a:pt x="345" y="195"/>
                  <a:pt x="384" y="213"/>
                  <a:pt x="427" y="213"/>
                </a:cubicBezTo>
                <a:cubicBezTo>
                  <a:pt x="645" y="213"/>
                  <a:pt x="645" y="213"/>
                  <a:pt x="645" y="213"/>
                </a:cubicBezTo>
                <a:cubicBezTo>
                  <a:pt x="680" y="213"/>
                  <a:pt x="712" y="227"/>
                  <a:pt x="735" y="250"/>
                </a:cubicBezTo>
                <a:cubicBezTo>
                  <a:pt x="758" y="273"/>
                  <a:pt x="773" y="305"/>
                  <a:pt x="773" y="340"/>
                </a:cubicBezTo>
                <a:cubicBezTo>
                  <a:pt x="773" y="675"/>
                  <a:pt x="773" y="675"/>
                  <a:pt x="773" y="675"/>
                </a:cubicBezTo>
                <a:cubicBezTo>
                  <a:pt x="768" y="674"/>
                  <a:pt x="310" y="674"/>
                  <a:pt x="310" y="674"/>
                </a:cubicBezTo>
                <a:cubicBezTo>
                  <a:pt x="275" y="674"/>
                  <a:pt x="243" y="660"/>
                  <a:pt x="220" y="636"/>
                </a:cubicBezTo>
                <a:cubicBezTo>
                  <a:pt x="196" y="613"/>
                  <a:pt x="182" y="581"/>
                  <a:pt x="182" y="546"/>
                </a:cubicBezTo>
                <a:cubicBezTo>
                  <a:pt x="182" y="537"/>
                  <a:pt x="182" y="537"/>
                  <a:pt x="182" y="537"/>
                </a:cubicBezTo>
                <a:cubicBezTo>
                  <a:pt x="182" y="502"/>
                  <a:pt x="196" y="470"/>
                  <a:pt x="220" y="447"/>
                </a:cubicBezTo>
                <a:cubicBezTo>
                  <a:pt x="243" y="423"/>
                  <a:pt x="275" y="409"/>
                  <a:pt x="310" y="409"/>
                </a:cubicBezTo>
                <a:cubicBezTo>
                  <a:pt x="428" y="409"/>
                  <a:pt x="428" y="409"/>
                  <a:pt x="428" y="409"/>
                </a:cubicBezTo>
                <a:cubicBezTo>
                  <a:pt x="428" y="380"/>
                  <a:pt x="428" y="380"/>
                  <a:pt x="428" y="380"/>
                </a:cubicBezTo>
                <a:cubicBezTo>
                  <a:pt x="310" y="380"/>
                  <a:pt x="310" y="380"/>
                  <a:pt x="310" y="380"/>
                </a:cubicBezTo>
                <a:cubicBezTo>
                  <a:pt x="294" y="380"/>
                  <a:pt x="278" y="382"/>
                  <a:pt x="264" y="387"/>
                </a:cubicBezTo>
                <a:cubicBezTo>
                  <a:pt x="264" y="305"/>
                  <a:pt x="264" y="305"/>
                  <a:pt x="264" y="305"/>
                </a:cubicBezTo>
                <a:cubicBezTo>
                  <a:pt x="234" y="305"/>
                  <a:pt x="234" y="305"/>
                  <a:pt x="234" y="305"/>
                </a:cubicBezTo>
                <a:cubicBezTo>
                  <a:pt x="234" y="399"/>
                  <a:pt x="234" y="399"/>
                  <a:pt x="234" y="399"/>
                </a:cubicBezTo>
                <a:cubicBezTo>
                  <a:pt x="221" y="406"/>
                  <a:pt x="209" y="415"/>
                  <a:pt x="199" y="426"/>
                </a:cubicBezTo>
                <a:cubicBezTo>
                  <a:pt x="170" y="454"/>
                  <a:pt x="153" y="494"/>
                  <a:pt x="153" y="537"/>
                </a:cubicBezTo>
                <a:cubicBezTo>
                  <a:pt x="153" y="546"/>
                  <a:pt x="153" y="546"/>
                  <a:pt x="153" y="546"/>
                </a:cubicBezTo>
                <a:cubicBezTo>
                  <a:pt x="153" y="589"/>
                  <a:pt x="170" y="629"/>
                  <a:pt x="199" y="657"/>
                </a:cubicBezTo>
                <a:cubicBezTo>
                  <a:pt x="227" y="686"/>
                  <a:pt x="267" y="703"/>
                  <a:pt x="310" y="703"/>
                </a:cubicBezTo>
                <a:cubicBezTo>
                  <a:pt x="614" y="703"/>
                  <a:pt x="614" y="703"/>
                  <a:pt x="614" y="703"/>
                </a:cubicBezTo>
                <a:cubicBezTo>
                  <a:pt x="614" y="979"/>
                  <a:pt x="614" y="979"/>
                  <a:pt x="614" y="979"/>
                </a:cubicBezTo>
                <a:cubicBezTo>
                  <a:pt x="614" y="1014"/>
                  <a:pt x="599" y="1046"/>
                  <a:pt x="576" y="1069"/>
                </a:cubicBezTo>
                <a:cubicBezTo>
                  <a:pt x="553" y="1092"/>
                  <a:pt x="521" y="1106"/>
                  <a:pt x="486" y="1106"/>
                </a:cubicBezTo>
                <a:cubicBezTo>
                  <a:pt x="215" y="1107"/>
                  <a:pt x="215" y="1107"/>
                  <a:pt x="215" y="1107"/>
                </a:cubicBezTo>
                <a:cubicBezTo>
                  <a:pt x="215" y="2372"/>
                  <a:pt x="215" y="2372"/>
                  <a:pt x="215" y="2372"/>
                </a:cubicBezTo>
                <a:cubicBezTo>
                  <a:pt x="214" y="2372"/>
                  <a:pt x="213" y="2372"/>
                  <a:pt x="211" y="2372"/>
                </a:cubicBezTo>
                <a:cubicBezTo>
                  <a:pt x="82" y="2372"/>
                  <a:pt x="82" y="2372"/>
                  <a:pt x="82" y="2372"/>
                </a:cubicBezTo>
                <a:cubicBezTo>
                  <a:pt x="82" y="1450"/>
                  <a:pt x="82" y="1450"/>
                  <a:pt x="82" y="1450"/>
                </a:cubicBezTo>
                <a:cubicBezTo>
                  <a:pt x="82" y="1411"/>
                  <a:pt x="67" y="1376"/>
                  <a:pt x="41" y="1351"/>
                </a:cubicBezTo>
                <a:cubicBezTo>
                  <a:pt x="29" y="1339"/>
                  <a:pt x="15" y="1329"/>
                  <a:pt x="0" y="1322"/>
                </a:cubicBezTo>
                <a:cubicBezTo>
                  <a:pt x="0" y="1352"/>
                  <a:pt x="0" y="1352"/>
                  <a:pt x="0" y="1352"/>
                </a:cubicBezTo>
                <a:cubicBezTo>
                  <a:pt x="8" y="1357"/>
                  <a:pt x="16" y="1362"/>
                  <a:pt x="23" y="1369"/>
                </a:cubicBezTo>
                <a:cubicBezTo>
                  <a:pt x="43" y="1390"/>
                  <a:pt x="56" y="1418"/>
                  <a:pt x="56" y="1450"/>
                </a:cubicBezTo>
                <a:cubicBezTo>
                  <a:pt x="56" y="2576"/>
                  <a:pt x="56" y="2576"/>
                  <a:pt x="56" y="2576"/>
                </a:cubicBezTo>
                <a:cubicBezTo>
                  <a:pt x="56" y="2614"/>
                  <a:pt x="72" y="2649"/>
                  <a:pt x="98" y="2675"/>
                </a:cubicBezTo>
                <a:cubicBezTo>
                  <a:pt x="123" y="2700"/>
                  <a:pt x="158" y="2716"/>
                  <a:pt x="197" y="2716"/>
                </a:cubicBezTo>
                <a:cubicBezTo>
                  <a:pt x="381" y="2716"/>
                  <a:pt x="381" y="2716"/>
                  <a:pt x="381" y="2716"/>
                </a:cubicBezTo>
                <a:cubicBezTo>
                  <a:pt x="381" y="2804"/>
                  <a:pt x="381" y="2804"/>
                  <a:pt x="381" y="2804"/>
                </a:cubicBezTo>
                <a:cubicBezTo>
                  <a:pt x="381" y="2835"/>
                  <a:pt x="368" y="2863"/>
                  <a:pt x="347" y="2884"/>
                </a:cubicBezTo>
                <a:cubicBezTo>
                  <a:pt x="326" y="2905"/>
                  <a:pt x="298" y="2918"/>
                  <a:pt x="267" y="2918"/>
                </a:cubicBezTo>
                <a:cubicBezTo>
                  <a:pt x="173" y="2918"/>
                  <a:pt x="173" y="2918"/>
                  <a:pt x="173" y="2918"/>
                </a:cubicBezTo>
                <a:cubicBezTo>
                  <a:pt x="173" y="2944"/>
                  <a:pt x="173" y="2944"/>
                  <a:pt x="173" y="2944"/>
                </a:cubicBezTo>
                <a:cubicBezTo>
                  <a:pt x="267" y="2944"/>
                  <a:pt x="267" y="2944"/>
                  <a:pt x="267" y="2944"/>
                </a:cubicBezTo>
                <a:cubicBezTo>
                  <a:pt x="305" y="2944"/>
                  <a:pt x="340" y="2928"/>
                  <a:pt x="366" y="2903"/>
                </a:cubicBezTo>
                <a:cubicBezTo>
                  <a:pt x="391" y="2877"/>
                  <a:pt x="407" y="2842"/>
                  <a:pt x="407" y="2804"/>
                </a:cubicBezTo>
                <a:cubicBezTo>
                  <a:pt x="407" y="2716"/>
                  <a:pt x="407" y="2716"/>
                  <a:pt x="407" y="2716"/>
                </a:cubicBezTo>
                <a:cubicBezTo>
                  <a:pt x="443" y="2716"/>
                  <a:pt x="443" y="2716"/>
                  <a:pt x="443" y="2716"/>
                </a:cubicBezTo>
                <a:cubicBezTo>
                  <a:pt x="474" y="2716"/>
                  <a:pt x="502" y="2729"/>
                  <a:pt x="523" y="2750"/>
                </a:cubicBezTo>
                <a:cubicBezTo>
                  <a:pt x="544" y="2770"/>
                  <a:pt x="557" y="2799"/>
                  <a:pt x="557" y="2830"/>
                </a:cubicBezTo>
                <a:cubicBezTo>
                  <a:pt x="557" y="3168"/>
                  <a:pt x="557" y="3168"/>
                  <a:pt x="557" y="3168"/>
                </a:cubicBezTo>
                <a:cubicBezTo>
                  <a:pt x="583" y="3168"/>
                  <a:pt x="583" y="3168"/>
                  <a:pt x="583" y="3168"/>
                </a:cubicBezTo>
                <a:cubicBezTo>
                  <a:pt x="583" y="2830"/>
                  <a:pt x="583" y="2830"/>
                  <a:pt x="583" y="2830"/>
                </a:cubicBezTo>
                <a:cubicBezTo>
                  <a:pt x="583" y="2792"/>
                  <a:pt x="567" y="2756"/>
                  <a:pt x="542" y="2731"/>
                </a:cubicBezTo>
                <a:cubicBezTo>
                  <a:pt x="516" y="2706"/>
                  <a:pt x="481" y="2690"/>
                  <a:pt x="443" y="2690"/>
                </a:cubicBezTo>
                <a:cubicBezTo>
                  <a:pt x="197" y="2690"/>
                  <a:pt x="197" y="2690"/>
                  <a:pt x="197" y="2690"/>
                </a:cubicBezTo>
                <a:cubicBezTo>
                  <a:pt x="165" y="2690"/>
                  <a:pt x="137" y="2677"/>
                  <a:pt x="116" y="2656"/>
                </a:cubicBezTo>
                <a:cubicBezTo>
                  <a:pt x="95" y="2636"/>
                  <a:pt x="82" y="2607"/>
                  <a:pt x="82" y="2576"/>
                </a:cubicBezTo>
                <a:cubicBezTo>
                  <a:pt x="82" y="2398"/>
                  <a:pt x="82" y="2398"/>
                  <a:pt x="82" y="2398"/>
                </a:cubicBezTo>
                <a:cubicBezTo>
                  <a:pt x="211" y="2398"/>
                  <a:pt x="211" y="2398"/>
                  <a:pt x="211" y="2398"/>
                </a:cubicBezTo>
                <a:cubicBezTo>
                  <a:pt x="213" y="2398"/>
                  <a:pt x="214" y="2398"/>
                  <a:pt x="215" y="2398"/>
                </a:cubicBezTo>
                <a:cubicBezTo>
                  <a:pt x="215" y="2414"/>
                  <a:pt x="215" y="2414"/>
                  <a:pt x="215" y="2414"/>
                </a:cubicBezTo>
                <a:cubicBezTo>
                  <a:pt x="215" y="2452"/>
                  <a:pt x="231" y="2487"/>
                  <a:pt x="256" y="2513"/>
                </a:cubicBezTo>
                <a:cubicBezTo>
                  <a:pt x="282" y="2538"/>
                  <a:pt x="317" y="2554"/>
                  <a:pt x="355" y="2554"/>
                </a:cubicBezTo>
                <a:cubicBezTo>
                  <a:pt x="509" y="2554"/>
                  <a:pt x="509" y="2554"/>
                  <a:pt x="509" y="2554"/>
                </a:cubicBezTo>
                <a:cubicBezTo>
                  <a:pt x="541" y="2554"/>
                  <a:pt x="569" y="2567"/>
                  <a:pt x="590" y="2588"/>
                </a:cubicBezTo>
                <a:cubicBezTo>
                  <a:pt x="611" y="2608"/>
                  <a:pt x="623" y="2637"/>
                  <a:pt x="623" y="2668"/>
                </a:cubicBezTo>
                <a:cubicBezTo>
                  <a:pt x="623" y="3168"/>
                  <a:pt x="623" y="3168"/>
                  <a:pt x="623" y="3168"/>
                </a:cubicBezTo>
                <a:cubicBezTo>
                  <a:pt x="650" y="3168"/>
                  <a:pt x="650" y="3168"/>
                  <a:pt x="650" y="3168"/>
                </a:cubicBezTo>
                <a:cubicBezTo>
                  <a:pt x="650" y="2668"/>
                  <a:pt x="650" y="2668"/>
                  <a:pt x="650" y="2668"/>
                </a:cubicBezTo>
                <a:cubicBezTo>
                  <a:pt x="650" y="2629"/>
                  <a:pt x="634" y="2594"/>
                  <a:pt x="608" y="2569"/>
                </a:cubicBezTo>
                <a:cubicBezTo>
                  <a:pt x="583" y="2544"/>
                  <a:pt x="548" y="2528"/>
                  <a:pt x="509" y="2528"/>
                </a:cubicBezTo>
                <a:cubicBezTo>
                  <a:pt x="355" y="2528"/>
                  <a:pt x="355" y="2528"/>
                  <a:pt x="355" y="2528"/>
                </a:cubicBezTo>
                <a:cubicBezTo>
                  <a:pt x="324" y="2528"/>
                  <a:pt x="295" y="2515"/>
                  <a:pt x="275" y="2494"/>
                </a:cubicBezTo>
                <a:cubicBezTo>
                  <a:pt x="254" y="2474"/>
                  <a:pt x="241" y="2445"/>
                  <a:pt x="241" y="2414"/>
                </a:cubicBezTo>
                <a:cubicBezTo>
                  <a:pt x="241" y="2395"/>
                  <a:pt x="241" y="2395"/>
                  <a:pt x="241" y="2395"/>
                </a:cubicBezTo>
                <a:cubicBezTo>
                  <a:pt x="268" y="2389"/>
                  <a:pt x="292" y="2376"/>
                  <a:pt x="310" y="2357"/>
                </a:cubicBezTo>
                <a:cubicBezTo>
                  <a:pt x="336" y="2332"/>
                  <a:pt x="352" y="2296"/>
                  <a:pt x="352" y="2258"/>
                </a:cubicBezTo>
                <a:cubicBezTo>
                  <a:pt x="352" y="1136"/>
                  <a:pt x="352" y="1136"/>
                  <a:pt x="352" y="1136"/>
                </a:cubicBezTo>
                <a:cubicBezTo>
                  <a:pt x="486" y="1136"/>
                  <a:pt x="486" y="1136"/>
                  <a:pt x="486" y="1136"/>
                </a:cubicBezTo>
                <a:cubicBezTo>
                  <a:pt x="502" y="1136"/>
                  <a:pt x="517" y="1133"/>
                  <a:pt x="532" y="1129"/>
                </a:cubicBezTo>
                <a:cubicBezTo>
                  <a:pt x="561" y="1116"/>
                  <a:pt x="561" y="1116"/>
                  <a:pt x="561" y="1116"/>
                </a:cubicBezTo>
                <a:cubicBezTo>
                  <a:pt x="574" y="1109"/>
                  <a:pt x="586" y="1100"/>
                  <a:pt x="597" y="1090"/>
                </a:cubicBezTo>
                <a:cubicBezTo>
                  <a:pt x="625" y="1061"/>
                  <a:pt x="643" y="1022"/>
                  <a:pt x="643" y="979"/>
                </a:cubicBezTo>
                <a:cubicBezTo>
                  <a:pt x="643" y="703"/>
                  <a:pt x="643" y="703"/>
                  <a:pt x="643" y="703"/>
                </a:cubicBezTo>
                <a:cubicBezTo>
                  <a:pt x="759" y="703"/>
                  <a:pt x="759" y="703"/>
                  <a:pt x="759" y="703"/>
                </a:cubicBezTo>
                <a:cubicBezTo>
                  <a:pt x="794" y="703"/>
                  <a:pt x="826" y="718"/>
                  <a:pt x="849" y="741"/>
                </a:cubicBezTo>
                <a:cubicBezTo>
                  <a:pt x="873" y="764"/>
                  <a:pt x="887" y="796"/>
                  <a:pt x="887" y="831"/>
                </a:cubicBezTo>
                <a:cubicBezTo>
                  <a:pt x="887" y="1168"/>
                  <a:pt x="887" y="1168"/>
                  <a:pt x="887" y="1168"/>
                </a:cubicBezTo>
                <a:cubicBezTo>
                  <a:pt x="830" y="1168"/>
                  <a:pt x="830" y="1168"/>
                  <a:pt x="830" y="1168"/>
                </a:cubicBezTo>
                <a:cubicBezTo>
                  <a:pt x="792" y="1168"/>
                  <a:pt x="757" y="1183"/>
                  <a:pt x="731" y="1209"/>
                </a:cubicBezTo>
                <a:cubicBezTo>
                  <a:pt x="706" y="1234"/>
                  <a:pt x="690" y="1269"/>
                  <a:pt x="690" y="1308"/>
                </a:cubicBezTo>
                <a:cubicBezTo>
                  <a:pt x="690" y="3168"/>
                  <a:pt x="690" y="3168"/>
                  <a:pt x="690" y="3168"/>
                </a:cubicBezTo>
                <a:cubicBezTo>
                  <a:pt x="716" y="3168"/>
                  <a:pt x="716" y="3168"/>
                  <a:pt x="716" y="3168"/>
                </a:cubicBezTo>
                <a:cubicBezTo>
                  <a:pt x="716" y="1308"/>
                  <a:pt x="716" y="1308"/>
                  <a:pt x="716" y="1308"/>
                </a:cubicBezTo>
                <a:cubicBezTo>
                  <a:pt x="716" y="1276"/>
                  <a:pt x="729" y="1248"/>
                  <a:pt x="750" y="1227"/>
                </a:cubicBezTo>
                <a:close/>
                <a:moveTo>
                  <a:pt x="325" y="2258"/>
                </a:moveTo>
                <a:cubicBezTo>
                  <a:pt x="325" y="2289"/>
                  <a:pt x="313" y="2318"/>
                  <a:pt x="292" y="2338"/>
                </a:cubicBezTo>
                <a:cubicBezTo>
                  <a:pt x="278" y="2352"/>
                  <a:pt x="261" y="2363"/>
                  <a:pt x="241" y="2368"/>
                </a:cubicBezTo>
                <a:cubicBezTo>
                  <a:pt x="241" y="1136"/>
                  <a:pt x="241" y="1136"/>
                  <a:pt x="241" y="1136"/>
                </a:cubicBezTo>
                <a:cubicBezTo>
                  <a:pt x="325" y="1136"/>
                  <a:pt x="325" y="1136"/>
                  <a:pt x="325" y="1136"/>
                </a:cubicBezTo>
                <a:lnTo>
                  <a:pt x="325" y="2258"/>
                </a:lnTo>
                <a:close/>
              </a:path>
            </a:pathLst>
          </a:custGeom>
          <a:solidFill>
            <a:srgbClr val="F2A33A"/>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26" name="Freeform 191">
            <a:extLst>
              <a:ext uri="{FF2B5EF4-FFF2-40B4-BE49-F238E27FC236}">
                <a16:creationId xmlns:a16="http://schemas.microsoft.com/office/drawing/2014/main" id="{C640D2FA-3EE6-4545-BAEB-779AAA21D5D4}"/>
              </a:ext>
            </a:extLst>
          </p:cNvPr>
          <p:cNvSpPr>
            <a:spLocks/>
          </p:cNvSpPr>
          <p:nvPr/>
        </p:nvSpPr>
        <p:spPr bwMode="auto">
          <a:xfrm>
            <a:off x="1158716" y="1130607"/>
            <a:ext cx="744855" cy="789778"/>
          </a:xfrm>
          <a:custGeom>
            <a:avLst/>
            <a:gdLst>
              <a:gd name="T0" fmla="*/ 187 w 234"/>
              <a:gd name="T1" fmla="*/ 0 h 234"/>
              <a:gd name="T2" fmla="*/ 47 w 234"/>
              <a:gd name="T3" fmla="*/ 0 h 234"/>
              <a:gd name="T4" fmla="*/ 0 w 234"/>
              <a:gd name="T5" fmla="*/ 47 h 234"/>
              <a:gd name="T6" fmla="*/ 0 w 234"/>
              <a:gd name="T7" fmla="*/ 187 h 234"/>
              <a:gd name="T8" fmla="*/ 47 w 234"/>
              <a:gd name="T9" fmla="*/ 234 h 234"/>
              <a:gd name="T10" fmla="*/ 187 w 234"/>
              <a:gd name="T11" fmla="*/ 234 h 234"/>
              <a:gd name="T12" fmla="*/ 234 w 234"/>
              <a:gd name="T13" fmla="*/ 187 h 234"/>
              <a:gd name="T14" fmla="*/ 234 w 234"/>
              <a:gd name="T15" fmla="*/ 47 h 234"/>
              <a:gd name="T16" fmla="*/ 187 w 234"/>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4" h="234">
                <a:moveTo>
                  <a:pt x="187" y="0"/>
                </a:moveTo>
                <a:cubicBezTo>
                  <a:pt x="47" y="0"/>
                  <a:pt x="47" y="0"/>
                  <a:pt x="47" y="0"/>
                </a:cubicBezTo>
                <a:cubicBezTo>
                  <a:pt x="21" y="0"/>
                  <a:pt x="0" y="21"/>
                  <a:pt x="0" y="47"/>
                </a:cubicBezTo>
                <a:cubicBezTo>
                  <a:pt x="0" y="187"/>
                  <a:pt x="0" y="187"/>
                  <a:pt x="0" y="187"/>
                </a:cubicBezTo>
                <a:cubicBezTo>
                  <a:pt x="0" y="213"/>
                  <a:pt x="21" y="234"/>
                  <a:pt x="47" y="234"/>
                </a:cubicBezTo>
                <a:cubicBezTo>
                  <a:pt x="187" y="234"/>
                  <a:pt x="187" y="234"/>
                  <a:pt x="187" y="234"/>
                </a:cubicBezTo>
                <a:cubicBezTo>
                  <a:pt x="213" y="234"/>
                  <a:pt x="234" y="213"/>
                  <a:pt x="234" y="187"/>
                </a:cubicBezTo>
                <a:cubicBezTo>
                  <a:pt x="234" y="47"/>
                  <a:pt x="234" y="47"/>
                  <a:pt x="234" y="47"/>
                </a:cubicBezTo>
                <a:cubicBezTo>
                  <a:pt x="234" y="21"/>
                  <a:pt x="213" y="0"/>
                  <a:pt x="187" y="0"/>
                </a:cubicBezTo>
                <a:close/>
              </a:path>
            </a:pathLst>
          </a:cu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28" name="Freeform 221">
            <a:extLst>
              <a:ext uri="{FF2B5EF4-FFF2-40B4-BE49-F238E27FC236}">
                <a16:creationId xmlns:a16="http://schemas.microsoft.com/office/drawing/2014/main" id="{D3D89485-157F-4F13-B008-CACB4394812B}"/>
              </a:ext>
            </a:extLst>
          </p:cNvPr>
          <p:cNvSpPr>
            <a:spLocks/>
          </p:cNvSpPr>
          <p:nvPr/>
        </p:nvSpPr>
        <p:spPr bwMode="auto">
          <a:xfrm>
            <a:off x="1496187" y="246381"/>
            <a:ext cx="592049" cy="627778"/>
          </a:xfrm>
          <a:custGeom>
            <a:avLst/>
            <a:gdLst>
              <a:gd name="T0" fmla="*/ 149 w 186"/>
              <a:gd name="T1" fmla="*/ 0 h 186"/>
              <a:gd name="T2" fmla="*/ 38 w 186"/>
              <a:gd name="T3" fmla="*/ 0 h 186"/>
              <a:gd name="T4" fmla="*/ 0 w 186"/>
              <a:gd name="T5" fmla="*/ 37 h 186"/>
              <a:gd name="T6" fmla="*/ 0 w 186"/>
              <a:gd name="T7" fmla="*/ 149 h 186"/>
              <a:gd name="T8" fmla="*/ 38 w 186"/>
              <a:gd name="T9" fmla="*/ 186 h 186"/>
              <a:gd name="T10" fmla="*/ 149 w 186"/>
              <a:gd name="T11" fmla="*/ 186 h 186"/>
              <a:gd name="T12" fmla="*/ 186 w 186"/>
              <a:gd name="T13" fmla="*/ 149 h 186"/>
              <a:gd name="T14" fmla="*/ 186 w 186"/>
              <a:gd name="T15" fmla="*/ 37 h 186"/>
              <a:gd name="T16" fmla="*/ 149 w 186"/>
              <a:gd name="T17"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186">
                <a:moveTo>
                  <a:pt x="149" y="0"/>
                </a:moveTo>
                <a:cubicBezTo>
                  <a:pt x="38" y="0"/>
                  <a:pt x="38" y="0"/>
                  <a:pt x="38" y="0"/>
                </a:cubicBezTo>
                <a:cubicBezTo>
                  <a:pt x="17" y="0"/>
                  <a:pt x="0" y="17"/>
                  <a:pt x="0" y="37"/>
                </a:cubicBezTo>
                <a:cubicBezTo>
                  <a:pt x="0" y="149"/>
                  <a:pt x="0" y="149"/>
                  <a:pt x="0" y="149"/>
                </a:cubicBezTo>
                <a:cubicBezTo>
                  <a:pt x="0" y="169"/>
                  <a:pt x="17" y="186"/>
                  <a:pt x="38" y="186"/>
                </a:cubicBezTo>
                <a:cubicBezTo>
                  <a:pt x="149" y="186"/>
                  <a:pt x="149" y="186"/>
                  <a:pt x="149" y="186"/>
                </a:cubicBezTo>
                <a:cubicBezTo>
                  <a:pt x="170" y="186"/>
                  <a:pt x="186" y="169"/>
                  <a:pt x="186" y="149"/>
                </a:cubicBezTo>
                <a:cubicBezTo>
                  <a:pt x="186" y="37"/>
                  <a:pt x="186" y="37"/>
                  <a:pt x="186" y="37"/>
                </a:cubicBezTo>
                <a:cubicBezTo>
                  <a:pt x="186" y="17"/>
                  <a:pt x="170" y="0"/>
                  <a:pt x="149" y="0"/>
                </a:cubicBezTo>
                <a:close/>
              </a:path>
            </a:pathLst>
          </a:custGeom>
          <a:solidFill>
            <a:srgbClr val="5F4733"/>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29" name="Freeform 228">
            <a:extLst>
              <a:ext uri="{FF2B5EF4-FFF2-40B4-BE49-F238E27FC236}">
                <a16:creationId xmlns:a16="http://schemas.microsoft.com/office/drawing/2014/main" id="{6E0765CD-470B-477E-A5BA-6AAD8FB58C90}"/>
              </a:ext>
            </a:extLst>
          </p:cNvPr>
          <p:cNvSpPr>
            <a:spLocks/>
          </p:cNvSpPr>
          <p:nvPr/>
        </p:nvSpPr>
        <p:spPr bwMode="auto">
          <a:xfrm>
            <a:off x="391487" y="597383"/>
            <a:ext cx="531627" cy="563613"/>
          </a:xfrm>
          <a:custGeom>
            <a:avLst/>
            <a:gdLst>
              <a:gd name="T0" fmla="*/ 133 w 167"/>
              <a:gd name="T1" fmla="*/ 0 h 167"/>
              <a:gd name="T2" fmla="*/ 33 w 167"/>
              <a:gd name="T3" fmla="*/ 0 h 167"/>
              <a:gd name="T4" fmla="*/ 0 w 167"/>
              <a:gd name="T5" fmla="*/ 33 h 167"/>
              <a:gd name="T6" fmla="*/ 0 w 167"/>
              <a:gd name="T7" fmla="*/ 133 h 167"/>
              <a:gd name="T8" fmla="*/ 33 w 167"/>
              <a:gd name="T9" fmla="*/ 167 h 167"/>
              <a:gd name="T10" fmla="*/ 133 w 167"/>
              <a:gd name="T11" fmla="*/ 167 h 167"/>
              <a:gd name="T12" fmla="*/ 167 w 167"/>
              <a:gd name="T13" fmla="*/ 133 h 167"/>
              <a:gd name="T14" fmla="*/ 167 w 167"/>
              <a:gd name="T15" fmla="*/ 33 h 167"/>
              <a:gd name="T16" fmla="*/ 133 w 167"/>
              <a:gd name="T17"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167">
                <a:moveTo>
                  <a:pt x="133" y="0"/>
                </a:moveTo>
                <a:cubicBezTo>
                  <a:pt x="33" y="0"/>
                  <a:pt x="33" y="0"/>
                  <a:pt x="33" y="0"/>
                </a:cubicBezTo>
                <a:cubicBezTo>
                  <a:pt x="15" y="0"/>
                  <a:pt x="0" y="15"/>
                  <a:pt x="0" y="33"/>
                </a:cubicBezTo>
                <a:cubicBezTo>
                  <a:pt x="0" y="133"/>
                  <a:pt x="0" y="133"/>
                  <a:pt x="0" y="133"/>
                </a:cubicBezTo>
                <a:cubicBezTo>
                  <a:pt x="0" y="152"/>
                  <a:pt x="15" y="167"/>
                  <a:pt x="33" y="167"/>
                </a:cubicBezTo>
                <a:cubicBezTo>
                  <a:pt x="133" y="167"/>
                  <a:pt x="133" y="167"/>
                  <a:pt x="133" y="167"/>
                </a:cubicBezTo>
                <a:cubicBezTo>
                  <a:pt x="152" y="167"/>
                  <a:pt x="167" y="152"/>
                  <a:pt x="167" y="133"/>
                </a:cubicBezTo>
                <a:cubicBezTo>
                  <a:pt x="167" y="33"/>
                  <a:pt x="167" y="33"/>
                  <a:pt x="167" y="33"/>
                </a:cubicBezTo>
                <a:cubicBezTo>
                  <a:pt x="167" y="15"/>
                  <a:pt x="152" y="0"/>
                  <a:pt x="133" y="0"/>
                </a:cubicBezTo>
                <a:close/>
              </a:path>
            </a:pathLst>
          </a:custGeom>
          <a:solidFill>
            <a:srgbClr val="EE752D"/>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30" name="Freeform 256">
            <a:extLst>
              <a:ext uri="{FF2B5EF4-FFF2-40B4-BE49-F238E27FC236}">
                <a16:creationId xmlns:a16="http://schemas.microsoft.com/office/drawing/2014/main" id="{907A5B78-15C9-47EB-BABD-5EA17435533D}"/>
              </a:ext>
            </a:extLst>
          </p:cNvPr>
          <p:cNvSpPr>
            <a:spLocks/>
          </p:cNvSpPr>
          <p:nvPr/>
        </p:nvSpPr>
        <p:spPr bwMode="auto">
          <a:xfrm>
            <a:off x="597826" y="3412800"/>
            <a:ext cx="3097471" cy="3815056"/>
          </a:xfrm>
          <a:custGeom>
            <a:avLst/>
            <a:gdLst>
              <a:gd name="T0" fmla="*/ 68 w 966"/>
              <a:gd name="T1" fmla="*/ 0 h 1214"/>
              <a:gd name="T2" fmla="*/ 899 w 966"/>
              <a:gd name="T3" fmla="*/ 0 h 1214"/>
              <a:gd name="T4" fmla="*/ 966 w 966"/>
              <a:gd name="T5" fmla="*/ 67 h 1214"/>
              <a:gd name="T6" fmla="*/ 966 w 966"/>
              <a:gd name="T7" fmla="*/ 1146 h 1214"/>
              <a:gd name="T8" fmla="*/ 899 w 966"/>
              <a:gd name="T9" fmla="*/ 1214 h 1214"/>
              <a:gd name="T10" fmla="*/ 68 w 966"/>
              <a:gd name="T11" fmla="*/ 1214 h 1214"/>
              <a:gd name="T12" fmla="*/ 0 w 966"/>
              <a:gd name="T13" fmla="*/ 1146 h 1214"/>
              <a:gd name="T14" fmla="*/ 0 w 966"/>
              <a:gd name="T15" fmla="*/ 67 h 1214"/>
              <a:gd name="T16" fmla="*/ 68 w 966"/>
              <a:gd name="T17" fmla="*/ 0 h 1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6" h="1214">
                <a:moveTo>
                  <a:pt x="68" y="0"/>
                </a:moveTo>
                <a:cubicBezTo>
                  <a:pt x="899" y="0"/>
                  <a:pt x="899" y="0"/>
                  <a:pt x="899" y="0"/>
                </a:cubicBezTo>
                <a:cubicBezTo>
                  <a:pt x="936" y="0"/>
                  <a:pt x="966" y="30"/>
                  <a:pt x="966" y="67"/>
                </a:cubicBezTo>
                <a:cubicBezTo>
                  <a:pt x="966" y="1146"/>
                  <a:pt x="966" y="1146"/>
                  <a:pt x="966" y="1146"/>
                </a:cubicBezTo>
                <a:cubicBezTo>
                  <a:pt x="966" y="1184"/>
                  <a:pt x="936" y="1214"/>
                  <a:pt x="899" y="1214"/>
                </a:cubicBezTo>
                <a:cubicBezTo>
                  <a:pt x="68" y="1214"/>
                  <a:pt x="68" y="1214"/>
                  <a:pt x="68" y="1214"/>
                </a:cubicBezTo>
                <a:cubicBezTo>
                  <a:pt x="30" y="1214"/>
                  <a:pt x="0" y="1184"/>
                  <a:pt x="0" y="1146"/>
                </a:cubicBezTo>
                <a:cubicBezTo>
                  <a:pt x="0" y="67"/>
                  <a:pt x="0" y="67"/>
                  <a:pt x="0" y="67"/>
                </a:cubicBezTo>
                <a:cubicBezTo>
                  <a:pt x="0" y="30"/>
                  <a:pt x="30" y="0"/>
                  <a:pt x="68" y="0"/>
                </a:cubicBezTo>
                <a:close/>
              </a:path>
            </a:pathLst>
          </a:cu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pPr marL="685906" indent="-457270" algn="ctr">
              <a:lnSpc>
                <a:spcPct val="106000"/>
              </a:lnSpc>
              <a:spcAft>
                <a:spcPts val="800"/>
              </a:spcAft>
            </a:pPr>
            <a:r>
              <a:rPr lang="fr-FR" sz="2800" b="1">
                <a:solidFill>
                  <a:schemeClr val="bg1"/>
                </a:solidFill>
                <a:latin typeface="Montserrat Alternates Light"/>
                <a:ea typeface="Calibri" panose="020F0502020204030204" pitchFamily="34" charset="0"/>
                <a:cs typeface="Times New Roman" panose="02020603050405020304" pitchFamily="18" charset="0"/>
              </a:rPr>
              <a:t>Jeu</a:t>
            </a:r>
          </a:p>
          <a:p>
            <a:pPr algn="just">
              <a:spcAft>
                <a:spcPts val="800"/>
              </a:spcAft>
            </a:pPr>
            <a:r>
              <a:rPr lang="fr-FR" sz="1501">
                <a:solidFill>
                  <a:srgbClr val="FFFFFF"/>
                </a:solidFill>
                <a:latin typeface="Montserrat Alternates Light"/>
                <a:ea typeface="Calibri" panose="020F0502020204030204" pitchFamily="34" charset="0"/>
                <a:cs typeface="Calibri" panose="020F0502020204030204" pitchFamily="34" charset="0"/>
              </a:rPr>
              <a:t>La partie se déroule en </a:t>
            </a:r>
            <a:r>
              <a:rPr lang="fr-FR" sz="1501" b="1">
                <a:solidFill>
                  <a:srgbClr val="FFFFFF"/>
                </a:solidFill>
                <a:latin typeface="Montserrat Alternates Light"/>
                <a:ea typeface="Calibri" panose="020F0502020204030204" pitchFamily="34" charset="0"/>
                <a:cs typeface="Calibri" panose="020F0502020204030204" pitchFamily="34" charset="0"/>
              </a:rPr>
              <a:t>3 manches</a:t>
            </a:r>
            <a:r>
              <a:rPr lang="fr-FR" sz="1501">
                <a:solidFill>
                  <a:srgbClr val="FFFFFF"/>
                </a:solidFill>
                <a:latin typeface="Montserrat Alternates Light"/>
                <a:ea typeface="Calibri" panose="020F0502020204030204" pitchFamily="34" charset="0"/>
                <a:cs typeface="Calibri" panose="020F0502020204030204" pitchFamily="34" charset="0"/>
              </a:rPr>
              <a:t>, constituées de </a:t>
            </a:r>
            <a:r>
              <a:rPr lang="fr-FR" sz="1501" b="1">
                <a:solidFill>
                  <a:srgbClr val="FFFFFF"/>
                </a:solidFill>
                <a:latin typeface="Montserrat Alternates Light"/>
                <a:ea typeface="Calibri" panose="020F0502020204030204" pitchFamily="34" charset="0"/>
                <a:cs typeface="Calibri" panose="020F0502020204030204" pitchFamily="34" charset="0"/>
              </a:rPr>
              <a:t>plusieurs tours de 45 secondes</a:t>
            </a:r>
            <a:r>
              <a:rPr lang="fr-FR" sz="1501">
                <a:solidFill>
                  <a:srgbClr val="FFFFFF"/>
                </a:solidFill>
                <a:latin typeface="Montserrat Alternates Light"/>
                <a:ea typeface="Calibri" panose="020F0502020204030204" pitchFamily="34" charset="0"/>
                <a:cs typeface="Calibri" panose="020F0502020204030204" pitchFamily="34" charset="0"/>
              </a:rPr>
              <a:t>.</a:t>
            </a:r>
          </a:p>
          <a:p>
            <a:pPr algn="just">
              <a:spcAft>
                <a:spcPts val="800"/>
              </a:spcAft>
            </a:pPr>
            <a:r>
              <a:rPr lang="fr-FR" sz="1501" u="sng">
                <a:solidFill>
                  <a:srgbClr val="FFFFFF"/>
                </a:solidFill>
                <a:latin typeface="Montserrat Alternates Light"/>
                <a:ea typeface="Calibri" panose="020F0502020204030204" pitchFamily="34" charset="0"/>
                <a:cs typeface="Calibri" panose="020F0502020204030204" pitchFamily="34" charset="0"/>
              </a:rPr>
              <a:t>Objectif :</a:t>
            </a:r>
            <a:r>
              <a:rPr lang="fr-FR" sz="1501">
                <a:solidFill>
                  <a:srgbClr val="FFFFFF"/>
                </a:solidFill>
                <a:latin typeface="Montserrat Alternates Light"/>
                <a:ea typeface="Calibri" panose="020F0502020204030204" pitchFamily="34" charset="0"/>
                <a:cs typeface="Calibri" panose="020F0502020204030204" pitchFamily="34" charset="0"/>
              </a:rPr>
              <a:t> à chaque tour, un joueur différent fait deviner à ses coéquipiers un maximum de cartes (un mot à faire deviner par carte).</a:t>
            </a:r>
          </a:p>
          <a:p>
            <a:pPr algn="just">
              <a:spcAft>
                <a:spcPts val="800"/>
              </a:spcAft>
            </a:pPr>
            <a:r>
              <a:rPr lang="fr-FR" sz="1501">
                <a:solidFill>
                  <a:srgbClr val="FFFFFF"/>
                </a:solidFill>
                <a:latin typeface="Montserrat Alternates Light"/>
                <a:ea typeface="Calibri" panose="020F0502020204030204" pitchFamily="34" charset="0"/>
                <a:cs typeface="Calibri" panose="020F0502020204030204" pitchFamily="34" charset="0"/>
              </a:rPr>
              <a:t>Une manche se termine lorsque tous les mots en jeu ont été devinés.</a:t>
            </a:r>
          </a:p>
          <a:p>
            <a:pPr algn="just">
              <a:spcAft>
                <a:spcPts val="800"/>
              </a:spcAft>
            </a:pPr>
            <a:r>
              <a:rPr lang="fr-FR" sz="1501">
                <a:solidFill>
                  <a:srgbClr val="FFFFFF"/>
                </a:solidFill>
                <a:latin typeface="Montserrat Alternates Light"/>
                <a:ea typeface="Calibri" panose="020F0502020204030204" pitchFamily="34" charset="0"/>
                <a:cs typeface="Calibri" panose="020F0502020204030204" pitchFamily="34" charset="0"/>
              </a:rPr>
              <a:t>La façon de faire deviner les mots varie d’une manche à l’autre : les détails sont donnés en p. 8 et 9.</a:t>
            </a:r>
          </a:p>
        </p:txBody>
      </p:sp>
      <p:sp>
        <p:nvSpPr>
          <p:cNvPr id="41" name="Text Box 309">
            <a:extLst>
              <a:ext uri="{FF2B5EF4-FFF2-40B4-BE49-F238E27FC236}">
                <a16:creationId xmlns:a16="http://schemas.microsoft.com/office/drawing/2014/main" id="{DEE37E8C-9604-4670-A6D8-5912820C1533}"/>
              </a:ext>
            </a:extLst>
          </p:cNvPr>
          <p:cNvSpPr txBox="1">
            <a:spLocks noChangeArrowheads="1"/>
          </p:cNvSpPr>
          <p:nvPr/>
        </p:nvSpPr>
        <p:spPr bwMode="auto">
          <a:xfrm>
            <a:off x="2286003" y="7388159"/>
            <a:ext cx="4970129" cy="2196511"/>
          </a:xfrm>
          <a:prstGeom prst="rect">
            <a:avLst/>
          </a:prstGeom>
          <a:noFill/>
          <a:ln>
            <a:noFill/>
          </a:ln>
          <a:effectLst/>
          <a:extLst>
            <a:ext uri="{909E8E84-426E-40DD-AFC4-6F175D3DCCD1}">
              <a14:hiddenFill xmlns:a14="http://schemas.microsoft.com/office/drawing/2010/main">
                <a:solidFill>
                  <a:srgbClr val="FFFFFE"/>
                </a:solidFill>
              </a14:hiddenFill>
            </a:ext>
            <a:ext uri="{91240B29-F687-4F45-9708-019B960494DF}">
              <a14:hiddenLine xmlns:a14="http://schemas.microsoft.com/office/drawing/2010/main" w="9525" algn="in">
                <a:solidFill>
                  <a:srgbClr val="212120"/>
                </a:solidFill>
                <a:miter lim="800000"/>
                <a:headEnd/>
                <a:tailEnd/>
              </a14:hiddenLine>
            </a:ext>
            <a:ext uri="{AF507438-7753-43E0-B8FC-AC1667EBCBE1}">
              <a14:hiddenEffects xmlns:a14="http://schemas.microsoft.com/office/drawing/2010/main">
                <a:effectLst/>
              </a14:hiddenEffects>
            </a:ext>
          </a:extLst>
        </p:spPr>
        <p:txBody>
          <a:bodyPr rot="0" vert="horz" wrap="square" lIns="36576" tIns="36576" rIns="36576" bIns="36576" anchor="t" anchorCtr="0" upright="1">
            <a:noAutofit/>
          </a:bodyPr>
          <a:lstStyle/>
          <a:p>
            <a:pPr algn="just">
              <a:spcAft>
                <a:spcPts val="800"/>
              </a:spcAft>
            </a:pPr>
            <a:r>
              <a:rPr lang="fr-FR" sz="1501" b="1" dirty="0">
                <a:solidFill>
                  <a:srgbClr val="215868"/>
                </a:solidFill>
                <a:latin typeface="Montserrat Alternates Light"/>
                <a:cs typeface="Times New Roman" panose="02020603050405020304" pitchFamily="18" charset="0"/>
              </a:rPr>
              <a:t>Pour constituer le jeu de 15 cartes, sélectionnez :</a:t>
            </a:r>
            <a:endParaRPr lang="fr-FR" sz="1501" dirty="0">
              <a:solidFill>
                <a:srgbClr val="215868"/>
              </a:solidFill>
              <a:latin typeface="Montserrat Alternates Light"/>
              <a:cs typeface="Times New Roman" panose="02020603050405020304" pitchFamily="18" charset="0"/>
            </a:endParaRPr>
          </a:p>
          <a:p>
            <a:pPr marL="174634" indent="-174634" algn="just">
              <a:lnSpc>
                <a:spcPct val="106000"/>
              </a:lnSpc>
              <a:spcAft>
                <a:spcPts val="800"/>
              </a:spcAft>
              <a:buSzPct val="150000"/>
              <a:buFontTx/>
              <a:buChar char="›"/>
            </a:pPr>
            <a:r>
              <a:rPr lang="fr-FR" sz="1501" b="1" kern="1400" dirty="0">
                <a:solidFill>
                  <a:srgbClr val="215868"/>
                </a:solidFill>
                <a:latin typeface="Montserrat Alternates Light"/>
                <a:cs typeface="Calibri" panose="020F0502020204030204" pitchFamily="34" charset="0"/>
              </a:rPr>
              <a:t>Les 10 mots suivants</a:t>
            </a:r>
            <a:r>
              <a:rPr lang="fr-FR" sz="1501" i="1" kern="1400" dirty="0">
                <a:solidFill>
                  <a:srgbClr val="215868"/>
                </a:solidFill>
                <a:latin typeface="Montserrat Alternates Light"/>
                <a:cs typeface="Calibri" panose="020F0502020204030204" pitchFamily="34" charset="0"/>
              </a:rPr>
              <a:t> : cyberharcèlement, fake news, hameçonnage, ami virtuel, vie privée, mot de passe, signalement, chantage, challenge, cellule d’écoute.</a:t>
            </a:r>
            <a:br>
              <a:rPr lang="fr-FR" sz="1501" i="1" kern="1400" dirty="0">
                <a:solidFill>
                  <a:srgbClr val="215868"/>
                </a:solidFill>
                <a:latin typeface="Montserrat Alternates Light"/>
                <a:cs typeface="Calibri" panose="020F0502020204030204" pitchFamily="34" charset="0"/>
              </a:rPr>
            </a:br>
            <a:r>
              <a:rPr lang="fr-FR" sz="1501" kern="1400" dirty="0">
                <a:solidFill>
                  <a:srgbClr val="215868"/>
                </a:solidFill>
                <a:latin typeface="Montserrat Alternates Light"/>
                <a:cs typeface="Calibri" panose="020F0502020204030204" pitchFamily="34" charset="0"/>
              </a:rPr>
              <a:t>Des messages importants sont associés à ces mots et devront donc faire l’objet d’interventions de la part de l’animateur au fil du jeu.</a:t>
            </a:r>
          </a:p>
          <a:p>
            <a:pPr marL="174634" indent="-174634" algn="just">
              <a:lnSpc>
                <a:spcPct val="106000"/>
              </a:lnSpc>
              <a:spcAft>
                <a:spcPts val="800"/>
              </a:spcAft>
              <a:buSzPct val="150000"/>
              <a:buFontTx/>
              <a:buChar char="›"/>
            </a:pPr>
            <a:r>
              <a:rPr lang="fr-FR" sz="1501" b="1" kern="1400" dirty="0">
                <a:solidFill>
                  <a:srgbClr val="215868"/>
                </a:solidFill>
                <a:latin typeface="Montserrat Alternates Light"/>
                <a:cs typeface="Calibri" panose="020F0502020204030204" pitchFamily="34" charset="0"/>
              </a:rPr>
              <a:t>Et 5 autres cartes au hasard</a:t>
            </a:r>
            <a:r>
              <a:rPr lang="fr-FR" sz="1501" kern="1400" dirty="0">
                <a:solidFill>
                  <a:srgbClr val="215868"/>
                </a:solidFill>
                <a:latin typeface="Montserrat Alternates Light"/>
                <a:cs typeface="Calibri" panose="020F0502020204030204" pitchFamily="34" charset="0"/>
              </a:rPr>
              <a:t>.</a:t>
            </a:r>
          </a:p>
        </p:txBody>
      </p:sp>
      <p:sp>
        <p:nvSpPr>
          <p:cNvPr id="43" name="Organigramme : Connecteur 68">
            <a:extLst>
              <a:ext uri="{FF2B5EF4-FFF2-40B4-BE49-F238E27FC236}">
                <a16:creationId xmlns:a16="http://schemas.microsoft.com/office/drawing/2014/main" id="{4A33D8DE-4613-4CBD-A5DD-69D1A7F724AF}"/>
              </a:ext>
            </a:extLst>
          </p:cNvPr>
          <p:cNvSpPr/>
          <p:nvPr/>
        </p:nvSpPr>
        <p:spPr>
          <a:xfrm>
            <a:off x="6583197" y="-348606"/>
            <a:ext cx="1332936" cy="1299951"/>
          </a:xfrm>
          <a:prstGeom prst="flowChartConnector">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lumMod val="100000"/>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4" name="Group 43">
            <a:extLst>
              <a:ext uri="{FF2B5EF4-FFF2-40B4-BE49-F238E27FC236}">
                <a16:creationId xmlns:a16="http://schemas.microsoft.com/office/drawing/2014/main" id="{30EF5A93-CB9A-4B96-9246-5EF52B21C696}"/>
              </a:ext>
            </a:extLst>
          </p:cNvPr>
          <p:cNvGrpSpPr/>
          <p:nvPr/>
        </p:nvGrpSpPr>
        <p:grpSpPr>
          <a:xfrm>
            <a:off x="6824131" y="224737"/>
            <a:ext cx="432000" cy="432000"/>
            <a:chOff x="6824130" y="224736"/>
            <a:chExt cx="432000" cy="432000"/>
          </a:xfrm>
        </p:grpSpPr>
        <p:sp>
          <p:nvSpPr>
            <p:cNvPr id="45" name="Organigramme : Connecteur 74">
              <a:extLst>
                <a:ext uri="{FF2B5EF4-FFF2-40B4-BE49-F238E27FC236}">
                  <a16:creationId xmlns:a16="http://schemas.microsoft.com/office/drawing/2014/main" id="{B80C78BB-C628-49D7-B2CF-4668213B80BF}"/>
                </a:ext>
              </a:extLst>
            </p:cNvPr>
            <p:cNvSpPr>
              <a:spLocks/>
            </p:cNvSpPr>
            <p:nvPr/>
          </p:nvSpPr>
          <p:spPr>
            <a:xfrm>
              <a:off x="6824130" y="224736"/>
              <a:ext cx="432000" cy="432000"/>
            </a:xfrm>
            <a:prstGeom prst="flowChartConnector">
              <a:avLst/>
            </a:prstGeom>
            <a:solidFill>
              <a:schemeClr val="bg1"/>
            </a:solid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Arc partiel 76">
              <a:extLst>
                <a:ext uri="{FF2B5EF4-FFF2-40B4-BE49-F238E27FC236}">
                  <a16:creationId xmlns:a16="http://schemas.microsoft.com/office/drawing/2014/main" id="{2A1FFEE8-9A26-4588-9152-9D081DD56A23}"/>
                </a:ext>
              </a:extLst>
            </p:cNvPr>
            <p:cNvSpPr>
              <a:spLocks/>
            </p:cNvSpPr>
            <p:nvPr/>
          </p:nvSpPr>
          <p:spPr>
            <a:xfrm>
              <a:off x="6832681" y="237243"/>
              <a:ext cx="416984" cy="404626"/>
            </a:xfrm>
            <a:prstGeom prst="pie">
              <a:avLst>
                <a:gd name="adj1" fmla="val 16140915"/>
                <a:gd name="adj2" fmla="val 10748686"/>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chemeClr val="tx1"/>
                </a:solidFill>
              </a:endParaRPr>
            </a:p>
          </p:txBody>
        </p:sp>
      </p:grpSp>
      <p:sp>
        <p:nvSpPr>
          <p:cNvPr id="47" name="ZoneTexte 78">
            <a:extLst>
              <a:ext uri="{FF2B5EF4-FFF2-40B4-BE49-F238E27FC236}">
                <a16:creationId xmlns:a16="http://schemas.microsoft.com/office/drawing/2014/main" id="{2AFF7A6F-5390-447B-BA75-C4E77972F05E}"/>
              </a:ext>
            </a:extLst>
          </p:cNvPr>
          <p:cNvSpPr txBox="1"/>
          <p:nvPr/>
        </p:nvSpPr>
        <p:spPr>
          <a:xfrm>
            <a:off x="6824510" y="661056"/>
            <a:ext cx="414798" cy="138371"/>
          </a:xfrm>
          <a:prstGeom prst="rect">
            <a:avLst/>
          </a:prstGeom>
          <a:noFill/>
        </p:spPr>
        <p:txBody>
          <a:bodyPr wrap="square" lIns="0" tIns="0" rIns="0" bIns="0" rtlCol="0">
            <a:spAutoFit/>
          </a:bodyPr>
          <a:lstStyle/>
          <a:p>
            <a:pPr algn="ctr"/>
            <a:r>
              <a:rPr lang="fr-FR" sz="899">
                <a:latin typeface="Montserrat Alternates Light"/>
              </a:rPr>
              <a:t>45 min</a:t>
            </a:r>
          </a:p>
        </p:txBody>
      </p:sp>
      <p:sp>
        <p:nvSpPr>
          <p:cNvPr id="48" name="Oval 145">
            <a:extLst>
              <a:ext uri="{FF2B5EF4-FFF2-40B4-BE49-F238E27FC236}">
                <a16:creationId xmlns:a16="http://schemas.microsoft.com/office/drawing/2014/main" id="{53B541B4-7915-48D6-962F-6175D558C87C}"/>
              </a:ext>
            </a:extLst>
          </p:cNvPr>
          <p:cNvSpPr/>
          <p:nvPr/>
        </p:nvSpPr>
        <p:spPr>
          <a:xfrm>
            <a:off x="346761" y="3158359"/>
            <a:ext cx="791527" cy="809020"/>
          </a:xfrm>
          <a:prstGeom prst="ellipse">
            <a:avLst/>
          </a:prstGeom>
          <a:solidFill>
            <a:srgbClr val="F4F3F0"/>
          </a:solidFill>
          <a:ln w="57150" cap="flat" cmpd="sng" algn="ctr">
            <a:solidFill>
              <a:srgbClr val="3F7157"/>
            </a:solidFill>
            <a:prstDash val="solid"/>
            <a:miter lim="800000"/>
          </a:ln>
          <a:effectLst/>
        </p:spPr>
        <p:txBody>
          <a:bodyPr rot="0" spcFirstLastPara="0" vert="horz" wrap="square" lIns="91440" tIns="45719" rIns="91440" bIns="45719"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540"/>
            <a:r>
              <a:rPr lang="fr-FR" sz="4800" b="1">
                <a:solidFill>
                  <a:srgbClr val="5F5F5F"/>
                </a:solidFill>
                <a:latin typeface="Montserrat Alternates Light"/>
              </a:rPr>
              <a:t>2</a:t>
            </a:r>
            <a:endParaRPr lang="fr-FR" b="1" dirty="0">
              <a:solidFill>
                <a:srgbClr val="5F5F5F"/>
              </a:solidFill>
              <a:latin typeface="Montserrat Alternates Light"/>
            </a:endParaRPr>
          </a:p>
        </p:txBody>
      </p:sp>
      <p:sp>
        <p:nvSpPr>
          <p:cNvPr id="51" name="Rectangle : coins arrondis 55">
            <a:extLst>
              <a:ext uri="{FF2B5EF4-FFF2-40B4-BE49-F238E27FC236}">
                <a16:creationId xmlns:a16="http://schemas.microsoft.com/office/drawing/2014/main" id="{961C835A-94C2-4B6A-8C2B-6FB14644D64B}"/>
              </a:ext>
            </a:extLst>
          </p:cNvPr>
          <p:cNvSpPr>
            <a:spLocks/>
          </p:cNvSpPr>
          <p:nvPr/>
        </p:nvSpPr>
        <p:spPr>
          <a:xfrm>
            <a:off x="1" y="9733843"/>
            <a:ext cx="7559675" cy="966403"/>
          </a:xfrm>
          <a:prstGeom prst="rect">
            <a:avLst/>
          </a:prstGeom>
          <a:solidFill>
            <a:srgbClr val="FFD96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360000" rIns="360000" rtlCol="0" anchor="t" anchorCtr="0"/>
          <a:lstStyle/>
          <a:p>
            <a:pPr algn="ctr">
              <a:spcAft>
                <a:spcPts val="800"/>
              </a:spcAft>
            </a:pPr>
            <a:r>
              <a:rPr lang="fr-FR" sz="1501" b="1">
                <a:solidFill>
                  <a:schemeClr val="accent4">
                    <a:lumMod val="50000"/>
                  </a:schemeClr>
                </a:solidFill>
                <a:latin typeface="Montserrat Alternates Light"/>
                <a:cs typeface="Times New Roman" panose="02020603050405020304" pitchFamily="18" charset="0"/>
              </a:rPr>
              <a:t>Astuce sur la disposition des joueurs</a:t>
            </a:r>
          </a:p>
          <a:p>
            <a:pPr algn="ctr">
              <a:spcAft>
                <a:spcPts val="800"/>
              </a:spcAft>
            </a:pPr>
            <a:r>
              <a:rPr lang="fr-FR" sz="1501" b="1">
                <a:solidFill>
                  <a:schemeClr val="accent4">
                    <a:lumMod val="50000"/>
                  </a:schemeClr>
                </a:solidFill>
                <a:latin typeface="Montserrat Alternates Light"/>
                <a:cs typeface="Times New Roman" panose="02020603050405020304" pitchFamily="18" charset="0"/>
              </a:rPr>
              <a:t> Ne regroupez pas les joueurs de la même équipe : alternez dans la répartition, afin qu’ils se sentent concernés même quand ce n’est pas leur tour. </a:t>
            </a:r>
          </a:p>
        </p:txBody>
      </p:sp>
      <p:sp>
        <p:nvSpPr>
          <p:cNvPr id="57" name="Rectangle 56">
            <a:extLst>
              <a:ext uri="{FF2B5EF4-FFF2-40B4-BE49-F238E27FC236}">
                <a16:creationId xmlns:a16="http://schemas.microsoft.com/office/drawing/2014/main" id="{B4E8E143-6522-48EB-B9FB-D5E845210623}"/>
              </a:ext>
            </a:extLst>
          </p:cNvPr>
          <p:cNvSpPr/>
          <p:nvPr/>
        </p:nvSpPr>
        <p:spPr>
          <a:xfrm>
            <a:off x="3864381" y="5594459"/>
            <a:ext cx="3374928" cy="1349728"/>
          </a:xfrm>
          <a:prstGeom prst="rect">
            <a:avLst/>
          </a:prstGeom>
        </p:spPr>
        <p:txBody>
          <a:bodyPr wrap="square">
            <a:spAutoFit/>
          </a:bodyPr>
          <a:lstStyle/>
          <a:p>
            <a:pPr algn="just">
              <a:spcAft>
                <a:spcPts val="800"/>
              </a:spcAft>
            </a:pPr>
            <a:r>
              <a:rPr lang="fr-FR" sz="1501">
                <a:solidFill>
                  <a:srgbClr val="215868"/>
                </a:solidFill>
                <a:latin typeface="Montserrat Alternates Light"/>
                <a:cs typeface="Times New Roman" panose="02020603050405020304" pitchFamily="18" charset="0"/>
              </a:rPr>
              <a:t>Parmi les 35 cartes à disposition, </a:t>
            </a:r>
            <a:r>
              <a:rPr lang="fr-FR" sz="1501" b="1">
                <a:solidFill>
                  <a:srgbClr val="215868"/>
                </a:solidFill>
                <a:latin typeface="Montserrat Alternates Light"/>
                <a:cs typeface="Times New Roman" panose="02020603050405020304" pitchFamily="18" charset="0"/>
              </a:rPr>
              <a:t>constituez un jeu de 15 cartes</a:t>
            </a:r>
            <a:r>
              <a:rPr lang="fr-FR" sz="1501">
                <a:solidFill>
                  <a:srgbClr val="215868"/>
                </a:solidFill>
                <a:latin typeface="Montserrat Alternates Light"/>
                <a:cs typeface="Times New Roman" panose="02020603050405020304" pitchFamily="18" charset="0"/>
              </a:rPr>
              <a:t>.</a:t>
            </a:r>
          </a:p>
          <a:p>
            <a:pPr algn="just">
              <a:spcAft>
                <a:spcPts val="800"/>
              </a:spcAft>
            </a:pPr>
            <a:r>
              <a:rPr lang="fr-FR" sz="1501">
                <a:solidFill>
                  <a:srgbClr val="215868"/>
                </a:solidFill>
                <a:latin typeface="Montserrat Alternates Light"/>
                <a:cs typeface="Times New Roman" panose="02020603050405020304" pitchFamily="18" charset="0"/>
              </a:rPr>
              <a:t>Ces mêmes 15 cartes serviront durant les 3 manches, le but étant que les joueurs se les approprient au maximum.</a:t>
            </a:r>
          </a:p>
        </p:txBody>
      </p:sp>
      <p:grpSp>
        <p:nvGrpSpPr>
          <p:cNvPr id="59" name="Group 58">
            <a:extLst>
              <a:ext uri="{FF2B5EF4-FFF2-40B4-BE49-F238E27FC236}">
                <a16:creationId xmlns:a16="http://schemas.microsoft.com/office/drawing/2014/main" id="{B490710F-0582-41FD-8B01-D756EFAA4CC5}"/>
              </a:ext>
            </a:extLst>
          </p:cNvPr>
          <p:cNvGrpSpPr/>
          <p:nvPr/>
        </p:nvGrpSpPr>
        <p:grpSpPr>
          <a:xfrm>
            <a:off x="6601686" y="6934667"/>
            <a:ext cx="957989" cy="704844"/>
            <a:chOff x="6601685" y="6934667"/>
            <a:chExt cx="957990" cy="704844"/>
          </a:xfrm>
        </p:grpSpPr>
        <p:sp>
          <p:nvSpPr>
            <p:cNvPr id="60" name="Arc 59">
              <a:extLst>
                <a:ext uri="{FF2B5EF4-FFF2-40B4-BE49-F238E27FC236}">
                  <a16:creationId xmlns:a16="http://schemas.microsoft.com/office/drawing/2014/main" id="{63D90EDB-EBA2-4B51-BC33-D0B4405879B3}"/>
                </a:ext>
              </a:extLst>
            </p:cNvPr>
            <p:cNvSpPr/>
            <p:nvPr/>
          </p:nvSpPr>
          <p:spPr>
            <a:xfrm rot="10800000">
              <a:off x="6601685" y="6934667"/>
              <a:ext cx="704843" cy="704843"/>
            </a:xfrm>
            <a:prstGeom prst="arc">
              <a:avLst/>
            </a:prstGeom>
            <a:noFill/>
            <a:ln w="88900">
              <a:solidFill>
                <a:srgbClr val="F2A33A"/>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fr-FR"/>
            </a:p>
          </p:txBody>
        </p:sp>
        <p:cxnSp>
          <p:nvCxnSpPr>
            <p:cNvPr id="61" name="Straight Connector 60">
              <a:extLst>
                <a:ext uri="{FF2B5EF4-FFF2-40B4-BE49-F238E27FC236}">
                  <a16:creationId xmlns:a16="http://schemas.microsoft.com/office/drawing/2014/main" id="{A66E2322-8745-46B7-94BD-2A42BBF8BB1F}"/>
                </a:ext>
              </a:extLst>
            </p:cNvPr>
            <p:cNvCxnSpPr>
              <a:cxnSpLocks/>
            </p:cNvCxnSpPr>
            <p:nvPr/>
          </p:nvCxnSpPr>
          <p:spPr>
            <a:xfrm flipV="1">
              <a:off x="6601685" y="7093361"/>
              <a:ext cx="0" cy="221839"/>
            </a:xfrm>
            <a:prstGeom prst="line">
              <a:avLst/>
            </a:prstGeom>
            <a:ln w="88900">
              <a:solidFill>
                <a:srgbClr val="F2A33A"/>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F28A0AC-4201-400E-A715-BAC5677083E7}"/>
                </a:ext>
              </a:extLst>
            </p:cNvPr>
            <p:cNvCxnSpPr>
              <a:cxnSpLocks/>
              <a:endCxn id="60" idx="0"/>
            </p:cNvCxnSpPr>
            <p:nvPr/>
          </p:nvCxnSpPr>
          <p:spPr>
            <a:xfrm flipH="1" flipV="1">
              <a:off x="6954107" y="7639510"/>
              <a:ext cx="605568" cy="1"/>
            </a:xfrm>
            <a:prstGeom prst="line">
              <a:avLst/>
            </a:prstGeom>
            <a:ln w="88900">
              <a:solidFill>
                <a:srgbClr val="F2A33A"/>
              </a:solidFill>
            </a:ln>
          </p:spPr>
          <p:style>
            <a:lnRef idx="1">
              <a:schemeClr val="accent1"/>
            </a:lnRef>
            <a:fillRef idx="0">
              <a:schemeClr val="accent1"/>
            </a:fillRef>
            <a:effectRef idx="0">
              <a:schemeClr val="accent1"/>
            </a:effectRef>
            <a:fontRef idx="minor">
              <a:schemeClr val="tx1"/>
            </a:fontRef>
          </p:style>
        </p:cxnSp>
      </p:grpSp>
      <p:sp>
        <p:nvSpPr>
          <p:cNvPr id="64" name="Freeform 236">
            <a:extLst>
              <a:ext uri="{FF2B5EF4-FFF2-40B4-BE49-F238E27FC236}">
                <a16:creationId xmlns:a16="http://schemas.microsoft.com/office/drawing/2014/main" id="{199B2B1D-EB6B-4FB1-AC0B-B243566500BA}"/>
              </a:ext>
            </a:extLst>
          </p:cNvPr>
          <p:cNvSpPr>
            <a:spLocks/>
          </p:cNvSpPr>
          <p:nvPr/>
        </p:nvSpPr>
        <p:spPr bwMode="auto">
          <a:xfrm>
            <a:off x="4383823" y="6979062"/>
            <a:ext cx="2721047" cy="154590"/>
          </a:xfrm>
          <a:custGeom>
            <a:avLst/>
            <a:gdLst>
              <a:gd name="T0" fmla="*/ 67 w 1102"/>
              <a:gd name="T1" fmla="*/ 0 h 236"/>
              <a:gd name="T2" fmla="*/ 1034 w 1102"/>
              <a:gd name="T3" fmla="*/ 0 h 236"/>
              <a:gd name="T4" fmla="*/ 1102 w 1102"/>
              <a:gd name="T5" fmla="*/ 67 h 236"/>
              <a:gd name="T6" fmla="*/ 1102 w 1102"/>
              <a:gd name="T7" fmla="*/ 169 h 236"/>
              <a:gd name="T8" fmla="*/ 1034 w 1102"/>
              <a:gd name="T9" fmla="*/ 236 h 236"/>
              <a:gd name="T10" fmla="*/ 67 w 1102"/>
              <a:gd name="T11" fmla="*/ 236 h 236"/>
              <a:gd name="T12" fmla="*/ 0 w 1102"/>
              <a:gd name="T13" fmla="*/ 169 h 236"/>
              <a:gd name="T14" fmla="*/ 0 w 1102"/>
              <a:gd name="T15" fmla="*/ 67 h 236"/>
              <a:gd name="T16" fmla="*/ 67 w 1102"/>
              <a:gd name="T17"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2" h="236">
                <a:moveTo>
                  <a:pt x="67" y="0"/>
                </a:moveTo>
                <a:cubicBezTo>
                  <a:pt x="1034" y="0"/>
                  <a:pt x="1034" y="0"/>
                  <a:pt x="1034" y="0"/>
                </a:cubicBezTo>
                <a:cubicBezTo>
                  <a:pt x="1072" y="0"/>
                  <a:pt x="1102" y="30"/>
                  <a:pt x="1102" y="67"/>
                </a:cubicBezTo>
                <a:cubicBezTo>
                  <a:pt x="1102" y="169"/>
                  <a:pt x="1102" y="169"/>
                  <a:pt x="1102" y="169"/>
                </a:cubicBezTo>
                <a:cubicBezTo>
                  <a:pt x="1102" y="206"/>
                  <a:pt x="1072" y="236"/>
                  <a:pt x="1034" y="236"/>
                </a:cubicBezTo>
                <a:cubicBezTo>
                  <a:pt x="67" y="236"/>
                  <a:pt x="67" y="236"/>
                  <a:pt x="67" y="236"/>
                </a:cubicBezTo>
                <a:cubicBezTo>
                  <a:pt x="30" y="236"/>
                  <a:pt x="0" y="206"/>
                  <a:pt x="0" y="169"/>
                </a:cubicBezTo>
                <a:cubicBezTo>
                  <a:pt x="0" y="67"/>
                  <a:pt x="0" y="67"/>
                  <a:pt x="0" y="67"/>
                </a:cubicBezTo>
                <a:cubicBezTo>
                  <a:pt x="0" y="30"/>
                  <a:pt x="30" y="0"/>
                  <a:pt x="67" y="0"/>
                </a:cubicBezTo>
                <a:close/>
              </a:path>
            </a:pathLst>
          </a:custGeom>
          <a:solidFill>
            <a:srgbClr val="EE752D"/>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grpSp>
        <p:nvGrpSpPr>
          <p:cNvPr id="5" name="Group 4">
            <a:extLst>
              <a:ext uri="{FF2B5EF4-FFF2-40B4-BE49-F238E27FC236}">
                <a16:creationId xmlns:a16="http://schemas.microsoft.com/office/drawing/2014/main" id="{459D55B9-E2E2-425B-9A17-6118A1CA9292}"/>
              </a:ext>
            </a:extLst>
          </p:cNvPr>
          <p:cNvGrpSpPr/>
          <p:nvPr/>
        </p:nvGrpSpPr>
        <p:grpSpPr>
          <a:xfrm>
            <a:off x="4141864" y="3997854"/>
            <a:ext cx="2963006" cy="1713258"/>
            <a:chOff x="4141864" y="3891143"/>
            <a:chExt cx="2963006" cy="1713258"/>
          </a:xfrm>
        </p:grpSpPr>
        <p:sp>
          <p:nvSpPr>
            <p:cNvPr id="53" name="Rectangle 52">
              <a:extLst>
                <a:ext uri="{FF2B5EF4-FFF2-40B4-BE49-F238E27FC236}">
                  <a16:creationId xmlns:a16="http://schemas.microsoft.com/office/drawing/2014/main" id="{1AF569DA-BCF2-4C17-BC3D-40734B5CF0F5}"/>
                </a:ext>
              </a:extLst>
            </p:cNvPr>
            <p:cNvSpPr/>
            <p:nvPr/>
          </p:nvSpPr>
          <p:spPr>
            <a:xfrm>
              <a:off x="4141864" y="3891143"/>
              <a:ext cx="2963006" cy="1713258"/>
            </a:xfrm>
            <a:prstGeom prst="rect">
              <a:avLst/>
            </a:prstGeom>
            <a:solidFill>
              <a:srgbClr val="FFF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Picture 2">
              <a:extLst>
                <a:ext uri="{FF2B5EF4-FFF2-40B4-BE49-F238E27FC236}">
                  <a16:creationId xmlns:a16="http://schemas.microsoft.com/office/drawing/2014/main" id="{733BB0B8-5625-47A4-B768-102D3D9F1FD7}"/>
                </a:ext>
              </a:extLst>
            </p:cNvPr>
            <p:cNvPicPr>
              <a:picLocks noChangeAspect="1"/>
            </p:cNvPicPr>
            <p:nvPr/>
          </p:nvPicPr>
          <p:blipFill>
            <a:blip r:embed="rId2"/>
            <a:stretch>
              <a:fillRect/>
            </a:stretch>
          </p:blipFill>
          <p:spPr>
            <a:xfrm rot="20628701">
              <a:off x="4298603" y="4154929"/>
              <a:ext cx="1132023" cy="797199"/>
            </a:xfrm>
            <a:prstGeom prst="rect">
              <a:avLst/>
            </a:prstGeom>
            <a:ln>
              <a:solidFill>
                <a:schemeClr val="bg2">
                  <a:lumMod val="75000"/>
                </a:schemeClr>
              </a:solidFill>
            </a:ln>
          </p:spPr>
        </p:pic>
        <p:pic>
          <p:nvPicPr>
            <p:cNvPr id="2" name="Picture 1">
              <a:extLst>
                <a:ext uri="{FF2B5EF4-FFF2-40B4-BE49-F238E27FC236}">
                  <a16:creationId xmlns:a16="http://schemas.microsoft.com/office/drawing/2014/main" id="{F9EAADBA-CADB-47CB-806F-CD17BDB5570D}"/>
                </a:ext>
              </a:extLst>
            </p:cNvPr>
            <p:cNvPicPr>
              <a:picLocks noChangeAspect="1"/>
            </p:cNvPicPr>
            <p:nvPr/>
          </p:nvPicPr>
          <p:blipFill>
            <a:blip r:embed="rId3"/>
            <a:stretch>
              <a:fillRect/>
            </a:stretch>
          </p:blipFill>
          <p:spPr>
            <a:xfrm rot="502028">
              <a:off x="5711411" y="4205489"/>
              <a:ext cx="1132024" cy="797200"/>
            </a:xfrm>
            <a:prstGeom prst="rect">
              <a:avLst/>
            </a:prstGeom>
            <a:ln>
              <a:solidFill>
                <a:schemeClr val="bg2">
                  <a:lumMod val="75000"/>
                </a:schemeClr>
              </a:solidFill>
            </a:ln>
          </p:spPr>
        </p:pic>
        <p:pic>
          <p:nvPicPr>
            <p:cNvPr id="4" name="Picture 3">
              <a:extLst>
                <a:ext uri="{FF2B5EF4-FFF2-40B4-BE49-F238E27FC236}">
                  <a16:creationId xmlns:a16="http://schemas.microsoft.com/office/drawing/2014/main" id="{CE498624-C09A-4798-9A68-006EC44D5CC1}"/>
                </a:ext>
              </a:extLst>
            </p:cNvPr>
            <p:cNvPicPr>
              <a:picLocks noChangeAspect="1"/>
            </p:cNvPicPr>
            <p:nvPr/>
          </p:nvPicPr>
          <p:blipFill>
            <a:blip r:embed="rId4"/>
            <a:stretch>
              <a:fillRect/>
            </a:stretch>
          </p:blipFill>
          <p:spPr>
            <a:xfrm rot="21281105">
              <a:off x="4959663" y="4629377"/>
              <a:ext cx="1132024" cy="797200"/>
            </a:xfrm>
            <a:prstGeom prst="rect">
              <a:avLst/>
            </a:prstGeom>
            <a:ln>
              <a:solidFill>
                <a:schemeClr val="bg2">
                  <a:lumMod val="75000"/>
                </a:schemeClr>
              </a:solidFill>
            </a:ln>
          </p:spPr>
        </p:pic>
      </p:grpSp>
      <p:sp>
        <p:nvSpPr>
          <p:cNvPr id="58" name="Freeform 236">
            <a:extLst>
              <a:ext uri="{FF2B5EF4-FFF2-40B4-BE49-F238E27FC236}">
                <a16:creationId xmlns:a16="http://schemas.microsoft.com/office/drawing/2014/main" id="{F2BA01FB-A988-47E6-8499-8A0E296C15FA}"/>
              </a:ext>
            </a:extLst>
          </p:cNvPr>
          <p:cNvSpPr>
            <a:spLocks/>
          </p:cNvSpPr>
          <p:nvPr/>
        </p:nvSpPr>
        <p:spPr bwMode="auto">
          <a:xfrm>
            <a:off x="4383823" y="3932482"/>
            <a:ext cx="2721047" cy="154590"/>
          </a:xfrm>
          <a:custGeom>
            <a:avLst/>
            <a:gdLst>
              <a:gd name="T0" fmla="*/ 67 w 1102"/>
              <a:gd name="T1" fmla="*/ 0 h 236"/>
              <a:gd name="T2" fmla="*/ 1034 w 1102"/>
              <a:gd name="T3" fmla="*/ 0 h 236"/>
              <a:gd name="T4" fmla="*/ 1102 w 1102"/>
              <a:gd name="T5" fmla="*/ 67 h 236"/>
              <a:gd name="T6" fmla="*/ 1102 w 1102"/>
              <a:gd name="T7" fmla="*/ 169 h 236"/>
              <a:gd name="T8" fmla="*/ 1034 w 1102"/>
              <a:gd name="T9" fmla="*/ 236 h 236"/>
              <a:gd name="T10" fmla="*/ 67 w 1102"/>
              <a:gd name="T11" fmla="*/ 236 h 236"/>
              <a:gd name="T12" fmla="*/ 0 w 1102"/>
              <a:gd name="T13" fmla="*/ 169 h 236"/>
              <a:gd name="T14" fmla="*/ 0 w 1102"/>
              <a:gd name="T15" fmla="*/ 67 h 236"/>
              <a:gd name="T16" fmla="*/ 67 w 1102"/>
              <a:gd name="T17"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2" h="236">
                <a:moveTo>
                  <a:pt x="67" y="0"/>
                </a:moveTo>
                <a:cubicBezTo>
                  <a:pt x="1034" y="0"/>
                  <a:pt x="1034" y="0"/>
                  <a:pt x="1034" y="0"/>
                </a:cubicBezTo>
                <a:cubicBezTo>
                  <a:pt x="1072" y="0"/>
                  <a:pt x="1102" y="30"/>
                  <a:pt x="1102" y="67"/>
                </a:cubicBezTo>
                <a:cubicBezTo>
                  <a:pt x="1102" y="169"/>
                  <a:pt x="1102" y="169"/>
                  <a:pt x="1102" y="169"/>
                </a:cubicBezTo>
                <a:cubicBezTo>
                  <a:pt x="1102" y="206"/>
                  <a:pt x="1072" y="236"/>
                  <a:pt x="1034" y="236"/>
                </a:cubicBezTo>
                <a:cubicBezTo>
                  <a:pt x="67" y="236"/>
                  <a:pt x="67" y="236"/>
                  <a:pt x="67" y="236"/>
                </a:cubicBezTo>
                <a:cubicBezTo>
                  <a:pt x="30" y="236"/>
                  <a:pt x="0" y="206"/>
                  <a:pt x="0" y="169"/>
                </a:cubicBezTo>
                <a:cubicBezTo>
                  <a:pt x="0" y="67"/>
                  <a:pt x="0" y="67"/>
                  <a:pt x="0" y="67"/>
                </a:cubicBezTo>
                <a:cubicBezTo>
                  <a:pt x="0" y="30"/>
                  <a:pt x="30" y="0"/>
                  <a:pt x="67" y="0"/>
                </a:cubicBezTo>
                <a:close/>
              </a:path>
            </a:pathLst>
          </a:custGeom>
          <a:solidFill>
            <a:srgbClr val="EE752D"/>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38" name="Rectangle 37">
            <a:extLst>
              <a:ext uri="{FF2B5EF4-FFF2-40B4-BE49-F238E27FC236}">
                <a16:creationId xmlns:a16="http://schemas.microsoft.com/office/drawing/2014/main" id="{A4FA4C1A-6562-4066-8B04-9016A0A1D7F5}"/>
              </a:ext>
            </a:extLst>
          </p:cNvPr>
          <p:cNvSpPr/>
          <p:nvPr/>
        </p:nvSpPr>
        <p:spPr>
          <a:xfrm>
            <a:off x="4102110" y="424100"/>
            <a:ext cx="3097445" cy="3607783"/>
          </a:xfrm>
          <a:prstGeom prst="rect">
            <a:avLst/>
          </a:prstGeom>
        </p:spPr>
        <p:txBody>
          <a:bodyPr wrap="square">
            <a:spAutoFit/>
          </a:bodyPr>
          <a:lstStyle/>
          <a:p>
            <a:pPr algn="ctr">
              <a:spcAft>
                <a:spcPts val="800"/>
              </a:spcAft>
            </a:pPr>
            <a:r>
              <a:rPr lang="fr-FR" sz="2000" b="1" dirty="0">
                <a:solidFill>
                  <a:srgbClr val="215868"/>
                </a:solidFill>
                <a:latin typeface="Montserrat Alternates Light"/>
                <a:cs typeface="Times New Roman" panose="02020603050405020304" pitchFamily="18" charset="0"/>
              </a:rPr>
              <a:t>Préparation du jeu</a:t>
            </a:r>
          </a:p>
          <a:p>
            <a:pPr algn="just">
              <a:spcAft>
                <a:spcPts val="800"/>
              </a:spcAft>
            </a:pPr>
            <a:r>
              <a:rPr lang="fr-FR" sz="1501" dirty="0">
                <a:solidFill>
                  <a:srgbClr val="215868"/>
                </a:solidFill>
                <a:latin typeface="Montserrat Alternates Light"/>
                <a:cs typeface="Times New Roman" panose="02020603050405020304" pitchFamily="18" charset="0"/>
              </a:rPr>
              <a:t>Il faut en premier lieu </a:t>
            </a:r>
            <a:r>
              <a:rPr lang="fr-FR" sz="1501" b="1" dirty="0">
                <a:solidFill>
                  <a:srgbClr val="215868"/>
                </a:solidFill>
                <a:latin typeface="Montserrat Alternates Light"/>
                <a:cs typeface="Times New Roman" panose="02020603050405020304" pitchFamily="18" charset="0"/>
              </a:rPr>
              <a:t>diviser le groupe en équipes</a:t>
            </a:r>
            <a:r>
              <a:rPr lang="fr-FR" sz="1501" dirty="0">
                <a:solidFill>
                  <a:srgbClr val="215868"/>
                </a:solidFill>
                <a:latin typeface="Montserrat Alternates Light"/>
                <a:cs typeface="Times New Roman" panose="02020603050405020304" pitchFamily="18" charset="0"/>
              </a:rPr>
              <a:t>. Le nombre d’équipes sera à adapter en fonction du nombre de joueurs : des équipes de 2 sont conseillées jusqu’à 10 joueurs, au-delà, faites grossir les équipes jusqu’à un maximum de 5 équipes de 3 joueurs.</a:t>
            </a:r>
          </a:p>
          <a:p>
            <a:pPr algn="just">
              <a:spcAft>
                <a:spcPts val="800"/>
              </a:spcAft>
            </a:pPr>
            <a:r>
              <a:rPr lang="fr-FR" sz="1501" dirty="0">
                <a:solidFill>
                  <a:srgbClr val="215868"/>
                </a:solidFill>
                <a:latin typeface="Montserrat Alternates Light"/>
                <a:cs typeface="Times New Roman" panose="02020603050405020304" pitchFamily="18" charset="0"/>
              </a:rPr>
              <a:t>L’animateur commence par demander aux joueurs de se choisir un nom d’équipe, de préférence en lien avec Internet. Ils les inscrit sur le panneau des scores.</a:t>
            </a:r>
          </a:p>
        </p:txBody>
      </p:sp>
    </p:spTree>
    <p:extLst>
      <p:ext uri="{BB962C8B-B14F-4D97-AF65-F5344CB8AC3E}">
        <p14:creationId xmlns:p14="http://schemas.microsoft.com/office/powerpoint/2010/main" val="2215271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3" name="Freeform 315">
            <a:extLst>
              <a:ext uri="{FF2B5EF4-FFF2-40B4-BE49-F238E27FC236}">
                <a16:creationId xmlns:a16="http://schemas.microsoft.com/office/drawing/2014/main" id="{12AEE9F6-9DCA-4FF7-ACDD-5D1E235EA51D}"/>
              </a:ext>
            </a:extLst>
          </p:cNvPr>
          <p:cNvSpPr>
            <a:spLocks/>
          </p:cNvSpPr>
          <p:nvPr/>
        </p:nvSpPr>
        <p:spPr bwMode="auto">
          <a:xfrm>
            <a:off x="3621477" y="2073664"/>
            <a:ext cx="5203209" cy="1398294"/>
          </a:xfrm>
          <a:custGeom>
            <a:avLst/>
            <a:gdLst>
              <a:gd name="T0" fmla="*/ 1308 w 1793"/>
              <a:gd name="T1" fmla="*/ 412 h 438"/>
              <a:gd name="T2" fmla="*/ 1227 w 1793"/>
              <a:gd name="T3" fmla="*/ 378 h 438"/>
              <a:gd name="T4" fmla="*/ 1194 w 1793"/>
              <a:gd name="T5" fmla="*/ 297 h 438"/>
              <a:gd name="T6" fmla="*/ 1194 w 1793"/>
              <a:gd name="T7" fmla="*/ 141 h 438"/>
              <a:gd name="T8" fmla="*/ 1153 w 1793"/>
              <a:gd name="T9" fmla="*/ 41 h 438"/>
              <a:gd name="T10" fmla="*/ 1054 w 1793"/>
              <a:gd name="T11" fmla="*/ 0 h 438"/>
              <a:gd name="T12" fmla="*/ 0 w 1793"/>
              <a:gd name="T13" fmla="*/ 0 h 438"/>
              <a:gd name="T14" fmla="*/ 0 w 1793"/>
              <a:gd name="T15" fmla="*/ 26 h 438"/>
              <a:gd name="T16" fmla="*/ 1054 w 1793"/>
              <a:gd name="T17" fmla="*/ 26 h 438"/>
              <a:gd name="T18" fmla="*/ 1134 w 1793"/>
              <a:gd name="T19" fmla="*/ 60 h 438"/>
              <a:gd name="T20" fmla="*/ 1168 w 1793"/>
              <a:gd name="T21" fmla="*/ 141 h 438"/>
              <a:gd name="T22" fmla="*/ 1168 w 1793"/>
              <a:gd name="T23" fmla="*/ 297 h 438"/>
              <a:gd name="T24" fmla="*/ 1209 w 1793"/>
              <a:gd name="T25" fmla="*/ 397 h 438"/>
              <a:gd name="T26" fmla="*/ 1308 w 1793"/>
              <a:gd name="T27" fmla="*/ 438 h 438"/>
              <a:gd name="T28" fmla="*/ 1793 w 1793"/>
              <a:gd name="T29" fmla="*/ 438 h 438"/>
              <a:gd name="T30" fmla="*/ 1793 w 1793"/>
              <a:gd name="T31" fmla="*/ 412 h 438"/>
              <a:gd name="T32" fmla="*/ 1308 w 1793"/>
              <a:gd name="T33" fmla="*/ 412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93" h="438">
                <a:moveTo>
                  <a:pt x="1308" y="412"/>
                </a:moveTo>
                <a:cubicBezTo>
                  <a:pt x="1277" y="412"/>
                  <a:pt x="1248" y="399"/>
                  <a:pt x="1227" y="378"/>
                </a:cubicBezTo>
                <a:cubicBezTo>
                  <a:pt x="1207" y="357"/>
                  <a:pt x="1194" y="328"/>
                  <a:pt x="1194" y="297"/>
                </a:cubicBezTo>
                <a:cubicBezTo>
                  <a:pt x="1194" y="141"/>
                  <a:pt x="1194" y="141"/>
                  <a:pt x="1194" y="141"/>
                </a:cubicBezTo>
                <a:cubicBezTo>
                  <a:pt x="1194" y="102"/>
                  <a:pt x="1178" y="67"/>
                  <a:pt x="1153" y="41"/>
                </a:cubicBezTo>
                <a:cubicBezTo>
                  <a:pt x="1127" y="16"/>
                  <a:pt x="1092" y="0"/>
                  <a:pt x="1054" y="0"/>
                </a:cubicBezTo>
                <a:cubicBezTo>
                  <a:pt x="0" y="0"/>
                  <a:pt x="0" y="0"/>
                  <a:pt x="0" y="0"/>
                </a:cubicBezTo>
                <a:cubicBezTo>
                  <a:pt x="0" y="26"/>
                  <a:pt x="0" y="26"/>
                  <a:pt x="0" y="26"/>
                </a:cubicBezTo>
                <a:cubicBezTo>
                  <a:pt x="1054" y="26"/>
                  <a:pt x="1054" y="26"/>
                  <a:pt x="1054" y="26"/>
                </a:cubicBezTo>
                <a:cubicBezTo>
                  <a:pt x="1085" y="26"/>
                  <a:pt x="1114" y="39"/>
                  <a:pt x="1134" y="60"/>
                </a:cubicBezTo>
                <a:cubicBezTo>
                  <a:pt x="1155" y="81"/>
                  <a:pt x="1168" y="110"/>
                  <a:pt x="1168" y="141"/>
                </a:cubicBezTo>
                <a:cubicBezTo>
                  <a:pt x="1168" y="297"/>
                  <a:pt x="1168" y="297"/>
                  <a:pt x="1168" y="297"/>
                </a:cubicBezTo>
                <a:cubicBezTo>
                  <a:pt x="1168" y="336"/>
                  <a:pt x="1184" y="371"/>
                  <a:pt x="1209" y="397"/>
                </a:cubicBezTo>
                <a:cubicBezTo>
                  <a:pt x="1234" y="422"/>
                  <a:pt x="1269" y="438"/>
                  <a:pt x="1308" y="438"/>
                </a:cubicBezTo>
                <a:cubicBezTo>
                  <a:pt x="1793" y="438"/>
                  <a:pt x="1793" y="438"/>
                  <a:pt x="1793" y="438"/>
                </a:cubicBezTo>
                <a:cubicBezTo>
                  <a:pt x="1793" y="412"/>
                  <a:pt x="1793" y="412"/>
                  <a:pt x="1793" y="412"/>
                </a:cubicBezTo>
                <a:lnTo>
                  <a:pt x="1308" y="412"/>
                </a:lnTo>
                <a:close/>
              </a:path>
            </a:pathLst>
          </a:custGeom>
          <a:solidFill>
            <a:srgbClr val="F2A33A"/>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26" name="Freeform 318">
            <a:extLst>
              <a:ext uri="{FF2B5EF4-FFF2-40B4-BE49-F238E27FC236}">
                <a16:creationId xmlns:a16="http://schemas.microsoft.com/office/drawing/2014/main" id="{2475AC9C-44AE-4D9E-83C3-C414ABE28E37}"/>
              </a:ext>
            </a:extLst>
          </p:cNvPr>
          <p:cNvSpPr>
            <a:spLocks/>
          </p:cNvSpPr>
          <p:nvPr/>
        </p:nvSpPr>
        <p:spPr bwMode="auto">
          <a:xfrm>
            <a:off x="318181" y="543454"/>
            <a:ext cx="6400084" cy="4308826"/>
          </a:xfrm>
          <a:prstGeom prst="roundRect">
            <a:avLst>
              <a:gd name="adj" fmla="val 5037"/>
            </a:avLst>
          </a:pr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pPr algn="ctr"/>
            <a:r>
              <a:rPr lang="fr-FR" sz="2800" b="1" kern="1400">
                <a:solidFill>
                  <a:schemeClr val="bg1"/>
                </a:solidFill>
                <a:latin typeface="Montserrat Alternates Light"/>
                <a:ea typeface="Times New Roman" panose="02020603050405020304" pitchFamily="18" charset="0"/>
              </a:rPr>
              <a:t>Important !</a:t>
            </a:r>
            <a:endParaRPr lang="fr-FR" sz="1600" kern="1400">
              <a:solidFill>
                <a:schemeClr val="bg1"/>
              </a:solidFill>
              <a:latin typeface="Times New Roman" panose="02020603050405020304" pitchFamily="18" charset="0"/>
              <a:ea typeface="Times New Roman" panose="02020603050405020304" pitchFamily="18" charset="0"/>
            </a:endParaRPr>
          </a:p>
          <a:p>
            <a:pPr algn="just">
              <a:spcAft>
                <a:spcPts val="800"/>
              </a:spcAft>
            </a:pPr>
            <a:r>
              <a:rPr lang="fr-FR" sz="1501" kern="1400">
                <a:solidFill>
                  <a:srgbClr val="FFFFFF"/>
                </a:solidFill>
                <a:latin typeface="Montserrat Alternates Light"/>
                <a:ea typeface="Times New Roman" panose="02020603050405020304" pitchFamily="18" charset="0"/>
                <a:cs typeface="Times New Roman" panose="02020603050405020304" pitchFamily="18" charset="0"/>
              </a:rPr>
              <a:t>Pour la première variante, l’objectif sera, au-delà du jeu, </a:t>
            </a:r>
            <a:r>
              <a:rPr lang="fr-FR" sz="1501" b="1" kern="1400">
                <a:solidFill>
                  <a:srgbClr val="FFFFFF"/>
                </a:solidFill>
                <a:latin typeface="Montserrat Alternates Light"/>
                <a:ea typeface="Times New Roman" panose="02020603050405020304" pitchFamily="18" charset="0"/>
                <a:cs typeface="Times New Roman" panose="02020603050405020304" pitchFamily="18" charset="0"/>
              </a:rPr>
              <a:t>de faire discuter les joueurs</a:t>
            </a:r>
            <a:r>
              <a:rPr lang="fr-FR" sz="1501" kern="1400">
                <a:solidFill>
                  <a:srgbClr val="FFFFFF"/>
                </a:solidFill>
                <a:latin typeface="Montserrat Alternates Light"/>
                <a:ea typeface="Times New Roman" panose="02020603050405020304" pitchFamily="18" charset="0"/>
                <a:cs typeface="Times New Roman" panose="02020603050405020304" pitchFamily="18" charset="0"/>
              </a:rPr>
              <a:t> sur leurs expériences sur Internet, les challenger sur leurs connaissances d’Internet, </a:t>
            </a:r>
            <a:r>
              <a:rPr lang="fr-FR" sz="1501" b="1" kern="1400">
                <a:solidFill>
                  <a:srgbClr val="FFFFFF"/>
                </a:solidFill>
                <a:latin typeface="Montserrat Alternates Light"/>
                <a:ea typeface="Times New Roman" panose="02020603050405020304" pitchFamily="18" charset="0"/>
                <a:cs typeface="Times New Roman" panose="02020603050405020304" pitchFamily="18" charset="0"/>
              </a:rPr>
              <a:t>identifier avec eux les dangers d’Internet et en tirer les bonnes pratiques </a:t>
            </a:r>
            <a:r>
              <a:rPr lang="fr-FR" sz="1501" kern="1400">
                <a:solidFill>
                  <a:srgbClr val="FFFFFF"/>
                </a:solidFill>
                <a:latin typeface="Montserrat Alternates Light"/>
                <a:ea typeface="Times New Roman" panose="02020603050405020304" pitchFamily="18" charset="0"/>
                <a:cs typeface="Times New Roman" panose="02020603050405020304" pitchFamily="18" charset="0"/>
              </a:rPr>
              <a:t>et les bons comportements </a:t>
            </a:r>
            <a:r>
              <a:rPr lang="fr-FR" sz="1501" b="1" kern="1400">
                <a:solidFill>
                  <a:srgbClr val="FFFFFF"/>
                </a:solidFill>
                <a:latin typeface="Montserrat Alternates Light"/>
                <a:ea typeface="Times New Roman" panose="02020603050405020304" pitchFamily="18" charset="0"/>
                <a:cs typeface="Times New Roman" panose="02020603050405020304" pitchFamily="18" charset="0"/>
              </a:rPr>
              <a:t>à adopter sur Internet</a:t>
            </a:r>
            <a:r>
              <a:rPr lang="fr-FR" sz="1501" kern="1400">
                <a:solidFill>
                  <a:srgbClr val="FFFFFF"/>
                </a:solidFill>
                <a:latin typeface="Montserrat Alternates Light"/>
                <a:ea typeface="Times New Roman" panose="02020603050405020304" pitchFamily="18" charset="0"/>
                <a:cs typeface="Times New Roman" panose="02020603050405020304" pitchFamily="18" charset="0"/>
              </a:rPr>
              <a:t>. </a:t>
            </a:r>
            <a:endParaRPr lang="fr-FR" sz="1501">
              <a:latin typeface="Montserrat Alternates Light"/>
              <a:ea typeface="Calibri" panose="020F0502020204030204" pitchFamily="34" charset="0"/>
              <a:cs typeface="Times New Roman" panose="02020603050405020304" pitchFamily="18" charset="0"/>
            </a:endParaRPr>
          </a:p>
          <a:p>
            <a:pPr algn="just">
              <a:spcAft>
                <a:spcPts val="800"/>
              </a:spcAft>
            </a:pPr>
            <a:r>
              <a:rPr lang="fr-FR" sz="1501" kern="1400">
                <a:solidFill>
                  <a:srgbClr val="FFFFFF"/>
                </a:solidFill>
                <a:latin typeface="Montserrat Alternates Light"/>
                <a:ea typeface="Times New Roman" panose="02020603050405020304" pitchFamily="18" charset="0"/>
                <a:cs typeface="Times New Roman" panose="02020603050405020304" pitchFamily="18" charset="0"/>
              </a:rPr>
              <a:t>Chacune des manches donnera ainsi lieu à une </a:t>
            </a:r>
            <a:r>
              <a:rPr lang="fr-FR" sz="1501" b="1" kern="1400">
                <a:solidFill>
                  <a:srgbClr val="FFFFFF"/>
                </a:solidFill>
                <a:latin typeface="Montserrat Alternates Light"/>
                <a:ea typeface="Times New Roman" panose="02020603050405020304" pitchFamily="18" charset="0"/>
                <a:cs typeface="Times New Roman" panose="02020603050405020304" pitchFamily="18" charset="0"/>
              </a:rPr>
              <a:t>session d’échange</a:t>
            </a:r>
            <a:r>
              <a:rPr lang="fr-FR" sz="1501" kern="1400">
                <a:solidFill>
                  <a:srgbClr val="FFFFFF"/>
                </a:solidFill>
                <a:latin typeface="Montserrat Alternates Light"/>
                <a:ea typeface="Times New Roman" panose="02020603050405020304" pitchFamily="18" charset="0"/>
                <a:cs typeface="Times New Roman" panose="02020603050405020304" pitchFamily="18" charset="0"/>
              </a:rPr>
              <a:t>. Cette session aura lieu à la fin de chaque manche, une fois que toutes les cartes auront été devinées.</a:t>
            </a:r>
            <a:endParaRPr lang="fr-FR" sz="1501">
              <a:latin typeface="Montserrat Alternates Light"/>
              <a:ea typeface="Calibri" panose="020F0502020204030204" pitchFamily="34" charset="0"/>
              <a:cs typeface="Times New Roman" panose="02020603050405020304" pitchFamily="18" charset="0"/>
            </a:endParaRPr>
          </a:p>
          <a:p>
            <a:pPr algn="just">
              <a:spcAft>
                <a:spcPts val="800"/>
              </a:spcAft>
            </a:pPr>
            <a:r>
              <a:rPr lang="fr-FR" sz="1501" kern="1400">
                <a:solidFill>
                  <a:srgbClr val="FFFFFF"/>
                </a:solidFill>
                <a:latin typeface="Montserrat Alternates Light"/>
                <a:ea typeface="Times New Roman" panose="02020603050405020304" pitchFamily="18" charset="0"/>
                <a:cs typeface="Times New Roman" panose="02020603050405020304" pitchFamily="18" charset="0"/>
              </a:rPr>
              <a:t>L’animateur a </a:t>
            </a:r>
            <a:r>
              <a:rPr lang="fr-FR" sz="1501" b="1" kern="1400">
                <a:solidFill>
                  <a:srgbClr val="FFFFFF"/>
                </a:solidFill>
                <a:latin typeface="Montserrat Alternates Light"/>
                <a:ea typeface="Times New Roman" panose="02020603050405020304" pitchFamily="18" charset="0"/>
                <a:cs typeface="Times New Roman" panose="02020603050405020304" pitchFamily="18" charset="0"/>
              </a:rPr>
              <a:t>trois manches pour aborder l’ensemble des sujets</a:t>
            </a:r>
            <a:r>
              <a:rPr lang="fr-FR" sz="1501" kern="1400">
                <a:solidFill>
                  <a:srgbClr val="FFFFFF"/>
                </a:solidFill>
                <a:latin typeface="Montserrat Alternates Light"/>
                <a:ea typeface="Times New Roman" panose="02020603050405020304" pitchFamily="18" charset="0"/>
                <a:cs typeface="Times New Roman" panose="02020603050405020304" pitchFamily="18" charset="0"/>
              </a:rPr>
              <a:t>, il ne faut pas chercher à tous les traiter dès la première manche. Vous trouverez sur les pages suivantes une explication sur le déroulé de chaque manche ainsi qu’une proposition de répartition des échanges entre les différentes manches.</a:t>
            </a:r>
          </a:p>
          <a:p>
            <a:pPr algn="just">
              <a:spcAft>
                <a:spcPts val="800"/>
              </a:spcAft>
            </a:pPr>
            <a:r>
              <a:rPr lang="fr-FR" sz="1501" kern="1400">
                <a:solidFill>
                  <a:srgbClr val="FFFFFF"/>
                </a:solidFill>
                <a:latin typeface="Montserrat Alternates Light"/>
                <a:ea typeface="Times New Roman" panose="02020603050405020304" pitchFamily="18" charset="0"/>
                <a:cs typeface="Times New Roman" panose="02020603050405020304" pitchFamily="18" charset="0"/>
              </a:rPr>
              <a:t>Pour chaque mot, une liste de questions à poser afin d’en déduire ensemble les bonnes pratiques à adopter sur Internet est proposée en fin de livret.</a:t>
            </a:r>
            <a:endParaRPr lang="fr-FR" sz="1501">
              <a:latin typeface="Montserrat Alternates Light"/>
              <a:ea typeface="Calibri" panose="020F0502020204030204" pitchFamily="34" charset="0"/>
              <a:cs typeface="Times New Roman" panose="02020603050405020304" pitchFamily="18" charset="0"/>
            </a:endParaRPr>
          </a:p>
          <a:p>
            <a:pPr algn="ctr">
              <a:spcAft>
                <a:spcPts val="800"/>
              </a:spcAft>
            </a:pPr>
            <a:r>
              <a:rPr lang="fr-FR" sz="1501" b="1" kern="1400">
                <a:solidFill>
                  <a:srgbClr val="FFFFFF"/>
                </a:solidFill>
                <a:latin typeface="Montserrat Alternates Light"/>
                <a:ea typeface="Times New Roman" panose="02020603050405020304" pitchFamily="18" charset="0"/>
                <a:cs typeface="Times New Roman" panose="02020603050405020304" pitchFamily="18" charset="0"/>
              </a:rPr>
              <a:t> Attention à ne pas casser la dynamique du jeu avec un échange trop long !</a:t>
            </a:r>
            <a:endParaRPr lang="fr-FR" sz="1501" b="1">
              <a:latin typeface="Calibri" panose="020F0502020204030204" pitchFamily="34" charset="0"/>
              <a:ea typeface="Calibri" panose="020F0502020204030204" pitchFamily="34" charset="0"/>
              <a:cs typeface="Times New Roman" panose="02020603050405020304" pitchFamily="18" charset="0"/>
            </a:endParaRPr>
          </a:p>
          <a:p>
            <a:pPr algn="ctr"/>
            <a:r>
              <a:rPr lang="fr-FR" sz="800" kern="1400">
                <a:solidFill>
                  <a:srgbClr val="FFFFFF"/>
                </a:solidFill>
                <a:latin typeface="Times New Roman" panose="02020603050405020304" pitchFamily="18" charset="0"/>
                <a:ea typeface="Times New Roman" panose="02020603050405020304" pitchFamily="18" charset="0"/>
              </a:rPr>
              <a:t> </a:t>
            </a:r>
            <a:endParaRPr lang="fr-FR" sz="1000" kern="1400">
              <a:solidFill>
                <a:srgbClr val="212120"/>
              </a:solidFill>
              <a:latin typeface="Times New Roman" panose="02020603050405020304" pitchFamily="18" charset="0"/>
              <a:ea typeface="Times New Roman" panose="02020603050405020304" pitchFamily="18" charset="0"/>
            </a:endParaRPr>
          </a:p>
        </p:txBody>
      </p:sp>
      <p:sp>
        <p:nvSpPr>
          <p:cNvPr id="55" name="Rectangle : coins arrondis 54">
            <a:extLst>
              <a:ext uri="{FF2B5EF4-FFF2-40B4-BE49-F238E27FC236}">
                <a16:creationId xmlns:a16="http://schemas.microsoft.com/office/drawing/2014/main" id="{B9EEBB86-8AA3-4702-A762-74C23E966C46}"/>
              </a:ext>
            </a:extLst>
          </p:cNvPr>
          <p:cNvSpPr>
            <a:spLocks/>
          </p:cNvSpPr>
          <p:nvPr/>
        </p:nvSpPr>
        <p:spPr>
          <a:xfrm>
            <a:off x="318180" y="5489746"/>
            <a:ext cx="6923315" cy="759952"/>
          </a:xfrm>
          <a:prstGeom prst="roundRect">
            <a:avLst/>
          </a:prstGeom>
          <a:solidFill>
            <a:srgbClr val="FFD96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1" b="1" kern="1400">
                <a:solidFill>
                  <a:srgbClr val="EE752D"/>
                </a:solidFill>
                <a:latin typeface="Montserrat Alternates Light"/>
                <a:ea typeface="Times New Roman" panose="02020603050405020304" pitchFamily="18" charset="0"/>
                <a:cs typeface="Arial" panose="020B0604020202020204" pitchFamily="34" charset="0"/>
              </a:rPr>
              <a:t>A la fin de chaque manche</a:t>
            </a:r>
            <a:endParaRPr lang="fr-FR" b="1" kern="1400">
              <a:solidFill>
                <a:srgbClr val="EE752D"/>
              </a:solidFill>
              <a:latin typeface="Montserrat Alternates Light"/>
              <a:ea typeface="Times New Roman" panose="02020603050405020304" pitchFamily="18" charset="0"/>
              <a:cs typeface="Arial" panose="020B0604020202020204" pitchFamily="34" charset="0"/>
            </a:endParaRPr>
          </a:p>
        </p:txBody>
      </p:sp>
      <p:sp>
        <p:nvSpPr>
          <p:cNvPr id="2" name="Rectangle 1">
            <a:extLst>
              <a:ext uri="{FF2B5EF4-FFF2-40B4-BE49-F238E27FC236}">
                <a16:creationId xmlns:a16="http://schemas.microsoft.com/office/drawing/2014/main" id="{67791224-F237-45E3-B3E9-FD39A78D44FD}"/>
              </a:ext>
            </a:extLst>
          </p:cNvPr>
          <p:cNvSpPr>
            <a:spLocks/>
          </p:cNvSpPr>
          <p:nvPr/>
        </p:nvSpPr>
        <p:spPr>
          <a:xfrm>
            <a:off x="1262743" y="6354369"/>
            <a:ext cx="5978752" cy="2245615"/>
          </a:xfrm>
          <a:prstGeom prst="rect">
            <a:avLst/>
          </a:prstGeom>
        </p:spPr>
        <p:txBody>
          <a:bodyPr wrap="square">
            <a:spAutoFit/>
          </a:bodyPr>
          <a:lstStyle/>
          <a:p>
            <a:pPr algn="just">
              <a:lnSpc>
                <a:spcPct val="106000"/>
              </a:lnSpc>
              <a:spcAft>
                <a:spcPts val="800"/>
              </a:spcAft>
            </a:pPr>
            <a:r>
              <a:rPr lang="fr-FR" sz="1501" b="1">
                <a:solidFill>
                  <a:srgbClr val="215868"/>
                </a:solidFill>
                <a:latin typeface="Montserrat Alternates Light"/>
                <a:ea typeface="Calibri" panose="020F0502020204030204" pitchFamily="34" charset="0"/>
                <a:cs typeface="Times New Roman" panose="02020603050405020304" pitchFamily="18" charset="0"/>
              </a:rPr>
              <a:t>A la fin de chaque manche, l’animateur doit créer un moment d’échange sur plusieurs mots </a:t>
            </a:r>
            <a:r>
              <a:rPr lang="fr-FR" sz="1501">
                <a:solidFill>
                  <a:srgbClr val="215868"/>
                </a:solidFill>
                <a:latin typeface="Montserrat Alternates Light"/>
                <a:ea typeface="Calibri" panose="020F0502020204030204" pitchFamily="34" charset="0"/>
                <a:cs typeface="Times New Roman" panose="02020603050405020304" pitchFamily="18" charset="0"/>
              </a:rPr>
              <a:t>(entre un et quatre selon le rythme de la partie). Pour cela, il prend la carte à évoquer et</a:t>
            </a:r>
            <a:r>
              <a:rPr lang="fr-FR" sz="1501" b="1">
                <a:solidFill>
                  <a:srgbClr val="215868"/>
                </a:solidFill>
                <a:latin typeface="Montserrat Alternates Light"/>
                <a:ea typeface="Calibri" panose="020F0502020204030204" pitchFamily="34" charset="0"/>
                <a:cs typeface="Times New Roman" panose="02020603050405020304" pitchFamily="18" charset="0"/>
              </a:rPr>
              <a:t> questionne les joueurs </a:t>
            </a:r>
            <a:r>
              <a:rPr lang="fr-FR" sz="1501">
                <a:solidFill>
                  <a:srgbClr val="215868"/>
                </a:solidFill>
                <a:latin typeface="Montserrat Alternates Light"/>
                <a:ea typeface="Calibri" panose="020F0502020204030204" pitchFamily="34" charset="0"/>
                <a:cs typeface="Times New Roman" panose="02020603050405020304" pitchFamily="18" charset="0"/>
              </a:rPr>
              <a:t>en commençant par une question simple : </a:t>
            </a:r>
            <a:r>
              <a:rPr lang="fr-FR" sz="1501" i="1">
                <a:solidFill>
                  <a:srgbClr val="215868"/>
                </a:solidFill>
                <a:latin typeface="Montserrat Alternates Light"/>
                <a:ea typeface="Calibri" panose="020F0502020204030204" pitchFamily="34" charset="0"/>
                <a:cs typeface="Times New Roman" panose="02020603050405020304" pitchFamily="18" charset="0"/>
              </a:rPr>
              <a:t>comment avez-vous deviné ce mot ?</a:t>
            </a:r>
          </a:p>
          <a:p>
            <a:pPr algn="just">
              <a:lnSpc>
                <a:spcPct val="106000"/>
              </a:lnSpc>
              <a:spcAft>
                <a:spcPts val="800"/>
              </a:spcAft>
            </a:pPr>
            <a:r>
              <a:rPr lang="fr-FR" sz="1501">
                <a:solidFill>
                  <a:srgbClr val="215868"/>
                </a:solidFill>
                <a:latin typeface="Montserrat Alternates Light"/>
                <a:ea typeface="Calibri" panose="020F0502020204030204" pitchFamily="34" charset="0"/>
                <a:cs typeface="Times New Roman" panose="02020603050405020304" pitchFamily="18" charset="0"/>
              </a:rPr>
              <a:t>Ensuite, un ensemble de questions peut être posé pour amener les joueurs à énoncer d’eux-mêmes les bonnes pratiques attendues.</a:t>
            </a:r>
          </a:p>
          <a:p>
            <a:pPr algn="just">
              <a:lnSpc>
                <a:spcPct val="106000"/>
              </a:lnSpc>
              <a:spcAft>
                <a:spcPts val="800"/>
              </a:spcAft>
            </a:pPr>
            <a:r>
              <a:rPr lang="fr-FR" sz="1501">
                <a:solidFill>
                  <a:srgbClr val="215868"/>
                </a:solidFill>
                <a:latin typeface="Montserrat Alternates Light"/>
                <a:ea typeface="Calibri" panose="020F0502020204030204" pitchFamily="34" charset="0"/>
                <a:cs typeface="Times New Roman" panose="02020603050405020304" pitchFamily="18" charset="0"/>
              </a:rPr>
              <a:t>A la fin de l’échange, </a:t>
            </a:r>
            <a:r>
              <a:rPr lang="fr-FR" sz="1501" b="1">
                <a:solidFill>
                  <a:srgbClr val="215868"/>
                </a:solidFill>
                <a:latin typeface="Montserrat Alternates Light"/>
                <a:ea typeface="Calibri" panose="020F0502020204030204" pitchFamily="34" charset="0"/>
                <a:cs typeface="Times New Roman" panose="02020603050405020304" pitchFamily="18" charset="0"/>
              </a:rPr>
              <a:t>l’animateur résume les bonnes pratiques</a:t>
            </a:r>
            <a:r>
              <a:rPr lang="fr-FR" sz="1501">
                <a:solidFill>
                  <a:srgbClr val="215868"/>
                </a:solidFill>
                <a:latin typeface="Montserrat Alternates Light"/>
                <a:ea typeface="Calibri" panose="020F0502020204030204" pitchFamily="34" charset="0"/>
                <a:cs typeface="Times New Roman" panose="02020603050405020304" pitchFamily="18" charset="0"/>
              </a:rPr>
              <a:t>, en faisant écho aux propos tenus.</a:t>
            </a:r>
          </a:p>
        </p:txBody>
      </p:sp>
      <p:sp>
        <p:nvSpPr>
          <p:cNvPr id="3" name="AutoShape 2" descr="Help free icon">
            <a:extLst>
              <a:ext uri="{FF2B5EF4-FFF2-40B4-BE49-F238E27FC236}">
                <a16:creationId xmlns:a16="http://schemas.microsoft.com/office/drawing/2014/main" id="{902C614A-7638-4ECF-9A18-87883B01EB25}"/>
              </a:ext>
            </a:extLst>
          </p:cNvPr>
          <p:cNvSpPr>
            <a:spLocks noChangeAspect="1" noChangeArrowheads="1"/>
          </p:cNvSpPr>
          <p:nvPr/>
        </p:nvSpPr>
        <p:spPr bwMode="auto">
          <a:xfrm>
            <a:off x="3627438" y="595362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19" rIns="91440" bIns="45719" numCol="1" anchor="t" anchorCtr="0" compatLnSpc="1">
            <a:prstTxWarp prst="textNoShape">
              <a:avLst/>
            </a:prstTxWarp>
          </a:bodyPr>
          <a:lstStyle/>
          <a:p>
            <a:endParaRPr lang="fr-FR"/>
          </a:p>
        </p:txBody>
      </p:sp>
      <p:pic>
        <p:nvPicPr>
          <p:cNvPr id="15" name="Image 14">
            <a:extLst>
              <a:ext uri="{FF2B5EF4-FFF2-40B4-BE49-F238E27FC236}">
                <a16:creationId xmlns:a16="http://schemas.microsoft.com/office/drawing/2014/main" id="{AE8BAC92-8157-4DED-AAAD-DB0F259EC9EA}"/>
              </a:ext>
            </a:extLst>
          </p:cNvPr>
          <p:cNvPicPr>
            <a:picLocks noChangeAspect="1"/>
          </p:cNvPicPr>
          <p:nvPr/>
        </p:nvPicPr>
        <p:blipFill>
          <a:blip r:embed="rId2">
            <a:duotone>
              <a:prstClr val="black"/>
              <a:srgbClr val="215868">
                <a:tint val="45000"/>
                <a:satMod val="400000"/>
              </a:srgbClr>
            </a:duotone>
            <a:extLst>
              <a:ext uri="{28A0092B-C50C-407E-A947-70E740481C1C}">
                <a14:useLocalDpi xmlns:a14="http://schemas.microsoft.com/office/drawing/2010/main" val="0"/>
              </a:ext>
            </a:extLst>
          </a:blip>
          <a:stretch>
            <a:fillRect/>
          </a:stretch>
        </p:blipFill>
        <p:spPr>
          <a:xfrm>
            <a:off x="448632" y="6997749"/>
            <a:ext cx="761015" cy="761015"/>
          </a:xfrm>
          <a:prstGeom prst="rect">
            <a:avLst/>
          </a:prstGeom>
        </p:spPr>
      </p:pic>
      <p:sp>
        <p:nvSpPr>
          <p:cNvPr id="16" name="Oval 145">
            <a:extLst>
              <a:ext uri="{FF2B5EF4-FFF2-40B4-BE49-F238E27FC236}">
                <a16:creationId xmlns:a16="http://schemas.microsoft.com/office/drawing/2014/main" id="{F8F48411-95E6-4355-AB5C-C69F6EF62FD2}"/>
              </a:ext>
            </a:extLst>
          </p:cNvPr>
          <p:cNvSpPr/>
          <p:nvPr/>
        </p:nvSpPr>
        <p:spPr>
          <a:xfrm>
            <a:off x="6177362" y="284084"/>
            <a:ext cx="791527" cy="809020"/>
          </a:xfrm>
          <a:prstGeom prst="ellipse">
            <a:avLst/>
          </a:prstGeom>
          <a:solidFill>
            <a:srgbClr val="F4F3F0"/>
          </a:solidFill>
          <a:ln w="57150" cap="flat" cmpd="sng" algn="ctr">
            <a:solidFill>
              <a:srgbClr val="3F7157"/>
            </a:solidFill>
            <a:prstDash val="solid"/>
            <a:miter lim="800000"/>
          </a:ln>
          <a:effectLst/>
        </p:spPr>
        <p:txBody>
          <a:bodyPr rot="0" spcFirstLastPara="0" vert="horz" wrap="square" lIns="91440" tIns="45719" rIns="91440" bIns="45719"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540"/>
            <a:r>
              <a:rPr lang="fr-FR" sz="4800" b="1">
                <a:solidFill>
                  <a:srgbClr val="5F5F5F"/>
                </a:solidFill>
                <a:latin typeface="Montserrat Alternates Light"/>
              </a:rPr>
              <a:t>!</a:t>
            </a:r>
            <a:endParaRPr lang="fr-FR" b="1" dirty="0">
              <a:solidFill>
                <a:srgbClr val="5F5F5F"/>
              </a:solidFill>
              <a:latin typeface="Montserrat Alternates Light"/>
            </a:endParaRPr>
          </a:p>
        </p:txBody>
      </p:sp>
      <p:sp>
        <p:nvSpPr>
          <p:cNvPr id="20" name="Freeform 315">
            <a:extLst>
              <a:ext uri="{FF2B5EF4-FFF2-40B4-BE49-F238E27FC236}">
                <a16:creationId xmlns:a16="http://schemas.microsoft.com/office/drawing/2014/main" id="{A8B4012F-1702-484A-98FB-F3DE13BD31EB}"/>
              </a:ext>
            </a:extLst>
          </p:cNvPr>
          <p:cNvSpPr>
            <a:spLocks/>
          </p:cNvSpPr>
          <p:nvPr/>
        </p:nvSpPr>
        <p:spPr bwMode="auto">
          <a:xfrm flipH="1" flipV="1">
            <a:off x="-1039976" y="7597528"/>
            <a:ext cx="4284082" cy="1619043"/>
          </a:xfrm>
          <a:custGeom>
            <a:avLst/>
            <a:gdLst>
              <a:gd name="T0" fmla="*/ 1308 w 1793"/>
              <a:gd name="T1" fmla="*/ 412 h 438"/>
              <a:gd name="T2" fmla="*/ 1227 w 1793"/>
              <a:gd name="T3" fmla="*/ 378 h 438"/>
              <a:gd name="T4" fmla="*/ 1194 w 1793"/>
              <a:gd name="T5" fmla="*/ 297 h 438"/>
              <a:gd name="T6" fmla="*/ 1194 w 1793"/>
              <a:gd name="T7" fmla="*/ 141 h 438"/>
              <a:gd name="T8" fmla="*/ 1153 w 1793"/>
              <a:gd name="T9" fmla="*/ 41 h 438"/>
              <a:gd name="T10" fmla="*/ 1054 w 1793"/>
              <a:gd name="T11" fmla="*/ 0 h 438"/>
              <a:gd name="T12" fmla="*/ 0 w 1793"/>
              <a:gd name="T13" fmla="*/ 0 h 438"/>
              <a:gd name="T14" fmla="*/ 0 w 1793"/>
              <a:gd name="T15" fmla="*/ 26 h 438"/>
              <a:gd name="T16" fmla="*/ 1054 w 1793"/>
              <a:gd name="T17" fmla="*/ 26 h 438"/>
              <a:gd name="T18" fmla="*/ 1134 w 1793"/>
              <a:gd name="T19" fmla="*/ 60 h 438"/>
              <a:gd name="T20" fmla="*/ 1168 w 1793"/>
              <a:gd name="T21" fmla="*/ 141 h 438"/>
              <a:gd name="T22" fmla="*/ 1168 w 1793"/>
              <a:gd name="T23" fmla="*/ 297 h 438"/>
              <a:gd name="T24" fmla="*/ 1209 w 1793"/>
              <a:gd name="T25" fmla="*/ 397 h 438"/>
              <a:gd name="T26" fmla="*/ 1308 w 1793"/>
              <a:gd name="T27" fmla="*/ 438 h 438"/>
              <a:gd name="T28" fmla="*/ 1793 w 1793"/>
              <a:gd name="T29" fmla="*/ 438 h 438"/>
              <a:gd name="T30" fmla="*/ 1793 w 1793"/>
              <a:gd name="T31" fmla="*/ 412 h 438"/>
              <a:gd name="T32" fmla="*/ 1308 w 1793"/>
              <a:gd name="T33" fmla="*/ 412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93" h="438">
                <a:moveTo>
                  <a:pt x="1308" y="412"/>
                </a:moveTo>
                <a:cubicBezTo>
                  <a:pt x="1277" y="412"/>
                  <a:pt x="1248" y="399"/>
                  <a:pt x="1227" y="378"/>
                </a:cubicBezTo>
                <a:cubicBezTo>
                  <a:pt x="1207" y="357"/>
                  <a:pt x="1194" y="328"/>
                  <a:pt x="1194" y="297"/>
                </a:cubicBezTo>
                <a:cubicBezTo>
                  <a:pt x="1194" y="141"/>
                  <a:pt x="1194" y="141"/>
                  <a:pt x="1194" y="141"/>
                </a:cubicBezTo>
                <a:cubicBezTo>
                  <a:pt x="1194" y="102"/>
                  <a:pt x="1178" y="67"/>
                  <a:pt x="1153" y="41"/>
                </a:cubicBezTo>
                <a:cubicBezTo>
                  <a:pt x="1127" y="16"/>
                  <a:pt x="1092" y="0"/>
                  <a:pt x="1054" y="0"/>
                </a:cubicBezTo>
                <a:cubicBezTo>
                  <a:pt x="0" y="0"/>
                  <a:pt x="0" y="0"/>
                  <a:pt x="0" y="0"/>
                </a:cubicBezTo>
                <a:cubicBezTo>
                  <a:pt x="0" y="26"/>
                  <a:pt x="0" y="26"/>
                  <a:pt x="0" y="26"/>
                </a:cubicBezTo>
                <a:cubicBezTo>
                  <a:pt x="1054" y="26"/>
                  <a:pt x="1054" y="26"/>
                  <a:pt x="1054" y="26"/>
                </a:cubicBezTo>
                <a:cubicBezTo>
                  <a:pt x="1085" y="26"/>
                  <a:pt x="1114" y="39"/>
                  <a:pt x="1134" y="60"/>
                </a:cubicBezTo>
                <a:cubicBezTo>
                  <a:pt x="1155" y="81"/>
                  <a:pt x="1168" y="110"/>
                  <a:pt x="1168" y="141"/>
                </a:cubicBezTo>
                <a:cubicBezTo>
                  <a:pt x="1168" y="297"/>
                  <a:pt x="1168" y="297"/>
                  <a:pt x="1168" y="297"/>
                </a:cubicBezTo>
                <a:cubicBezTo>
                  <a:pt x="1168" y="336"/>
                  <a:pt x="1184" y="371"/>
                  <a:pt x="1209" y="397"/>
                </a:cubicBezTo>
                <a:cubicBezTo>
                  <a:pt x="1234" y="422"/>
                  <a:pt x="1269" y="438"/>
                  <a:pt x="1308" y="438"/>
                </a:cubicBezTo>
                <a:cubicBezTo>
                  <a:pt x="1793" y="438"/>
                  <a:pt x="1793" y="438"/>
                  <a:pt x="1793" y="438"/>
                </a:cubicBezTo>
                <a:cubicBezTo>
                  <a:pt x="1793" y="412"/>
                  <a:pt x="1793" y="412"/>
                  <a:pt x="1793" y="412"/>
                </a:cubicBezTo>
                <a:lnTo>
                  <a:pt x="1308" y="412"/>
                </a:lnTo>
                <a:close/>
              </a:path>
            </a:pathLst>
          </a:custGeom>
          <a:solidFill>
            <a:srgbClr val="F2A33A"/>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22" name="Freeform 318">
            <a:extLst>
              <a:ext uri="{FF2B5EF4-FFF2-40B4-BE49-F238E27FC236}">
                <a16:creationId xmlns:a16="http://schemas.microsoft.com/office/drawing/2014/main" id="{8D4139D1-D23E-476A-A573-C6F3AB1C9F17}"/>
              </a:ext>
            </a:extLst>
          </p:cNvPr>
          <p:cNvSpPr>
            <a:spLocks/>
          </p:cNvSpPr>
          <p:nvPr/>
        </p:nvSpPr>
        <p:spPr bwMode="auto">
          <a:xfrm>
            <a:off x="1045388" y="8936633"/>
            <a:ext cx="6196107" cy="1324732"/>
          </a:xfrm>
          <a:prstGeom prst="roundRect">
            <a:avLst>
              <a:gd name="adj" fmla="val 15157"/>
            </a:avLst>
          </a:pr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pPr marL="808080" algn="just">
              <a:lnSpc>
                <a:spcPct val="106000"/>
              </a:lnSpc>
              <a:spcAft>
                <a:spcPts val="800"/>
              </a:spcAft>
              <a:buSzPct val="150000"/>
            </a:pPr>
            <a:r>
              <a:rPr lang="fr-FR" sz="1501" b="1" kern="1400">
                <a:solidFill>
                  <a:schemeClr val="bg1"/>
                </a:solidFill>
                <a:latin typeface="Montserrat Alternates Light"/>
                <a:cs typeface="Calibri" panose="020F0502020204030204" pitchFamily="34" charset="0"/>
              </a:rPr>
              <a:t>A la fin du livret</a:t>
            </a:r>
            <a:r>
              <a:rPr lang="fr-FR" sz="1501" kern="1400">
                <a:solidFill>
                  <a:schemeClr val="bg1"/>
                </a:solidFill>
                <a:latin typeface="Montserrat Alternates Light"/>
                <a:cs typeface="Calibri" panose="020F0502020204030204" pitchFamily="34" charset="0"/>
              </a:rPr>
              <a:t>, pour chaque mot, se trouvent un ensemble de </a:t>
            </a:r>
            <a:r>
              <a:rPr lang="fr-FR" sz="1501" b="1" kern="1400">
                <a:solidFill>
                  <a:schemeClr val="bg1"/>
                </a:solidFill>
                <a:latin typeface="Montserrat Alternates Light"/>
                <a:cs typeface="Calibri" panose="020F0502020204030204" pitchFamily="34" charset="0"/>
              </a:rPr>
              <a:t>questions et de bonnes pratiques à adopter</a:t>
            </a:r>
            <a:r>
              <a:rPr lang="fr-FR" sz="1501" kern="1400">
                <a:solidFill>
                  <a:schemeClr val="bg1"/>
                </a:solidFill>
                <a:latin typeface="Montserrat Alternates Light"/>
                <a:cs typeface="Calibri" panose="020F0502020204030204" pitchFamily="34" charset="0"/>
              </a:rPr>
              <a:t>, qui peuvent servir de support à l’animateur. </a:t>
            </a:r>
            <a:r>
              <a:rPr lang="fr-FR" sz="1501" b="1" kern="1400">
                <a:solidFill>
                  <a:schemeClr val="bg1"/>
                </a:solidFill>
                <a:latin typeface="Montserrat Alternates Light"/>
                <a:cs typeface="Calibri" panose="020F0502020204030204" pitchFamily="34" charset="0"/>
              </a:rPr>
              <a:t>Il convient donc de le consulter à la fin de chaque manche afin de pouvoir animer l’échange.</a:t>
            </a:r>
          </a:p>
        </p:txBody>
      </p:sp>
      <p:pic>
        <p:nvPicPr>
          <p:cNvPr id="27" name="Image 4">
            <a:extLst>
              <a:ext uri="{FF2B5EF4-FFF2-40B4-BE49-F238E27FC236}">
                <a16:creationId xmlns:a16="http://schemas.microsoft.com/office/drawing/2014/main" id="{F580DABC-A5FD-462F-B459-D2F6140326F3}"/>
              </a:ext>
            </a:extLst>
          </p:cNvPr>
          <p:cNvPicPr>
            <a:picLocks noChangeAspect="1"/>
          </p:cNvPicPr>
          <p:nvPr/>
        </p:nvPicPr>
        <p:blipFill>
          <a:blip r:embed="rId3">
            <a:duotone>
              <a:prstClr val="black"/>
              <a:schemeClr val="bg1">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151591" y="9190605"/>
            <a:ext cx="720000" cy="720000"/>
          </a:xfrm>
          <a:prstGeom prst="rect">
            <a:avLst/>
          </a:prstGeom>
        </p:spPr>
      </p:pic>
    </p:spTree>
    <p:extLst>
      <p:ext uri="{BB962C8B-B14F-4D97-AF65-F5344CB8AC3E}">
        <p14:creationId xmlns:p14="http://schemas.microsoft.com/office/powerpoint/2010/main" val="2746414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ext Box 323">
            <a:extLst>
              <a:ext uri="{FF2B5EF4-FFF2-40B4-BE49-F238E27FC236}">
                <a16:creationId xmlns:a16="http://schemas.microsoft.com/office/drawing/2014/main" id="{9376DCB0-15A2-4E38-B300-B715F499E1C0}"/>
              </a:ext>
            </a:extLst>
          </p:cNvPr>
          <p:cNvSpPr txBox="1">
            <a:spLocks noChangeArrowheads="1"/>
          </p:cNvSpPr>
          <p:nvPr/>
        </p:nvSpPr>
        <p:spPr bwMode="auto">
          <a:xfrm>
            <a:off x="318180" y="1072980"/>
            <a:ext cx="6923315" cy="812530"/>
          </a:xfrm>
          <a:prstGeom prst="rect">
            <a:avLst/>
          </a:prstGeom>
          <a:noFill/>
          <a:ln>
            <a:noFill/>
          </a:ln>
          <a:effectLst/>
          <a:extLst>
            <a:ext uri="{909E8E84-426E-40DD-AFC4-6F175D3DCCD1}">
              <a14:hiddenFill xmlns:a14="http://schemas.microsoft.com/office/drawing/2010/main">
                <a:solidFill>
                  <a:srgbClr val="FFFFFE"/>
                </a:solidFill>
              </a14:hiddenFill>
            </a:ext>
            <a:ext uri="{91240B29-F687-4F45-9708-019B960494DF}">
              <a14:hiddenLine xmlns:a14="http://schemas.microsoft.com/office/drawing/2010/main" w="9525" algn="in">
                <a:solidFill>
                  <a:srgbClr val="212120"/>
                </a:solidFill>
                <a:miter lim="800000"/>
                <a:headEnd/>
                <a:tailEnd/>
              </a14:hiddenLine>
            </a:ext>
            <a:ext uri="{AF507438-7753-43E0-B8FC-AC1667EBCBE1}">
              <a14:hiddenEffects xmlns:a14="http://schemas.microsoft.com/office/drawing/2010/main">
                <a:effectLst/>
              </a14:hiddenEffects>
            </a:ext>
          </a:extLst>
        </p:spPr>
        <p:txBody>
          <a:bodyPr rot="0" vert="horz" wrap="square" lIns="90000" tIns="36576" rIns="90000" bIns="36576" anchor="t" anchorCtr="0" upright="1">
            <a:spAutoFit/>
          </a:bodyPr>
          <a:lstStyle/>
          <a:p>
            <a:pPr algn="ctr"/>
            <a:r>
              <a:rPr lang="fr-FR" sz="1600" b="1">
                <a:solidFill>
                  <a:srgbClr val="215868"/>
                </a:solidFill>
                <a:latin typeface="Montserrat Alternates Light"/>
                <a:cs typeface="Times New Roman" panose="02020603050405020304" pitchFamily="18" charset="0"/>
              </a:rPr>
              <a:t>Sur chaque carte apparaît un mot au centre, que le joueur doit faire deviner.</a:t>
            </a:r>
            <a:r>
              <a:rPr lang="fr-FR" sz="1600">
                <a:solidFill>
                  <a:srgbClr val="215868"/>
                </a:solidFill>
                <a:latin typeface="Montserrat Alternates Light"/>
                <a:cs typeface="Times New Roman" panose="02020603050405020304" pitchFamily="18" charset="0"/>
              </a:rPr>
              <a:t> Pour faire deviner ce mot, </a:t>
            </a:r>
            <a:r>
              <a:rPr lang="fr-FR" sz="1600" b="1">
                <a:solidFill>
                  <a:srgbClr val="215868"/>
                </a:solidFill>
                <a:latin typeface="Montserrat Alternates Light"/>
                <a:cs typeface="Times New Roman" panose="02020603050405020304" pitchFamily="18" charset="0"/>
              </a:rPr>
              <a:t>le joueur a uniquement le droit de parler</a:t>
            </a:r>
            <a:r>
              <a:rPr lang="fr-FR" sz="1600">
                <a:solidFill>
                  <a:srgbClr val="215868"/>
                </a:solidFill>
                <a:latin typeface="Montserrat Alternates Light"/>
                <a:cs typeface="Times New Roman" panose="02020603050405020304" pitchFamily="18" charset="0"/>
              </a:rPr>
              <a:t>, mais autant qu’il le souhaite.</a:t>
            </a:r>
          </a:p>
        </p:txBody>
      </p:sp>
      <p:sp>
        <p:nvSpPr>
          <p:cNvPr id="27" name="Rectangle : coins arrondis 26">
            <a:extLst>
              <a:ext uri="{FF2B5EF4-FFF2-40B4-BE49-F238E27FC236}">
                <a16:creationId xmlns:a16="http://schemas.microsoft.com/office/drawing/2014/main" id="{A5B40296-824D-4999-A1D7-8A32B2721DFF}"/>
              </a:ext>
            </a:extLst>
          </p:cNvPr>
          <p:cNvSpPr/>
          <p:nvPr/>
        </p:nvSpPr>
        <p:spPr>
          <a:xfrm>
            <a:off x="318181" y="217839"/>
            <a:ext cx="6923316" cy="759952"/>
          </a:xfrm>
          <a:prstGeom prst="roundRect">
            <a:avLst/>
          </a:prstGeom>
          <a:solidFill>
            <a:srgbClr val="FFD96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1" b="1" kern="1400">
                <a:solidFill>
                  <a:srgbClr val="EE752D"/>
                </a:solidFill>
                <a:latin typeface="Montserrat Alternates Light"/>
                <a:ea typeface="Times New Roman" panose="02020603050405020304" pitchFamily="18" charset="0"/>
                <a:cs typeface="Arial" panose="020B0604020202020204" pitchFamily="34" charset="0"/>
              </a:rPr>
              <a:t>Manche 1</a:t>
            </a:r>
            <a:endParaRPr lang="fr-FR" b="1" kern="1400">
              <a:solidFill>
                <a:srgbClr val="EE752D"/>
              </a:solidFill>
              <a:latin typeface="Montserrat Alternates Light"/>
              <a:ea typeface="Times New Roman" panose="02020603050405020304" pitchFamily="18" charset="0"/>
              <a:cs typeface="Arial" panose="020B0604020202020204" pitchFamily="34" charset="0"/>
            </a:endParaRPr>
          </a:p>
        </p:txBody>
      </p:sp>
      <p:sp>
        <p:nvSpPr>
          <p:cNvPr id="28" name="Freeform 300">
            <a:extLst>
              <a:ext uri="{FF2B5EF4-FFF2-40B4-BE49-F238E27FC236}">
                <a16:creationId xmlns:a16="http://schemas.microsoft.com/office/drawing/2014/main" id="{E20BF9BE-DFD5-45DB-95B7-BDA73747177F}"/>
              </a:ext>
            </a:extLst>
          </p:cNvPr>
          <p:cNvSpPr>
            <a:spLocks/>
          </p:cNvSpPr>
          <p:nvPr/>
        </p:nvSpPr>
        <p:spPr bwMode="auto">
          <a:xfrm>
            <a:off x="715231" y="7237663"/>
            <a:ext cx="6129212" cy="815392"/>
          </a:xfrm>
          <a:prstGeom prst="roundRect">
            <a:avLst/>
          </a:prstGeom>
          <a:solidFill>
            <a:srgbClr val="EE752D"/>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ctr" anchorCtr="0" upright="1">
            <a:normAutofit/>
          </a:bodyPr>
          <a:lstStyle/>
          <a:p>
            <a:pPr algn="ctr"/>
            <a:r>
              <a:rPr lang="fr-FR" b="1" dirty="0">
                <a:solidFill>
                  <a:schemeClr val="bg1"/>
                </a:solidFill>
              </a:rPr>
              <a:t>Sur quels mots rebondir à la fin de cette manche ?</a:t>
            </a:r>
          </a:p>
          <a:p>
            <a:pPr algn="ctr"/>
            <a:r>
              <a:rPr lang="fr-FR" b="1" i="1" dirty="0">
                <a:solidFill>
                  <a:schemeClr val="bg1"/>
                </a:solidFill>
              </a:rPr>
              <a:t>Nos recommandations</a:t>
            </a:r>
          </a:p>
        </p:txBody>
      </p:sp>
      <p:pic>
        <p:nvPicPr>
          <p:cNvPr id="12" name="Image 11">
            <a:extLst>
              <a:ext uri="{FF2B5EF4-FFF2-40B4-BE49-F238E27FC236}">
                <a16:creationId xmlns:a16="http://schemas.microsoft.com/office/drawing/2014/main" id="{95730BEF-9C5B-4D85-B998-CFE0A474B8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247" y="244624"/>
            <a:ext cx="706382" cy="706382"/>
          </a:xfrm>
          <a:prstGeom prst="rect">
            <a:avLst/>
          </a:prstGeom>
        </p:spPr>
      </p:pic>
      <p:pic>
        <p:nvPicPr>
          <p:cNvPr id="17" name="Image 16">
            <a:extLst>
              <a:ext uri="{FF2B5EF4-FFF2-40B4-BE49-F238E27FC236}">
                <a16:creationId xmlns:a16="http://schemas.microsoft.com/office/drawing/2014/main" id="{9F569789-7350-45F0-8445-E971447D66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438" y="5403962"/>
            <a:ext cx="507600" cy="507600"/>
          </a:xfrm>
          <a:prstGeom prst="rect">
            <a:avLst/>
          </a:prstGeom>
        </p:spPr>
      </p:pic>
      <p:pic>
        <p:nvPicPr>
          <p:cNvPr id="20" name="Image 19">
            <a:extLst>
              <a:ext uri="{FF2B5EF4-FFF2-40B4-BE49-F238E27FC236}">
                <a16:creationId xmlns:a16="http://schemas.microsoft.com/office/drawing/2014/main" id="{19DB5688-F9E6-4F3F-A5F8-746D0AC72D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441" y="3215018"/>
            <a:ext cx="507600" cy="507600"/>
          </a:xfrm>
          <a:prstGeom prst="rect">
            <a:avLst/>
          </a:prstGeom>
        </p:spPr>
      </p:pic>
      <p:sp>
        <p:nvSpPr>
          <p:cNvPr id="6" name="TextBox 5">
            <a:extLst>
              <a:ext uri="{FF2B5EF4-FFF2-40B4-BE49-F238E27FC236}">
                <a16:creationId xmlns:a16="http://schemas.microsoft.com/office/drawing/2014/main" id="{1689F712-3B8E-416E-B76C-3F9E5B9131E7}"/>
              </a:ext>
            </a:extLst>
          </p:cNvPr>
          <p:cNvSpPr txBox="1"/>
          <p:nvPr/>
        </p:nvSpPr>
        <p:spPr>
          <a:xfrm>
            <a:off x="889402" y="8309958"/>
            <a:ext cx="2313582" cy="430887"/>
          </a:xfrm>
          <a:prstGeom prst="rect">
            <a:avLst/>
          </a:prstGeom>
          <a:noFill/>
        </p:spPr>
        <p:txBody>
          <a:bodyPr wrap="none" rtlCol="0">
            <a:spAutoFit/>
          </a:bodyPr>
          <a:lstStyle/>
          <a:p>
            <a:r>
              <a:rPr lang="fr-FR" sz="2200" b="1" i="1">
                <a:solidFill>
                  <a:srgbClr val="215868"/>
                </a:solidFill>
                <a:latin typeface="Montserrat Alternates Light"/>
              </a:rPr>
              <a:t>Cyberharcèlement</a:t>
            </a:r>
          </a:p>
        </p:txBody>
      </p:sp>
      <p:sp>
        <p:nvSpPr>
          <p:cNvPr id="30" name="TextBox 29">
            <a:extLst>
              <a:ext uri="{FF2B5EF4-FFF2-40B4-BE49-F238E27FC236}">
                <a16:creationId xmlns:a16="http://schemas.microsoft.com/office/drawing/2014/main" id="{A3A606A3-0FB1-409E-AAB4-6EE3819FE6ED}"/>
              </a:ext>
            </a:extLst>
          </p:cNvPr>
          <p:cNvSpPr txBox="1"/>
          <p:nvPr/>
        </p:nvSpPr>
        <p:spPr>
          <a:xfrm>
            <a:off x="2109840" y="9122873"/>
            <a:ext cx="1470274" cy="430887"/>
          </a:xfrm>
          <a:prstGeom prst="rect">
            <a:avLst/>
          </a:prstGeom>
          <a:noFill/>
        </p:spPr>
        <p:txBody>
          <a:bodyPr wrap="none" rtlCol="0">
            <a:spAutoFit/>
          </a:bodyPr>
          <a:lstStyle/>
          <a:p>
            <a:r>
              <a:rPr lang="fr-FR" sz="2200" b="1" i="1">
                <a:solidFill>
                  <a:srgbClr val="215868"/>
                </a:solidFill>
                <a:latin typeface="Montserrat Alternates Light"/>
              </a:rPr>
              <a:t>Ami virtuel</a:t>
            </a:r>
          </a:p>
        </p:txBody>
      </p:sp>
      <p:sp>
        <p:nvSpPr>
          <p:cNvPr id="31" name="TextBox 30">
            <a:extLst>
              <a:ext uri="{FF2B5EF4-FFF2-40B4-BE49-F238E27FC236}">
                <a16:creationId xmlns:a16="http://schemas.microsoft.com/office/drawing/2014/main" id="{330140E9-4A19-4892-8CC3-E93FACB49E6C}"/>
              </a:ext>
            </a:extLst>
          </p:cNvPr>
          <p:cNvSpPr txBox="1"/>
          <p:nvPr/>
        </p:nvSpPr>
        <p:spPr>
          <a:xfrm>
            <a:off x="3580114" y="8525401"/>
            <a:ext cx="1871603" cy="430887"/>
          </a:xfrm>
          <a:prstGeom prst="rect">
            <a:avLst/>
          </a:prstGeom>
          <a:noFill/>
        </p:spPr>
        <p:txBody>
          <a:bodyPr wrap="none" rtlCol="0">
            <a:spAutoFit/>
          </a:bodyPr>
          <a:lstStyle/>
          <a:p>
            <a:r>
              <a:rPr lang="fr-FR" sz="2200" b="1" i="1">
                <a:solidFill>
                  <a:srgbClr val="215868"/>
                </a:solidFill>
                <a:latin typeface="Montserrat Alternates Light"/>
              </a:rPr>
              <a:t>Hameçonnage</a:t>
            </a:r>
          </a:p>
        </p:txBody>
      </p:sp>
      <p:sp>
        <p:nvSpPr>
          <p:cNvPr id="32" name="TextBox 31">
            <a:extLst>
              <a:ext uri="{FF2B5EF4-FFF2-40B4-BE49-F238E27FC236}">
                <a16:creationId xmlns:a16="http://schemas.microsoft.com/office/drawing/2014/main" id="{2D89797F-AEA2-4FFD-8520-F7648DF884B9}"/>
              </a:ext>
            </a:extLst>
          </p:cNvPr>
          <p:cNvSpPr txBox="1"/>
          <p:nvPr/>
        </p:nvSpPr>
        <p:spPr>
          <a:xfrm>
            <a:off x="5230848" y="8974412"/>
            <a:ext cx="1340432" cy="430887"/>
          </a:xfrm>
          <a:prstGeom prst="rect">
            <a:avLst/>
          </a:prstGeom>
          <a:noFill/>
        </p:spPr>
        <p:txBody>
          <a:bodyPr wrap="none" rtlCol="0">
            <a:spAutoFit/>
          </a:bodyPr>
          <a:lstStyle/>
          <a:p>
            <a:r>
              <a:rPr lang="fr-FR" sz="2200" b="1" i="1">
                <a:solidFill>
                  <a:srgbClr val="215868"/>
                </a:solidFill>
                <a:latin typeface="Montserrat Alternates Light"/>
              </a:rPr>
              <a:t>Challenge</a:t>
            </a:r>
          </a:p>
        </p:txBody>
      </p:sp>
      <p:sp>
        <p:nvSpPr>
          <p:cNvPr id="33" name="Text Box 323">
            <a:extLst>
              <a:ext uri="{FF2B5EF4-FFF2-40B4-BE49-F238E27FC236}">
                <a16:creationId xmlns:a16="http://schemas.microsoft.com/office/drawing/2014/main" id="{3CC6CE6E-BAD8-4E70-B3BD-1C8FB8261A84}"/>
              </a:ext>
            </a:extLst>
          </p:cNvPr>
          <p:cNvSpPr txBox="1">
            <a:spLocks noChangeArrowheads="1"/>
          </p:cNvSpPr>
          <p:nvPr/>
        </p:nvSpPr>
        <p:spPr bwMode="auto">
          <a:xfrm>
            <a:off x="1224366" y="1986565"/>
            <a:ext cx="6017129" cy="5155001"/>
          </a:xfrm>
          <a:prstGeom prst="rect">
            <a:avLst/>
          </a:prstGeom>
          <a:noFill/>
          <a:ln>
            <a:noFill/>
          </a:ln>
          <a:effectLst/>
          <a:extLst>
            <a:ext uri="{909E8E84-426E-40DD-AFC4-6F175D3DCCD1}">
              <a14:hiddenFill xmlns:a14="http://schemas.microsoft.com/office/drawing/2010/main">
                <a:solidFill>
                  <a:srgbClr val="FFFFFE"/>
                </a:solidFill>
              </a14:hiddenFill>
            </a:ext>
            <a:ext uri="{91240B29-F687-4F45-9708-019B960494DF}">
              <a14:hiddenLine xmlns:a14="http://schemas.microsoft.com/office/drawing/2010/main" w="9525" algn="in">
                <a:solidFill>
                  <a:srgbClr val="212120"/>
                </a:solidFill>
                <a:miter lim="800000"/>
                <a:headEnd/>
                <a:tailEnd/>
              </a14:hiddenLine>
            </a:ext>
            <a:ext uri="{AF507438-7753-43E0-B8FC-AC1667EBCBE1}">
              <a14:hiddenEffects xmlns:a14="http://schemas.microsoft.com/office/drawing/2010/main">
                <a:effectLst/>
              </a14:hiddenEffects>
            </a:ext>
          </a:extLst>
        </p:spPr>
        <p:txBody>
          <a:bodyPr rot="0" vert="horz" wrap="square" lIns="90000" tIns="36576" rIns="90000" bIns="36576" anchor="t" anchorCtr="0" upright="1">
            <a:spAutoFit/>
          </a:bodyPr>
          <a:lstStyle/>
          <a:p>
            <a:pPr algn="just"/>
            <a:r>
              <a:rPr lang="fr-FR" sz="1501" b="1" dirty="0">
                <a:solidFill>
                  <a:srgbClr val="215868"/>
                </a:solidFill>
                <a:latin typeface="Montserrat Alternates Light"/>
                <a:cs typeface="Times New Roman" panose="02020603050405020304" pitchFamily="18" charset="0"/>
              </a:rPr>
              <a:t>Les dérivés du mot à faire deviner ou les traductions directes dans une autre langue sont interdits</a:t>
            </a:r>
            <a:r>
              <a:rPr lang="fr-FR" sz="1501" dirty="0">
                <a:solidFill>
                  <a:srgbClr val="215868"/>
                </a:solidFill>
                <a:latin typeface="Montserrat Alternates Light"/>
                <a:cs typeface="Times New Roman" panose="02020603050405020304" pitchFamily="18" charset="0"/>
              </a:rPr>
              <a:t>, sous peine de pénalité d’un point.</a:t>
            </a:r>
          </a:p>
          <a:p>
            <a:pPr algn="just"/>
            <a:r>
              <a:rPr lang="fr-FR" sz="1501" dirty="0">
                <a:solidFill>
                  <a:srgbClr val="215868"/>
                </a:solidFill>
                <a:latin typeface="Montserrat Alternates Light"/>
                <a:cs typeface="Times New Roman" panose="02020603050405020304" pitchFamily="18" charset="0"/>
              </a:rPr>
              <a:t>En bas de chaque carte sont également écrits </a:t>
            </a:r>
            <a:r>
              <a:rPr lang="fr-FR" sz="1501" b="1" dirty="0">
                <a:solidFill>
                  <a:srgbClr val="215868"/>
                </a:solidFill>
                <a:latin typeface="Montserrat Alternates Light"/>
                <a:cs typeface="Times New Roman" panose="02020603050405020304" pitchFamily="18" charset="0"/>
              </a:rPr>
              <a:t>trois mots.</a:t>
            </a:r>
            <a:r>
              <a:rPr lang="fr-FR" sz="1501" dirty="0">
                <a:solidFill>
                  <a:srgbClr val="215868"/>
                </a:solidFill>
                <a:latin typeface="Montserrat Alternates Light"/>
                <a:cs typeface="Times New Roman" panose="02020603050405020304" pitchFamily="18" charset="0"/>
              </a:rPr>
              <a:t> Ces mots peuvent être lus à voix haute par le joueur pour l’aider à faire deviner le mot central. Après que chaque équipe a joué une fois, l’animateur peut décider de complexifier le jeu s’il le juge nécessaire : les trois mots deviennent alors des mots interdits : chaque mot interdit prononcé coûtera un point à l’équipe concernée. </a:t>
            </a:r>
            <a:r>
              <a:rPr lang="fr-FR" sz="1501" b="1" dirty="0">
                <a:solidFill>
                  <a:srgbClr val="215868"/>
                </a:solidFill>
                <a:latin typeface="Montserrat Alternates Light"/>
                <a:cs typeface="Times New Roman" panose="02020603050405020304" pitchFamily="18" charset="0"/>
              </a:rPr>
              <a:t>Attention !</a:t>
            </a:r>
            <a:r>
              <a:rPr lang="fr-FR" sz="1501" dirty="0">
                <a:solidFill>
                  <a:srgbClr val="215868"/>
                </a:solidFill>
                <a:latin typeface="Montserrat Alternates Light"/>
                <a:cs typeface="Times New Roman" panose="02020603050405020304" pitchFamily="18" charset="0"/>
              </a:rPr>
              <a:t> Dans cette dernière variante le voisin à la droite du joueur a la charge de vérifier que les mots interdits ne sont pas prononcés (la rotation se fait alors dans le sens horaire).</a:t>
            </a:r>
          </a:p>
          <a:p>
            <a:pPr algn="just"/>
            <a:r>
              <a:rPr lang="fr-FR" sz="1501" dirty="0">
                <a:solidFill>
                  <a:srgbClr val="215868"/>
                </a:solidFill>
                <a:latin typeface="Montserrat Alternates Light"/>
                <a:cs typeface="Times New Roman" panose="02020603050405020304" pitchFamily="18" charset="0"/>
              </a:rPr>
              <a:t>Quand les </a:t>
            </a:r>
            <a:r>
              <a:rPr lang="fr-FR" sz="1501" b="1" dirty="0">
                <a:solidFill>
                  <a:srgbClr val="215868"/>
                </a:solidFill>
                <a:latin typeface="Montserrat Alternates Light"/>
                <a:cs typeface="Times New Roman" panose="02020603050405020304" pitchFamily="18" charset="0"/>
              </a:rPr>
              <a:t>45 secondes </a:t>
            </a:r>
            <a:r>
              <a:rPr lang="fr-FR" sz="1501" dirty="0">
                <a:solidFill>
                  <a:srgbClr val="215868"/>
                </a:solidFill>
                <a:latin typeface="Montserrat Alternates Light"/>
                <a:cs typeface="Times New Roman" panose="02020603050405020304" pitchFamily="18" charset="0"/>
              </a:rPr>
              <a:t>du tour sont révolues, la carte en cours est laissée sur le haut du paquet. Malgré la tentation il est fortement recommandé de ne pas allonger la durée des tours pour cette manche au-delà de </a:t>
            </a:r>
            <a:r>
              <a:rPr lang="fr-FR" sz="1501" b="1" dirty="0">
                <a:solidFill>
                  <a:srgbClr val="215868"/>
                </a:solidFill>
                <a:latin typeface="Montserrat Alternates Light"/>
                <a:cs typeface="Times New Roman" panose="02020603050405020304" pitchFamily="18" charset="0"/>
              </a:rPr>
              <a:t>1 minute </a:t>
            </a:r>
            <a:r>
              <a:rPr lang="fr-FR" sz="1501" dirty="0">
                <a:solidFill>
                  <a:srgbClr val="215868"/>
                </a:solidFill>
                <a:latin typeface="Montserrat Alternates Light"/>
                <a:cs typeface="Times New Roman" panose="02020603050405020304" pitchFamily="18" charset="0"/>
              </a:rPr>
              <a:t>afin de maintenir la dynamique du jeu.</a:t>
            </a:r>
          </a:p>
          <a:p>
            <a:pPr algn="just"/>
            <a:r>
              <a:rPr lang="fr-FR" sz="1501" b="1" dirty="0">
                <a:solidFill>
                  <a:srgbClr val="215868"/>
                </a:solidFill>
                <a:latin typeface="Montserrat Alternates Light"/>
                <a:cs typeface="Times New Roman" panose="02020603050405020304" pitchFamily="18" charset="0"/>
              </a:rPr>
              <a:t>Il est interdit de passer des mots</a:t>
            </a:r>
            <a:r>
              <a:rPr lang="fr-FR" sz="1501" dirty="0">
                <a:solidFill>
                  <a:srgbClr val="215868"/>
                </a:solidFill>
                <a:latin typeface="Montserrat Alternates Light"/>
                <a:cs typeface="Times New Roman" panose="02020603050405020304" pitchFamily="18" charset="0"/>
              </a:rPr>
              <a:t>, même en cas de difficulté. Cela permet aux joueurs de s’approprier les termes. Si le mot n’est pas connu des joueurs, il est par exemple autorisé de procéder par rébus.</a:t>
            </a:r>
          </a:p>
          <a:p>
            <a:pPr marL="285793" indent="-285793" algn="just">
              <a:buFont typeface="Wingdings" panose="05000000000000000000" pitchFamily="2" charset="2"/>
              <a:buChar char="Ø"/>
            </a:pPr>
            <a:endParaRPr lang="fr-FR" sz="1501" dirty="0">
              <a:solidFill>
                <a:srgbClr val="215868"/>
              </a:solidFill>
              <a:latin typeface="Montserrat Alternates Light"/>
              <a:cs typeface="Times New Roman" panose="02020603050405020304" pitchFamily="18" charset="0"/>
            </a:endParaRPr>
          </a:p>
          <a:p>
            <a:pPr algn="just"/>
            <a:r>
              <a:rPr lang="fr-FR" sz="1501" dirty="0">
                <a:solidFill>
                  <a:srgbClr val="215868"/>
                </a:solidFill>
                <a:latin typeface="Montserrat Alternates Light"/>
                <a:cs typeface="Times New Roman" panose="02020603050405020304" pitchFamily="18" charset="0"/>
              </a:rPr>
              <a:t>Une fois que toutes les cartes ont été devinées, la manche est terminée. L’animateur comptabilise les points </a:t>
            </a:r>
            <a:r>
              <a:rPr lang="fr-FR" sz="1501" b="1" dirty="0">
                <a:solidFill>
                  <a:srgbClr val="215868"/>
                </a:solidFill>
                <a:latin typeface="Montserrat Alternates Light"/>
                <a:cs typeface="Times New Roman" panose="02020603050405020304" pitchFamily="18" charset="0"/>
              </a:rPr>
              <a:t>: un point par carte devinée</a:t>
            </a:r>
            <a:r>
              <a:rPr lang="fr-FR" sz="1501" dirty="0">
                <a:solidFill>
                  <a:srgbClr val="215868"/>
                </a:solidFill>
                <a:latin typeface="Montserrat Alternates Light"/>
                <a:cs typeface="Times New Roman" panose="02020603050405020304" pitchFamily="18" charset="0"/>
              </a:rPr>
              <a:t>. Il ne faut pas oublier de déduire les potentiels points de pénalité. Les points sont inscrits sur le tableau des scores.</a:t>
            </a:r>
          </a:p>
        </p:txBody>
      </p:sp>
      <p:sp>
        <p:nvSpPr>
          <p:cNvPr id="13" name="Freeform 300">
            <a:extLst>
              <a:ext uri="{FF2B5EF4-FFF2-40B4-BE49-F238E27FC236}">
                <a16:creationId xmlns:a16="http://schemas.microsoft.com/office/drawing/2014/main" id="{5A2C496A-286F-4BC0-B730-7EF9C92A86FC}"/>
              </a:ext>
            </a:extLst>
          </p:cNvPr>
          <p:cNvSpPr>
            <a:spLocks/>
          </p:cNvSpPr>
          <p:nvPr/>
        </p:nvSpPr>
        <p:spPr bwMode="auto">
          <a:xfrm>
            <a:off x="715231" y="9743535"/>
            <a:ext cx="6129212" cy="815392"/>
          </a:xfrm>
          <a:prstGeom prst="roundRect">
            <a:avLst/>
          </a:prstGeom>
          <a:solidFill>
            <a:srgbClr val="85BC9F"/>
          </a:solidFill>
          <a:ln>
            <a:noFill/>
          </a:ln>
          <a:effectLst/>
        </p:spPr>
        <p:txBody>
          <a:bodyPr rot="0" vert="horz" wrap="square" lIns="91440" tIns="45719" rIns="91440" bIns="45719" anchor="ctr" anchorCtr="0" upright="1">
            <a:normAutofit/>
          </a:bodyPr>
          <a:lstStyle/>
          <a:p>
            <a:pPr algn="ctr"/>
            <a:r>
              <a:rPr lang="fr-FR" b="1" dirty="0">
                <a:solidFill>
                  <a:schemeClr val="bg1"/>
                </a:solidFill>
              </a:rPr>
              <a:t>Il est conseillé à l’animateur de noter les expressions utilisés par le joueurs pour faire deviner les mots</a:t>
            </a:r>
            <a:endParaRPr lang="fr-FR" b="1" i="1" dirty="0">
              <a:solidFill>
                <a:schemeClr val="bg1"/>
              </a:solidFill>
            </a:endParaRPr>
          </a:p>
        </p:txBody>
      </p:sp>
    </p:spTree>
    <p:extLst>
      <p:ext uri="{BB962C8B-B14F-4D97-AF65-F5344CB8AC3E}">
        <p14:creationId xmlns:p14="http://schemas.microsoft.com/office/powerpoint/2010/main" val="1920192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ext Box 323">
            <a:extLst>
              <a:ext uri="{FF2B5EF4-FFF2-40B4-BE49-F238E27FC236}">
                <a16:creationId xmlns:a16="http://schemas.microsoft.com/office/drawing/2014/main" id="{9376DCB0-15A2-4E38-B300-B715F499E1C0}"/>
              </a:ext>
            </a:extLst>
          </p:cNvPr>
          <p:cNvSpPr txBox="1">
            <a:spLocks noChangeArrowheads="1"/>
          </p:cNvSpPr>
          <p:nvPr/>
        </p:nvSpPr>
        <p:spPr bwMode="auto">
          <a:xfrm>
            <a:off x="315505" y="1072980"/>
            <a:ext cx="6925990" cy="566309"/>
          </a:xfrm>
          <a:prstGeom prst="rect">
            <a:avLst/>
          </a:prstGeom>
          <a:noFill/>
          <a:ln>
            <a:noFill/>
          </a:ln>
          <a:effectLst/>
          <a:extLst>
            <a:ext uri="{909E8E84-426E-40DD-AFC4-6F175D3DCCD1}">
              <a14:hiddenFill xmlns:a14="http://schemas.microsoft.com/office/drawing/2010/main">
                <a:solidFill>
                  <a:srgbClr val="FFFFFE"/>
                </a:solidFill>
              </a14:hiddenFill>
            </a:ext>
            <a:ext uri="{91240B29-F687-4F45-9708-019B960494DF}">
              <a14:hiddenLine xmlns:a14="http://schemas.microsoft.com/office/drawing/2010/main" w="9525" algn="in">
                <a:solidFill>
                  <a:srgbClr val="212120"/>
                </a:solidFill>
                <a:miter lim="800000"/>
                <a:headEnd/>
                <a:tailEnd/>
              </a14:hiddenLine>
            </a:ext>
            <a:ext uri="{AF507438-7753-43E0-B8FC-AC1667EBCBE1}">
              <a14:hiddenEffects xmlns:a14="http://schemas.microsoft.com/office/drawing/2010/main">
                <a:effectLst/>
              </a14:hiddenEffects>
            </a:ext>
          </a:extLst>
        </p:spPr>
        <p:txBody>
          <a:bodyPr rot="0" vert="horz" wrap="square" lIns="90000" tIns="36576" rIns="90000" bIns="36576" anchor="t" anchorCtr="0" upright="1">
            <a:spAutoFit/>
          </a:bodyPr>
          <a:lstStyle/>
          <a:p>
            <a:pPr algn="ctr"/>
            <a:r>
              <a:rPr lang="fr-FR" sz="1600">
                <a:solidFill>
                  <a:srgbClr val="215868"/>
                </a:solidFill>
                <a:latin typeface="Montserrat Alternates Light"/>
                <a:ea typeface="Tahoma" panose="020B0604030504040204" pitchFamily="34" charset="0"/>
                <a:cs typeface="Tahoma" panose="020B0604030504040204" pitchFamily="34" charset="0"/>
              </a:rPr>
              <a:t>Pour cette manche, le joueur doit </a:t>
            </a:r>
            <a:r>
              <a:rPr lang="fr-FR" sz="1600" b="1">
                <a:solidFill>
                  <a:srgbClr val="215868"/>
                </a:solidFill>
                <a:latin typeface="Montserrat Alternates Light"/>
                <a:ea typeface="Tahoma" panose="020B0604030504040204" pitchFamily="34" charset="0"/>
                <a:cs typeface="Tahoma" panose="020B0604030504040204" pitchFamily="34" charset="0"/>
              </a:rPr>
              <a:t>faire deviner les mots en les dessinant</a:t>
            </a:r>
            <a:r>
              <a:rPr lang="fr-FR" sz="1600">
                <a:solidFill>
                  <a:srgbClr val="215868"/>
                </a:solidFill>
                <a:latin typeface="Montserrat Alternates Light"/>
                <a:ea typeface="Tahoma" panose="020B0604030504040204" pitchFamily="34" charset="0"/>
                <a:cs typeface="Tahoma" panose="020B0604030504040204" pitchFamily="34" charset="0"/>
              </a:rPr>
              <a:t>. </a:t>
            </a:r>
            <a:r>
              <a:rPr lang="fr-FR" sz="1600" b="1">
                <a:solidFill>
                  <a:srgbClr val="215868"/>
                </a:solidFill>
                <a:latin typeface="Montserrat Alternates Light"/>
                <a:ea typeface="Tahoma" panose="020B0604030504040204" pitchFamily="34" charset="0"/>
                <a:cs typeface="Tahoma" panose="020B0604030504040204" pitchFamily="34" charset="0"/>
              </a:rPr>
              <a:t>Les mêmes cartes que celles de la première manche sont utilisées</a:t>
            </a:r>
            <a:r>
              <a:rPr lang="fr-FR" sz="1600">
                <a:solidFill>
                  <a:srgbClr val="215868"/>
                </a:solidFill>
                <a:latin typeface="Montserrat Alternates Light"/>
                <a:ea typeface="Tahoma" panose="020B0604030504040204" pitchFamily="34" charset="0"/>
                <a:cs typeface="Tahoma" panose="020B0604030504040204" pitchFamily="34" charset="0"/>
              </a:rPr>
              <a:t>.</a:t>
            </a:r>
          </a:p>
        </p:txBody>
      </p:sp>
      <p:sp>
        <p:nvSpPr>
          <p:cNvPr id="27" name="Rectangle : coins arrondis 26">
            <a:extLst>
              <a:ext uri="{FF2B5EF4-FFF2-40B4-BE49-F238E27FC236}">
                <a16:creationId xmlns:a16="http://schemas.microsoft.com/office/drawing/2014/main" id="{A5B40296-824D-4999-A1D7-8A32B2721DFF}"/>
              </a:ext>
            </a:extLst>
          </p:cNvPr>
          <p:cNvSpPr>
            <a:spLocks/>
          </p:cNvSpPr>
          <p:nvPr/>
        </p:nvSpPr>
        <p:spPr>
          <a:xfrm>
            <a:off x="315505" y="213853"/>
            <a:ext cx="6925990" cy="759952"/>
          </a:xfrm>
          <a:prstGeom prst="roundRect">
            <a:avLst/>
          </a:prstGeom>
          <a:solidFill>
            <a:srgbClr val="FFD96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1" b="1" kern="1400">
                <a:solidFill>
                  <a:srgbClr val="EE752D"/>
                </a:solidFill>
                <a:latin typeface="Montserrat Alternates Light"/>
                <a:ea typeface="Times New Roman" panose="02020603050405020304" pitchFamily="18" charset="0"/>
                <a:cs typeface="Arial" panose="020B0604020202020204" pitchFamily="34" charset="0"/>
              </a:rPr>
              <a:t>Manche 2</a:t>
            </a:r>
            <a:endParaRPr lang="fr-FR" b="1" kern="1400">
              <a:solidFill>
                <a:srgbClr val="EE752D"/>
              </a:solidFill>
              <a:latin typeface="Montserrat Alternates Light"/>
              <a:ea typeface="Times New Roman" panose="02020603050405020304" pitchFamily="18" charset="0"/>
              <a:cs typeface="Arial" panose="020B0604020202020204" pitchFamily="34" charset="0"/>
            </a:endParaRPr>
          </a:p>
        </p:txBody>
      </p:sp>
      <p:sp>
        <p:nvSpPr>
          <p:cNvPr id="26" name="Rectangle 25">
            <a:extLst>
              <a:ext uri="{FF2B5EF4-FFF2-40B4-BE49-F238E27FC236}">
                <a16:creationId xmlns:a16="http://schemas.microsoft.com/office/drawing/2014/main" id="{AFC89C89-C4CE-4BA6-8439-5B5BB3210239}"/>
              </a:ext>
            </a:extLst>
          </p:cNvPr>
          <p:cNvSpPr/>
          <p:nvPr/>
        </p:nvSpPr>
        <p:spPr>
          <a:xfrm>
            <a:off x="978712" y="7022024"/>
            <a:ext cx="6262782" cy="2217017"/>
          </a:xfrm>
          <a:prstGeom prst="rect">
            <a:avLst/>
          </a:prstGeom>
        </p:spPr>
        <p:txBody>
          <a:bodyPr wrap="square">
            <a:spAutoFit/>
          </a:bodyPr>
          <a:lstStyle/>
          <a:p>
            <a:pPr algn="just"/>
            <a:r>
              <a:rPr lang="fr-FR" sz="1501" kern="1400">
                <a:solidFill>
                  <a:srgbClr val="215868"/>
                </a:solidFill>
                <a:latin typeface="Montserrat Alternates Light"/>
                <a:ea typeface="Times New Roman" panose="02020603050405020304" pitchFamily="18" charset="0"/>
              </a:rPr>
              <a:t>Il est interdit d’utiliser l’un des mots inscrits en bas de la carte. Compte tenu de la difficulté de la manche, le joueur qui fait deviner </a:t>
            </a:r>
            <a:r>
              <a:rPr lang="fr-FR" sz="1501" b="1" kern="1400">
                <a:solidFill>
                  <a:srgbClr val="215868"/>
                </a:solidFill>
                <a:latin typeface="Montserrat Alternates Light"/>
                <a:ea typeface="Times New Roman" panose="02020603050405020304" pitchFamily="18" charset="0"/>
              </a:rPr>
              <a:t>a le droit de passer deux mots maximum</a:t>
            </a:r>
            <a:r>
              <a:rPr lang="fr-FR" sz="1501" kern="1400">
                <a:solidFill>
                  <a:srgbClr val="215868"/>
                </a:solidFill>
                <a:latin typeface="Montserrat Alternates Light"/>
                <a:ea typeface="Times New Roman" panose="02020603050405020304" pitchFamily="18" charset="0"/>
              </a:rPr>
              <a:t> sur son passage. </a:t>
            </a:r>
          </a:p>
          <a:p>
            <a:pPr algn="just"/>
            <a:endParaRPr lang="fr-FR" sz="1501" kern="1400">
              <a:solidFill>
                <a:srgbClr val="215868"/>
              </a:solidFill>
              <a:latin typeface="Montserrat Alternates Light"/>
              <a:ea typeface="Times New Roman" panose="02020603050405020304" pitchFamily="18" charset="0"/>
            </a:endParaRPr>
          </a:p>
          <a:p>
            <a:pPr algn="just"/>
            <a:r>
              <a:rPr lang="fr-FR" sz="1501" kern="1400">
                <a:solidFill>
                  <a:srgbClr val="215868"/>
                </a:solidFill>
                <a:latin typeface="Montserrat Alternates Light"/>
                <a:ea typeface="Times New Roman" panose="02020603050405020304" pitchFamily="18" charset="0"/>
              </a:rPr>
              <a:t>Une fois que toutes les cartes ont été devinées, on comptabilise les points </a:t>
            </a:r>
            <a:r>
              <a:rPr lang="fr-FR" sz="1501" b="1" kern="1400">
                <a:solidFill>
                  <a:srgbClr val="215868"/>
                </a:solidFill>
                <a:latin typeface="Montserrat Alternates Light"/>
                <a:ea typeface="Times New Roman" panose="02020603050405020304" pitchFamily="18" charset="0"/>
              </a:rPr>
              <a:t>: un point par carte devinée</a:t>
            </a:r>
            <a:r>
              <a:rPr lang="fr-FR" sz="1501" kern="1400">
                <a:solidFill>
                  <a:srgbClr val="215868"/>
                </a:solidFill>
                <a:latin typeface="Montserrat Alternates Light"/>
                <a:ea typeface="Times New Roman" panose="02020603050405020304" pitchFamily="18" charset="0"/>
              </a:rPr>
              <a:t>. Il ne faut pas oublier de déduire les potentiels points de pénalité. On additionne ces points avec ceux de la manche précédente pour ainsi obtenir des totaux.</a:t>
            </a:r>
          </a:p>
          <a:p>
            <a:pPr algn="just"/>
            <a:r>
              <a:rPr lang="fr-FR" sz="1501" kern="1400">
                <a:solidFill>
                  <a:srgbClr val="215868"/>
                </a:solidFill>
                <a:latin typeface="Montserrat Alternates Light"/>
                <a:ea typeface="Times New Roman" panose="02020603050405020304" pitchFamily="18" charset="0"/>
              </a:rPr>
              <a:t>L’équipe gagnante est celle qui récolte le plus de points ! </a:t>
            </a:r>
            <a:r>
              <a:rPr lang="fr-FR" sz="1501" b="1" kern="1400">
                <a:solidFill>
                  <a:srgbClr val="215868"/>
                </a:solidFill>
                <a:latin typeface="Montserrat Alternates Light"/>
                <a:ea typeface="Times New Roman" panose="02020603050405020304" pitchFamily="18" charset="0"/>
              </a:rPr>
              <a:t>Félicitations</a:t>
            </a:r>
            <a:r>
              <a:rPr lang="fr-FR" sz="1501" kern="1400">
                <a:solidFill>
                  <a:srgbClr val="215868"/>
                </a:solidFill>
                <a:latin typeface="Montserrat Alternates Light"/>
                <a:ea typeface="Times New Roman" panose="02020603050405020304" pitchFamily="18" charset="0"/>
              </a:rPr>
              <a:t> à elle !</a:t>
            </a:r>
            <a:r>
              <a:rPr lang="fr-FR" b="1" kern="1400">
                <a:solidFill>
                  <a:srgbClr val="215868"/>
                </a:solidFill>
                <a:latin typeface="Montserrat Alternates Light"/>
                <a:ea typeface="Times New Roman" panose="02020603050405020304" pitchFamily="18" charset="0"/>
                <a:cs typeface="Arial" panose="020B0604020202020204" pitchFamily="34" charset="0"/>
              </a:rPr>
              <a:t> </a:t>
            </a:r>
            <a:endParaRPr lang="fr-FR" sz="2400" kern="1400">
              <a:solidFill>
                <a:srgbClr val="215868"/>
              </a:solidFill>
              <a:latin typeface="Times New Roman" panose="02020603050405020304" pitchFamily="18" charset="0"/>
              <a:ea typeface="Times New Roman" panose="02020603050405020304" pitchFamily="18" charset="0"/>
            </a:endParaRPr>
          </a:p>
        </p:txBody>
      </p:sp>
      <p:sp>
        <p:nvSpPr>
          <p:cNvPr id="29" name="Rectangle : coins arrondis 28">
            <a:extLst>
              <a:ext uri="{FF2B5EF4-FFF2-40B4-BE49-F238E27FC236}">
                <a16:creationId xmlns:a16="http://schemas.microsoft.com/office/drawing/2014/main" id="{82216A35-E67C-4579-93B6-AA42B72FBA79}"/>
              </a:ext>
            </a:extLst>
          </p:cNvPr>
          <p:cNvSpPr/>
          <p:nvPr/>
        </p:nvSpPr>
        <p:spPr>
          <a:xfrm>
            <a:off x="315505" y="5433841"/>
            <a:ext cx="6925990" cy="759952"/>
          </a:xfrm>
          <a:prstGeom prst="roundRect">
            <a:avLst/>
          </a:prstGeom>
          <a:solidFill>
            <a:srgbClr val="FFD96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1" b="1" kern="1400">
                <a:solidFill>
                  <a:srgbClr val="EE752D"/>
                </a:solidFill>
                <a:latin typeface="Montserrat Alternates Light"/>
                <a:ea typeface="Times New Roman" panose="02020603050405020304" pitchFamily="18" charset="0"/>
                <a:cs typeface="Arial" panose="020B0604020202020204" pitchFamily="34" charset="0"/>
              </a:rPr>
              <a:t>Manche 3</a:t>
            </a:r>
            <a:endParaRPr lang="fr-FR" b="1" kern="1400">
              <a:solidFill>
                <a:srgbClr val="EE752D"/>
              </a:solidFill>
              <a:latin typeface="Montserrat Alternates Light"/>
              <a:ea typeface="Times New Roman" panose="02020603050405020304" pitchFamily="18" charset="0"/>
              <a:cs typeface="Arial" panose="020B0604020202020204" pitchFamily="34" charset="0"/>
            </a:endParaRPr>
          </a:p>
        </p:txBody>
      </p:sp>
      <p:pic>
        <p:nvPicPr>
          <p:cNvPr id="50" name="Image 49">
            <a:extLst>
              <a:ext uri="{FF2B5EF4-FFF2-40B4-BE49-F238E27FC236}">
                <a16:creationId xmlns:a16="http://schemas.microsoft.com/office/drawing/2014/main" id="{4499DC65-2408-4F62-99B9-8E65663016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828" y="3352792"/>
            <a:ext cx="506884" cy="506884"/>
          </a:xfrm>
          <a:prstGeom prst="rect">
            <a:avLst/>
          </a:prstGeom>
        </p:spPr>
      </p:pic>
      <p:pic>
        <p:nvPicPr>
          <p:cNvPr id="56" name="Image 55">
            <a:extLst>
              <a:ext uri="{FF2B5EF4-FFF2-40B4-BE49-F238E27FC236}">
                <a16:creationId xmlns:a16="http://schemas.microsoft.com/office/drawing/2014/main" id="{5A86F72B-C919-49D5-A498-6DC582A647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835" y="8293711"/>
            <a:ext cx="506884" cy="506884"/>
          </a:xfrm>
          <a:prstGeom prst="rect">
            <a:avLst/>
          </a:prstGeom>
        </p:spPr>
      </p:pic>
      <p:pic>
        <p:nvPicPr>
          <p:cNvPr id="57" name="Image 56">
            <a:extLst>
              <a:ext uri="{FF2B5EF4-FFF2-40B4-BE49-F238E27FC236}">
                <a16:creationId xmlns:a16="http://schemas.microsoft.com/office/drawing/2014/main" id="{D1918149-1264-4DCF-A656-98557122E4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828" y="2053235"/>
            <a:ext cx="506884" cy="506884"/>
          </a:xfrm>
          <a:prstGeom prst="rect">
            <a:avLst/>
          </a:prstGeom>
        </p:spPr>
      </p:pic>
      <p:pic>
        <p:nvPicPr>
          <p:cNvPr id="58" name="Image 57">
            <a:extLst>
              <a:ext uri="{FF2B5EF4-FFF2-40B4-BE49-F238E27FC236}">
                <a16:creationId xmlns:a16="http://schemas.microsoft.com/office/drawing/2014/main" id="{2A0F3CF0-69B6-4D43-A5BA-C667359E2E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835" y="7151984"/>
            <a:ext cx="506884" cy="506884"/>
          </a:xfrm>
          <a:prstGeom prst="rect">
            <a:avLst/>
          </a:prstGeom>
        </p:spPr>
      </p:pic>
      <p:pic>
        <p:nvPicPr>
          <p:cNvPr id="62" name="Image 61">
            <a:extLst>
              <a:ext uri="{FF2B5EF4-FFF2-40B4-BE49-F238E27FC236}">
                <a16:creationId xmlns:a16="http://schemas.microsoft.com/office/drawing/2014/main" id="{EF125C7B-018A-41CD-A458-94C0F23AFB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558877">
            <a:off x="471828" y="329019"/>
            <a:ext cx="506884" cy="506884"/>
          </a:xfrm>
          <a:prstGeom prst="rect">
            <a:avLst/>
          </a:prstGeom>
        </p:spPr>
      </p:pic>
      <p:grpSp>
        <p:nvGrpSpPr>
          <p:cNvPr id="5" name="Group 4">
            <a:extLst>
              <a:ext uri="{FF2B5EF4-FFF2-40B4-BE49-F238E27FC236}">
                <a16:creationId xmlns:a16="http://schemas.microsoft.com/office/drawing/2014/main" id="{E624198E-581A-415A-BCE0-52E7DF13ADD9}"/>
              </a:ext>
            </a:extLst>
          </p:cNvPr>
          <p:cNvGrpSpPr/>
          <p:nvPr/>
        </p:nvGrpSpPr>
        <p:grpSpPr>
          <a:xfrm>
            <a:off x="465837" y="5553244"/>
            <a:ext cx="506884" cy="521146"/>
            <a:chOff x="293882" y="6385501"/>
            <a:chExt cx="506884" cy="521146"/>
          </a:xfrm>
        </p:grpSpPr>
        <p:pic>
          <p:nvPicPr>
            <p:cNvPr id="64" name="Image 63">
              <a:extLst>
                <a:ext uri="{FF2B5EF4-FFF2-40B4-BE49-F238E27FC236}">
                  <a16:creationId xmlns:a16="http://schemas.microsoft.com/office/drawing/2014/main" id="{6F393987-BF09-4373-9801-63643B522C3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3882" y="6399763"/>
              <a:ext cx="506884" cy="506884"/>
            </a:xfrm>
            <a:prstGeom prst="rect">
              <a:avLst/>
            </a:prstGeom>
          </p:spPr>
        </p:pic>
        <p:sp>
          <p:nvSpPr>
            <p:cNvPr id="65" name="ZoneTexte 64">
              <a:extLst>
                <a:ext uri="{FF2B5EF4-FFF2-40B4-BE49-F238E27FC236}">
                  <a16:creationId xmlns:a16="http://schemas.microsoft.com/office/drawing/2014/main" id="{15786C23-E229-45D9-ADDA-467AFDABC8F3}"/>
                </a:ext>
              </a:extLst>
            </p:cNvPr>
            <p:cNvSpPr txBox="1"/>
            <p:nvPr/>
          </p:nvSpPr>
          <p:spPr>
            <a:xfrm>
              <a:off x="293882" y="6385501"/>
              <a:ext cx="506882" cy="492571"/>
            </a:xfrm>
            <a:prstGeom prst="rect">
              <a:avLst/>
            </a:prstGeom>
            <a:noFill/>
          </p:spPr>
          <p:txBody>
            <a:bodyPr wrap="square" lIns="0" tIns="0" rIns="0" bIns="0" rtlCol="0" anchor="ctr">
              <a:spAutoFit/>
            </a:bodyPr>
            <a:lstStyle/>
            <a:p>
              <a:pPr algn="ctr"/>
              <a:r>
                <a:rPr lang="fr-FR" sz="2600" dirty="0">
                  <a:solidFill>
                    <a:schemeClr val="bg1"/>
                  </a:solidFill>
                </a:rPr>
                <a:t>x</a:t>
              </a:r>
              <a:r>
                <a:rPr lang="fr-FR" sz="3201" dirty="0">
                  <a:solidFill>
                    <a:schemeClr val="bg1"/>
                  </a:solidFill>
                </a:rPr>
                <a:t>1</a:t>
              </a:r>
              <a:endParaRPr lang="fr-FR" sz="3601" dirty="0">
                <a:solidFill>
                  <a:schemeClr val="bg1"/>
                </a:solidFill>
              </a:endParaRPr>
            </a:p>
          </p:txBody>
        </p:sp>
      </p:grpSp>
      <p:sp>
        <p:nvSpPr>
          <p:cNvPr id="36" name="Freeform 300">
            <a:extLst>
              <a:ext uri="{FF2B5EF4-FFF2-40B4-BE49-F238E27FC236}">
                <a16:creationId xmlns:a16="http://schemas.microsoft.com/office/drawing/2014/main" id="{F591471B-0699-48B1-A5B1-11F150F05C62}"/>
              </a:ext>
            </a:extLst>
          </p:cNvPr>
          <p:cNvSpPr>
            <a:spLocks/>
          </p:cNvSpPr>
          <p:nvPr/>
        </p:nvSpPr>
        <p:spPr bwMode="auto">
          <a:xfrm>
            <a:off x="465837" y="4194388"/>
            <a:ext cx="2956883" cy="1021554"/>
          </a:xfrm>
          <a:prstGeom prst="roundRect">
            <a:avLst/>
          </a:prstGeom>
          <a:solidFill>
            <a:srgbClr val="EE752D"/>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ctr" anchorCtr="0" upright="1">
            <a:spAutoFit/>
          </a:bodyPr>
          <a:lstStyle/>
          <a:p>
            <a:pPr algn="ctr"/>
            <a:r>
              <a:rPr lang="fr-FR" b="1" dirty="0">
                <a:solidFill>
                  <a:schemeClr val="bg1"/>
                </a:solidFill>
              </a:rPr>
              <a:t>Sur quels mots rebondir à la fin de cette manche ?</a:t>
            </a:r>
          </a:p>
          <a:p>
            <a:pPr algn="ctr"/>
            <a:r>
              <a:rPr lang="fr-FR" b="1" i="1" dirty="0">
                <a:solidFill>
                  <a:schemeClr val="bg1"/>
                </a:solidFill>
              </a:rPr>
              <a:t>Nos recommandations</a:t>
            </a:r>
          </a:p>
        </p:txBody>
      </p:sp>
      <p:sp>
        <p:nvSpPr>
          <p:cNvPr id="37" name="Freeform 300">
            <a:extLst>
              <a:ext uri="{FF2B5EF4-FFF2-40B4-BE49-F238E27FC236}">
                <a16:creationId xmlns:a16="http://schemas.microsoft.com/office/drawing/2014/main" id="{EEC0329A-8C98-432B-9391-6D8D562D4B7D}"/>
              </a:ext>
            </a:extLst>
          </p:cNvPr>
          <p:cNvSpPr>
            <a:spLocks/>
          </p:cNvSpPr>
          <p:nvPr/>
        </p:nvSpPr>
        <p:spPr bwMode="auto">
          <a:xfrm>
            <a:off x="465837" y="9346643"/>
            <a:ext cx="2956883" cy="1021554"/>
          </a:xfrm>
          <a:prstGeom prst="roundRect">
            <a:avLst/>
          </a:prstGeom>
          <a:solidFill>
            <a:srgbClr val="EE752D"/>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ctr" anchorCtr="0" upright="1">
            <a:spAutoFit/>
          </a:bodyPr>
          <a:lstStyle/>
          <a:p>
            <a:pPr algn="ctr"/>
            <a:r>
              <a:rPr lang="fr-FR" b="1">
                <a:solidFill>
                  <a:schemeClr val="bg1"/>
                </a:solidFill>
              </a:rPr>
              <a:t>Sur quels mots rebondir à la fin de cette manche ?</a:t>
            </a:r>
          </a:p>
          <a:p>
            <a:pPr algn="ctr"/>
            <a:r>
              <a:rPr lang="fr-FR" b="1" i="1">
                <a:solidFill>
                  <a:schemeClr val="bg1"/>
                </a:solidFill>
              </a:rPr>
              <a:t>Nos recommandations</a:t>
            </a:r>
          </a:p>
        </p:txBody>
      </p:sp>
      <p:sp>
        <p:nvSpPr>
          <p:cNvPr id="40" name="Rectangle 39">
            <a:extLst>
              <a:ext uri="{FF2B5EF4-FFF2-40B4-BE49-F238E27FC236}">
                <a16:creationId xmlns:a16="http://schemas.microsoft.com/office/drawing/2014/main" id="{62F8D99A-A20D-44F1-A62E-76F5CEE152CF}"/>
              </a:ext>
            </a:extLst>
          </p:cNvPr>
          <p:cNvSpPr/>
          <p:nvPr/>
        </p:nvSpPr>
        <p:spPr>
          <a:xfrm>
            <a:off x="315505" y="6301933"/>
            <a:ext cx="6923315" cy="584775"/>
          </a:xfrm>
          <a:prstGeom prst="rect">
            <a:avLst/>
          </a:prstGeom>
        </p:spPr>
        <p:txBody>
          <a:bodyPr wrap="square">
            <a:spAutoFit/>
          </a:bodyPr>
          <a:lstStyle/>
          <a:p>
            <a:pPr algn="ctr"/>
            <a:r>
              <a:rPr lang="fr-FR" sz="1600" kern="1400">
                <a:solidFill>
                  <a:srgbClr val="215868"/>
                </a:solidFill>
                <a:latin typeface="Montserrat Alternates Light"/>
                <a:ea typeface="Times New Roman" panose="02020603050405020304" pitchFamily="18" charset="0"/>
              </a:rPr>
              <a:t>Pour cette troisième et dernière manche, le joueur doit faire deviner le mot inscrit sur sa </a:t>
            </a:r>
            <a:r>
              <a:rPr lang="fr-FR" sz="1600" b="1" kern="1400">
                <a:solidFill>
                  <a:srgbClr val="215868"/>
                </a:solidFill>
                <a:latin typeface="Montserrat Alternates Light"/>
                <a:ea typeface="Times New Roman" panose="02020603050405020304" pitchFamily="18" charset="0"/>
              </a:rPr>
              <a:t>carte en ne prononçant qu’un seul mot</a:t>
            </a:r>
            <a:r>
              <a:rPr lang="fr-FR" sz="1600" kern="1400">
                <a:solidFill>
                  <a:srgbClr val="215868"/>
                </a:solidFill>
                <a:latin typeface="Montserrat Alternates Light"/>
                <a:ea typeface="Times New Roman" panose="02020603050405020304" pitchFamily="18" charset="0"/>
              </a:rPr>
              <a:t>.  </a:t>
            </a:r>
            <a:endParaRPr lang="fr-FR" sz="1600" kern="1400">
              <a:solidFill>
                <a:srgbClr val="215868"/>
              </a:solidFill>
              <a:latin typeface="Times New Roman" panose="02020603050405020304" pitchFamily="18" charset="0"/>
              <a:ea typeface="Times New Roman" panose="02020603050405020304" pitchFamily="18" charset="0"/>
            </a:endParaRPr>
          </a:p>
        </p:txBody>
      </p:sp>
      <p:sp>
        <p:nvSpPr>
          <p:cNvPr id="51" name="Text Box 323">
            <a:extLst>
              <a:ext uri="{FF2B5EF4-FFF2-40B4-BE49-F238E27FC236}">
                <a16:creationId xmlns:a16="http://schemas.microsoft.com/office/drawing/2014/main" id="{7F04DC71-C55A-4574-9713-6C3F232C6D0D}"/>
              </a:ext>
            </a:extLst>
          </p:cNvPr>
          <p:cNvSpPr txBox="1">
            <a:spLocks noChangeArrowheads="1"/>
          </p:cNvSpPr>
          <p:nvPr/>
        </p:nvSpPr>
        <p:spPr bwMode="auto">
          <a:xfrm>
            <a:off x="1032037" y="1753136"/>
            <a:ext cx="6209457" cy="2383473"/>
          </a:xfrm>
          <a:prstGeom prst="rect">
            <a:avLst/>
          </a:prstGeom>
          <a:noFill/>
          <a:ln>
            <a:noFill/>
          </a:ln>
          <a:effectLst/>
          <a:extLst>
            <a:ext uri="{909E8E84-426E-40DD-AFC4-6F175D3DCCD1}">
              <a14:hiddenFill xmlns:a14="http://schemas.microsoft.com/office/drawing/2010/main">
                <a:solidFill>
                  <a:srgbClr val="FFFFFE"/>
                </a:solidFill>
              </a14:hiddenFill>
            </a:ext>
            <a:ext uri="{91240B29-F687-4F45-9708-019B960494DF}">
              <a14:hiddenLine xmlns:a14="http://schemas.microsoft.com/office/drawing/2010/main" w="9525" algn="in">
                <a:solidFill>
                  <a:srgbClr val="212120"/>
                </a:solidFill>
                <a:miter lim="800000"/>
                <a:headEnd/>
                <a:tailEnd/>
              </a14:hiddenLine>
            </a:ext>
            <a:ext uri="{AF507438-7753-43E0-B8FC-AC1667EBCBE1}">
              <a14:hiddenEffects xmlns:a14="http://schemas.microsoft.com/office/drawing/2010/main">
                <a:effectLst/>
              </a14:hiddenEffects>
            </a:ext>
          </a:extLst>
        </p:spPr>
        <p:txBody>
          <a:bodyPr rot="0" vert="horz" wrap="square" lIns="90000" tIns="36576" rIns="90000" bIns="36576" anchor="t" anchorCtr="0" upright="1">
            <a:spAutoFit/>
          </a:bodyPr>
          <a:lstStyle/>
          <a:p>
            <a:r>
              <a:rPr lang="fr-FR" sz="1501" dirty="0">
                <a:solidFill>
                  <a:srgbClr val="215868"/>
                </a:solidFill>
                <a:latin typeface="Montserrat Alternates Light"/>
                <a:ea typeface="Tahoma" panose="020B0604030504040204" pitchFamily="34" charset="0"/>
                <a:cs typeface="Tahoma" panose="020B0604030504040204" pitchFamily="34" charset="0"/>
              </a:rPr>
              <a:t>Il est strictement interdit d’utiliser des lettres dans le dessin et de parler en dessinant (sous peine de pénalité d’un point). Tout comme pour la première manche, les rébus sont autorisés.</a:t>
            </a:r>
          </a:p>
          <a:p>
            <a:r>
              <a:rPr lang="fr-FR" sz="1501" dirty="0">
                <a:solidFill>
                  <a:srgbClr val="215868"/>
                </a:solidFill>
                <a:latin typeface="Montserrat Alternates Light"/>
                <a:ea typeface="Tahoma" panose="020B0604030504040204" pitchFamily="34" charset="0"/>
                <a:cs typeface="Tahoma" panose="020B0604030504040204" pitchFamily="34" charset="0"/>
              </a:rPr>
              <a:t>De même que pour la première manche, il </a:t>
            </a:r>
            <a:r>
              <a:rPr lang="fr-FR" sz="1501" b="1" dirty="0">
                <a:solidFill>
                  <a:srgbClr val="215868"/>
                </a:solidFill>
                <a:latin typeface="Montserrat Alternates Light"/>
                <a:ea typeface="Tahoma" panose="020B0604030504040204" pitchFamily="34" charset="0"/>
                <a:cs typeface="Tahoma" panose="020B0604030504040204" pitchFamily="34" charset="0"/>
              </a:rPr>
              <a:t>est interdit de passer des mots</a:t>
            </a:r>
            <a:r>
              <a:rPr lang="fr-FR" sz="1501" dirty="0">
                <a:solidFill>
                  <a:srgbClr val="215868"/>
                </a:solidFill>
                <a:latin typeface="Montserrat Alternates Light"/>
                <a:ea typeface="Tahoma" panose="020B0604030504040204" pitchFamily="34" charset="0"/>
                <a:cs typeface="Tahoma" panose="020B0604030504040204" pitchFamily="34" charset="0"/>
              </a:rPr>
              <a:t>, même en cas de difficulté.</a:t>
            </a:r>
          </a:p>
          <a:p>
            <a:r>
              <a:rPr lang="fr-FR" sz="1501" dirty="0">
                <a:solidFill>
                  <a:srgbClr val="215868"/>
                </a:solidFill>
                <a:latin typeface="Montserrat Alternates Light"/>
                <a:ea typeface="Tahoma" panose="020B0604030504040204" pitchFamily="34" charset="0"/>
                <a:cs typeface="Tahoma" panose="020B0604030504040204" pitchFamily="34" charset="0"/>
              </a:rPr>
              <a:t>Pour cette manche, des tours de </a:t>
            </a:r>
            <a:r>
              <a:rPr lang="fr-FR" sz="1501" b="1" dirty="0">
                <a:solidFill>
                  <a:srgbClr val="215868"/>
                </a:solidFill>
                <a:latin typeface="Montserrat Alternates Light"/>
                <a:ea typeface="Tahoma" panose="020B0604030504040204" pitchFamily="34" charset="0"/>
                <a:cs typeface="Tahoma" panose="020B0604030504040204" pitchFamily="34" charset="0"/>
              </a:rPr>
              <a:t>1 minute </a:t>
            </a:r>
            <a:r>
              <a:rPr lang="fr-FR" sz="1501" dirty="0">
                <a:solidFill>
                  <a:srgbClr val="215868"/>
                </a:solidFill>
                <a:latin typeface="Montserrat Alternates Light"/>
                <a:ea typeface="Tahoma" panose="020B0604030504040204" pitchFamily="34" charset="0"/>
                <a:cs typeface="Tahoma" panose="020B0604030504040204" pitchFamily="34" charset="0"/>
              </a:rPr>
              <a:t>sont recommandés.	</a:t>
            </a:r>
          </a:p>
          <a:p>
            <a:r>
              <a:rPr lang="fr-FR" sz="1501" dirty="0">
                <a:solidFill>
                  <a:srgbClr val="215868"/>
                </a:solidFill>
                <a:latin typeface="Montserrat Alternates Light"/>
                <a:ea typeface="Tahoma" panose="020B0604030504040204" pitchFamily="34" charset="0"/>
                <a:cs typeface="Tahoma" panose="020B0604030504040204" pitchFamily="34" charset="0"/>
              </a:rPr>
              <a:t>Une fois que toutes les cartes ont été devinées, on comptabilise les points : </a:t>
            </a:r>
            <a:r>
              <a:rPr lang="fr-FR" sz="1501" b="1" dirty="0">
                <a:solidFill>
                  <a:srgbClr val="215868"/>
                </a:solidFill>
                <a:latin typeface="Montserrat Alternates Light"/>
                <a:ea typeface="Tahoma" panose="020B0604030504040204" pitchFamily="34" charset="0"/>
                <a:cs typeface="Tahoma" panose="020B0604030504040204" pitchFamily="34" charset="0"/>
              </a:rPr>
              <a:t>un point par carte devinée</a:t>
            </a:r>
            <a:r>
              <a:rPr lang="fr-FR" sz="1501" dirty="0">
                <a:solidFill>
                  <a:srgbClr val="215868"/>
                </a:solidFill>
                <a:latin typeface="Montserrat Alternates Light"/>
                <a:ea typeface="Tahoma" panose="020B0604030504040204" pitchFamily="34" charset="0"/>
                <a:cs typeface="Tahoma" panose="020B0604030504040204" pitchFamily="34" charset="0"/>
              </a:rPr>
              <a:t>. Il ne faut pas oublier de déduire les potentiels points de pénalité. On additionne ces points avec ceux de la manche précédente.</a:t>
            </a:r>
          </a:p>
        </p:txBody>
      </p:sp>
      <p:sp>
        <p:nvSpPr>
          <p:cNvPr id="52" name="TextBox 51">
            <a:extLst>
              <a:ext uri="{FF2B5EF4-FFF2-40B4-BE49-F238E27FC236}">
                <a16:creationId xmlns:a16="http://schemas.microsoft.com/office/drawing/2014/main" id="{477DA5AE-356F-425D-895C-1E69B11B9BB6}"/>
              </a:ext>
            </a:extLst>
          </p:cNvPr>
          <p:cNvSpPr txBox="1"/>
          <p:nvPr/>
        </p:nvSpPr>
        <p:spPr>
          <a:xfrm>
            <a:off x="3600070" y="4230564"/>
            <a:ext cx="1305614" cy="430887"/>
          </a:xfrm>
          <a:prstGeom prst="rect">
            <a:avLst/>
          </a:prstGeom>
          <a:noFill/>
        </p:spPr>
        <p:txBody>
          <a:bodyPr wrap="none" rtlCol="0">
            <a:spAutoFit/>
          </a:bodyPr>
          <a:lstStyle/>
          <a:p>
            <a:r>
              <a:rPr lang="fr-FR" sz="2200" b="1" i="1">
                <a:solidFill>
                  <a:srgbClr val="215868"/>
                </a:solidFill>
                <a:latin typeface="Montserrat Alternates Light"/>
              </a:rPr>
              <a:t>Chantage</a:t>
            </a:r>
          </a:p>
        </p:txBody>
      </p:sp>
      <p:sp>
        <p:nvSpPr>
          <p:cNvPr id="53" name="TextBox 52">
            <a:extLst>
              <a:ext uri="{FF2B5EF4-FFF2-40B4-BE49-F238E27FC236}">
                <a16:creationId xmlns:a16="http://schemas.microsoft.com/office/drawing/2014/main" id="{A958CAA4-4638-47A2-8350-19A2ACB64B4F}"/>
              </a:ext>
            </a:extLst>
          </p:cNvPr>
          <p:cNvSpPr txBox="1"/>
          <p:nvPr/>
        </p:nvSpPr>
        <p:spPr>
          <a:xfrm>
            <a:off x="4378293" y="4733765"/>
            <a:ext cx="1348446" cy="430887"/>
          </a:xfrm>
          <a:prstGeom prst="rect">
            <a:avLst/>
          </a:prstGeom>
          <a:noFill/>
        </p:spPr>
        <p:txBody>
          <a:bodyPr wrap="none" rtlCol="0">
            <a:spAutoFit/>
          </a:bodyPr>
          <a:lstStyle/>
          <a:p>
            <a:r>
              <a:rPr lang="fr-FR" sz="2200" b="1" i="1">
                <a:solidFill>
                  <a:srgbClr val="215868"/>
                </a:solidFill>
                <a:latin typeface="Montserrat Alternates Light"/>
              </a:rPr>
              <a:t>Vie privée</a:t>
            </a:r>
          </a:p>
        </p:txBody>
      </p:sp>
      <p:sp>
        <p:nvSpPr>
          <p:cNvPr id="54" name="TextBox 53">
            <a:extLst>
              <a:ext uri="{FF2B5EF4-FFF2-40B4-BE49-F238E27FC236}">
                <a16:creationId xmlns:a16="http://schemas.microsoft.com/office/drawing/2014/main" id="{9E74D2BD-2C9F-465E-AD59-1D9D94A4F8FC}"/>
              </a:ext>
            </a:extLst>
          </p:cNvPr>
          <p:cNvSpPr txBox="1"/>
          <p:nvPr/>
        </p:nvSpPr>
        <p:spPr>
          <a:xfrm>
            <a:off x="5591847" y="4383005"/>
            <a:ext cx="1394100" cy="430887"/>
          </a:xfrm>
          <a:prstGeom prst="rect">
            <a:avLst/>
          </a:prstGeom>
          <a:noFill/>
        </p:spPr>
        <p:txBody>
          <a:bodyPr wrap="none" rtlCol="0">
            <a:spAutoFit/>
          </a:bodyPr>
          <a:lstStyle/>
          <a:p>
            <a:r>
              <a:rPr lang="fr-FR" sz="2200" b="1" i="1">
                <a:solidFill>
                  <a:srgbClr val="215868"/>
                </a:solidFill>
                <a:latin typeface="Montserrat Alternates Light"/>
              </a:rPr>
              <a:t>Fake news</a:t>
            </a:r>
          </a:p>
        </p:txBody>
      </p:sp>
      <p:sp>
        <p:nvSpPr>
          <p:cNvPr id="55" name="TextBox 54">
            <a:extLst>
              <a:ext uri="{FF2B5EF4-FFF2-40B4-BE49-F238E27FC236}">
                <a16:creationId xmlns:a16="http://schemas.microsoft.com/office/drawing/2014/main" id="{6F1BE4DB-E122-4B82-8870-EE01D162705B}"/>
              </a:ext>
            </a:extLst>
          </p:cNvPr>
          <p:cNvSpPr txBox="1"/>
          <p:nvPr/>
        </p:nvSpPr>
        <p:spPr>
          <a:xfrm>
            <a:off x="3575243" y="9939994"/>
            <a:ext cx="1814920" cy="430887"/>
          </a:xfrm>
          <a:prstGeom prst="rect">
            <a:avLst/>
          </a:prstGeom>
          <a:noFill/>
        </p:spPr>
        <p:txBody>
          <a:bodyPr wrap="none" rtlCol="0">
            <a:spAutoFit/>
          </a:bodyPr>
          <a:lstStyle/>
          <a:p>
            <a:r>
              <a:rPr lang="fr-FR" sz="2200" b="1" i="1">
                <a:solidFill>
                  <a:srgbClr val="215868"/>
                </a:solidFill>
                <a:latin typeface="Montserrat Alternates Light"/>
              </a:rPr>
              <a:t>Mot de passe</a:t>
            </a:r>
          </a:p>
        </p:txBody>
      </p:sp>
      <p:sp>
        <p:nvSpPr>
          <p:cNvPr id="59" name="TextBox 58">
            <a:extLst>
              <a:ext uri="{FF2B5EF4-FFF2-40B4-BE49-F238E27FC236}">
                <a16:creationId xmlns:a16="http://schemas.microsoft.com/office/drawing/2014/main" id="{55F54976-DC83-4781-9F31-70E2A6EB3F20}"/>
              </a:ext>
            </a:extLst>
          </p:cNvPr>
          <p:cNvSpPr txBox="1"/>
          <p:nvPr/>
        </p:nvSpPr>
        <p:spPr>
          <a:xfrm>
            <a:off x="3847328" y="9400165"/>
            <a:ext cx="1647182" cy="430887"/>
          </a:xfrm>
          <a:prstGeom prst="rect">
            <a:avLst/>
          </a:prstGeom>
          <a:noFill/>
        </p:spPr>
        <p:txBody>
          <a:bodyPr wrap="none" rtlCol="0">
            <a:spAutoFit/>
          </a:bodyPr>
          <a:lstStyle/>
          <a:p>
            <a:r>
              <a:rPr lang="fr-FR" sz="2200" b="1" i="1">
                <a:solidFill>
                  <a:srgbClr val="215868"/>
                </a:solidFill>
                <a:latin typeface="Montserrat Alternates Light"/>
              </a:rPr>
              <a:t>Signalement</a:t>
            </a:r>
          </a:p>
        </p:txBody>
      </p:sp>
      <p:sp>
        <p:nvSpPr>
          <p:cNvPr id="60" name="TextBox 59">
            <a:extLst>
              <a:ext uri="{FF2B5EF4-FFF2-40B4-BE49-F238E27FC236}">
                <a16:creationId xmlns:a16="http://schemas.microsoft.com/office/drawing/2014/main" id="{81B4CAE0-B6D9-4378-978F-3D1AE87144BD}"/>
              </a:ext>
            </a:extLst>
          </p:cNvPr>
          <p:cNvSpPr txBox="1"/>
          <p:nvPr/>
        </p:nvSpPr>
        <p:spPr>
          <a:xfrm>
            <a:off x="5276576" y="9722110"/>
            <a:ext cx="2014141" cy="430887"/>
          </a:xfrm>
          <a:prstGeom prst="rect">
            <a:avLst/>
          </a:prstGeom>
          <a:noFill/>
        </p:spPr>
        <p:txBody>
          <a:bodyPr wrap="none" rtlCol="0">
            <a:spAutoFit/>
          </a:bodyPr>
          <a:lstStyle/>
          <a:p>
            <a:r>
              <a:rPr lang="fr-FR" sz="2200" b="1" i="1">
                <a:solidFill>
                  <a:srgbClr val="215868"/>
                </a:solidFill>
                <a:latin typeface="Montserrat Alternates Light"/>
              </a:rPr>
              <a:t>Cellule d’écoute</a:t>
            </a:r>
          </a:p>
        </p:txBody>
      </p:sp>
    </p:spTree>
    <p:extLst>
      <p:ext uri="{BB962C8B-B14F-4D97-AF65-F5344CB8AC3E}">
        <p14:creationId xmlns:p14="http://schemas.microsoft.com/office/powerpoint/2010/main" val="1662042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grpSp>
        <p:nvGrpSpPr>
          <p:cNvPr id="4" name="Group 188">
            <a:extLst>
              <a:ext uri="{FF2B5EF4-FFF2-40B4-BE49-F238E27FC236}">
                <a16:creationId xmlns:a16="http://schemas.microsoft.com/office/drawing/2014/main" id="{6BE88516-95B6-43BD-8264-D9C5A88597A7}"/>
              </a:ext>
            </a:extLst>
          </p:cNvPr>
          <p:cNvGrpSpPr>
            <a:grpSpLocks/>
          </p:cNvGrpSpPr>
          <p:nvPr/>
        </p:nvGrpSpPr>
        <p:grpSpPr bwMode="auto">
          <a:xfrm>
            <a:off x="-22266" y="4"/>
            <a:ext cx="4927849" cy="10691813"/>
            <a:chOff x="1024128" y="1051559"/>
            <a:chExt cx="49341" cy="100978"/>
          </a:xfrm>
        </p:grpSpPr>
        <p:sp>
          <p:nvSpPr>
            <p:cNvPr id="7" name="Freeform 190">
              <a:extLst>
                <a:ext uri="{FF2B5EF4-FFF2-40B4-BE49-F238E27FC236}">
                  <a16:creationId xmlns:a16="http://schemas.microsoft.com/office/drawing/2014/main" id="{11AF9883-A7EC-41FE-ABBB-D4A737F6C823}"/>
                </a:ext>
              </a:extLst>
            </p:cNvPr>
            <p:cNvSpPr>
              <a:spLocks noEditPoints="1"/>
            </p:cNvSpPr>
            <p:nvPr/>
          </p:nvSpPr>
          <p:spPr bwMode="auto">
            <a:xfrm>
              <a:off x="1024128" y="1051559"/>
              <a:ext cx="49341" cy="100978"/>
            </a:xfrm>
            <a:custGeom>
              <a:avLst/>
              <a:gdLst>
                <a:gd name="T0" fmla="*/ 1152 w 1548"/>
                <a:gd name="T1" fmla="*/ 1194 h 3168"/>
                <a:gd name="T2" fmla="*/ 1407 w 1548"/>
                <a:gd name="T3" fmla="*/ 1060 h 3168"/>
                <a:gd name="T4" fmla="*/ 1521 w 1548"/>
                <a:gd name="T5" fmla="*/ 1367 h 3168"/>
                <a:gd name="T6" fmla="*/ 1506 w 1548"/>
                <a:gd name="T7" fmla="*/ 1075 h 3168"/>
                <a:gd name="T8" fmla="*/ 1292 w 1548"/>
                <a:gd name="T9" fmla="*/ 0 h 3168"/>
                <a:gd name="T10" fmla="*/ 1233 w 1548"/>
                <a:gd name="T11" fmla="*/ 1134 h 3168"/>
                <a:gd name="T12" fmla="*/ 916 w 1548"/>
                <a:gd name="T13" fmla="*/ 831 h 3168"/>
                <a:gd name="T14" fmla="*/ 802 w 1548"/>
                <a:gd name="T15" fmla="*/ 340 h 3168"/>
                <a:gd name="T16" fmla="*/ 427 w 1548"/>
                <a:gd name="T17" fmla="*/ 183 h 3168"/>
                <a:gd name="T18" fmla="*/ 299 w 1548"/>
                <a:gd name="T19" fmla="*/ 0 h 3168"/>
                <a:gd name="T20" fmla="*/ 316 w 1548"/>
                <a:gd name="T21" fmla="*/ 166 h 3168"/>
                <a:gd name="T22" fmla="*/ 735 w 1548"/>
                <a:gd name="T23" fmla="*/ 250 h 3168"/>
                <a:gd name="T24" fmla="*/ 310 w 1548"/>
                <a:gd name="T25" fmla="*/ 674 h 3168"/>
                <a:gd name="T26" fmla="*/ 182 w 1548"/>
                <a:gd name="T27" fmla="*/ 537 h 3168"/>
                <a:gd name="T28" fmla="*/ 428 w 1548"/>
                <a:gd name="T29" fmla="*/ 409 h 3168"/>
                <a:gd name="T30" fmla="*/ 264 w 1548"/>
                <a:gd name="T31" fmla="*/ 387 h 3168"/>
                <a:gd name="T32" fmla="*/ 234 w 1548"/>
                <a:gd name="T33" fmla="*/ 399 h 3168"/>
                <a:gd name="T34" fmla="*/ 153 w 1548"/>
                <a:gd name="T35" fmla="*/ 546 h 3168"/>
                <a:gd name="T36" fmla="*/ 614 w 1548"/>
                <a:gd name="T37" fmla="*/ 703 h 3168"/>
                <a:gd name="T38" fmla="*/ 486 w 1548"/>
                <a:gd name="T39" fmla="*/ 1106 h 3168"/>
                <a:gd name="T40" fmla="*/ 211 w 1548"/>
                <a:gd name="T41" fmla="*/ 2372 h 3168"/>
                <a:gd name="T42" fmla="*/ 41 w 1548"/>
                <a:gd name="T43" fmla="*/ 1351 h 3168"/>
                <a:gd name="T44" fmla="*/ 23 w 1548"/>
                <a:gd name="T45" fmla="*/ 1369 h 3168"/>
                <a:gd name="T46" fmla="*/ 98 w 1548"/>
                <a:gd name="T47" fmla="*/ 2675 h 3168"/>
                <a:gd name="T48" fmla="*/ 381 w 1548"/>
                <a:gd name="T49" fmla="*/ 2804 h 3168"/>
                <a:gd name="T50" fmla="*/ 173 w 1548"/>
                <a:gd name="T51" fmla="*/ 2918 h 3168"/>
                <a:gd name="T52" fmla="*/ 366 w 1548"/>
                <a:gd name="T53" fmla="*/ 2903 h 3168"/>
                <a:gd name="T54" fmla="*/ 443 w 1548"/>
                <a:gd name="T55" fmla="*/ 2716 h 3168"/>
                <a:gd name="T56" fmla="*/ 557 w 1548"/>
                <a:gd name="T57" fmla="*/ 3168 h 3168"/>
                <a:gd name="T58" fmla="*/ 542 w 1548"/>
                <a:gd name="T59" fmla="*/ 2731 h 3168"/>
                <a:gd name="T60" fmla="*/ 116 w 1548"/>
                <a:gd name="T61" fmla="*/ 2656 h 3168"/>
                <a:gd name="T62" fmla="*/ 211 w 1548"/>
                <a:gd name="T63" fmla="*/ 2398 h 3168"/>
                <a:gd name="T64" fmla="*/ 256 w 1548"/>
                <a:gd name="T65" fmla="*/ 2513 h 3168"/>
                <a:gd name="T66" fmla="*/ 590 w 1548"/>
                <a:gd name="T67" fmla="*/ 2588 h 3168"/>
                <a:gd name="T68" fmla="*/ 650 w 1548"/>
                <a:gd name="T69" fmla="*/ 3168 h 3168"/>
                <a:gd name="T70" fmla="*/ 509 w 1548"/>
                <a:gd name="T71" fmla="*/ 2528 h 3168"/>
                <a:gd name="T72" fmla="*/ 241 w 1548"/>
                <a:gd name="T73" fmla="*/ 2414 h 3168"/>
                <a:gd name="T74" fmla="*/ 352 w 1548"/>
                <a:gd name="T75" fmla="*/ 2258 h 3168"/>
                <a:gd name="T76" fmla="*/ 532 w 1548"/>
                <a:gd name="T77" fmla="*/ 1129 h 3168"/>
                <a:gd name="T78" fmla="*/ 643 w 1548"/>
                <a:gd name="T79" fmla="*/ 979 h 3168"/>
                <a:gd name="T80" fmla="*/ 849 w 1548"/>
                <a:gd name="T81" fmla="*/ 741 h 3168"/>
                <a:gd name="T82" fmla="*/ 830 w 1548"/>
                <a:gd name="T83" fmla="*/ 1168 h 3168"/>
                <a:gd name="T84" fmla="*/ 690 w 1548"/>
                <a:gd name="T85" fmla="*/ 3168 h 3168"/>
                <a:gd name="T86" fmla="*/ 750 w 1548"/>
                <a:gd name="T87" fmla="*/ 1227 h 3168"/>
                <a:gd name="T88" fmla="*/ 241 w 1548"/>
                <a:gd name="T89" fmla="*/ 2368 h 3168"/>
                <a:gd name="T90" fmla="*/ 325 w 1548"/>
                <a:gd name="T91" fmla="*/ 2258 h 3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48" h="3168">
                  <a:moveTo>
                    <a:pt x="750" y="1227"/>
                  </a:moveTo>
                  <a:cubicBezTo>
                    <a:pt x="770" y="1207"/>
                    <a:pt x="799" y="1194"/>
                    <a:pt x="830" y="1194"/>
                  </a:cubicBezTo>
                  <a:cubicBezTo>
                    <a:pt x="1152" y="1194"/>
                    <a:pt x="1152" y="1194"/>
                    <a:pt x="1152" y="1194"/>
                  </a:cubicBezTo>
                  <a:cubicBezTo>
                    <a:pt x="1191" y="1194"/>
                    <a:pt x="1226" y="1178"/>
                    <a:pt x="1251" y="1153"/>
                  </a:cubicBezTo>
                  <a:cubicBezTo>
                    <a:pt x="1275" y="1128"/>
                    <a:pt x="1291" y="1096"/>
                    <a:pt x="1292" y="1060"/>
                  </a:cubicBezTo>
                  <a:cubicBezTo>
                    <a:pt x="1407" y="1060"/>
                    <a:pt x="1407" y="1060"/>
                    <a:pt x="1407" y="1060"/>
                  </a:cubicBezTo>
                  <a:cubicBezTo>
                    <a:pt x="1439" y="1060"/>
                    <a:pt x="1467" y="1072"/>
                    <a:pt x="1488" y="1093"/>
                  </a:cubicBezTo>
                  <a:cubicBezTo>
                    <a:pt x="1509" y="1114"/>
                    <a:pt x="1521" y="1142"/>
                    <a:pt x="1521" y="1174"/>
                  </a:cubicBezTo>
                  <a:cubicBezTo>
                    <a:pt x="1521" y="1367"/>
                    <a:pt x="1521" y="1367"/>
                    <a:pt x="1521" y="1367"/>
                  </a:cubicBezTo>
                  <a:cubicBezTo>
                    <a:pt x="1548" y="1367"/>
                    <a:pt x="1548" y="1367"/>
                    <a:pt x="1548" y="1367"/>
                  </a:cubicBezTo>
                  <a:cubicBezTo>
                    <a:pt x="1548" y="1174"/>
                    <a:pt x="1548" y="1174"/>
                    <a:pt x="1548" y="1174"/>
                  </a:cubicBezTo>
                  <a:cubicBezTo>
                    <a:pt x="1548" y="1135"/>
                    <a:pt x="1532" y="1100"/>
                    <a:pt x="1506" y="1075"/>
                  </a:cubicBezTo>
                  <a:cubicBezTo>
                    <a:pt x="1481" y="1049"/>
                    <a:pt x="1446" y="1033"/>
                    <a:pt x="1407" y="1033"/>
                  </a:cubicBezTo>
                  <a:cubicBezTo>
                    <a:pt x="1292" y="1033"/>
                    <a:pt x="1292" y="1033"/>
                    <a:pt x="1292" y="1033"/>
                  </a:cubicBezTo>
                  <a:cubicBezTo>
                    <a:pt x="1292" y="0"/>
                    <a:pt x="1292" y="0"/>
                    <a:pt x="1292" y="0"/>
                  </a:cubicBezTo>
                  <a:cubicBezTo>
                    <a:pt x="1266" y="0"/>
                    <a:pt x="1266" y="0"/>
                    <a:pt x="1266" y="0"/>
                  </a:cubicBezTo>
                  <a:cubicBezTo>
                    <a:pt x="1266" y="1054"/>
                    <a:pt x="1266" y="1054"/>
                    <a:pt x="1266" y="1054"/>
                  </a:cubicBezTo>
                  <a:cubicBezTo>
                    <a:pt x="1266" y="1085"/>
                    <a:pt x="1253" y="1113"/>
                    <a:pt x="1233" y="1134"/>
                  </a:cubicBezTo>
                  <a:cubicBezTo>
                    <a:pt x="1212" y="1155"/>
                    <a:pt x="1184" y="1168"/>
                    <a:pt x="1152" y="1168"/>
                  </a:cubicBezTo>
                  <a:cubicBezTo>
                    <a:pt x="916" y="1168"/>
                    <a:pt x="916" y="1168"/>
                    <a:pt x="916" y="1168"/>
                  </a:cubicBezTo>
                  <a:cubicBezTo>
                    <a:pt x="916" y="831"/>
                    <a:pt x="916" y="831"/>
                    <a:pt x="916" y="831"/>
                  </a:cubicBezTo>
                  <a:cubicBezTo>
                    <a:pt x="916" y="788"/>
                    <a:pt x="899" y="749"/>
                    <a:pt x="870" y="720"/>
                  </a:cubicBezTo>
                  <a:cubicBezTo>
                    <a:pt x="851" y="701"/>
                    <a:pt x="828" y="687"/>
                    <a:pt x="802" y="680"/>
                  </a:cubicBezTo>
                  <a:cubicBezTo>
                    <a:pt x="802" y="340"/>
                    <a:pt x="802" y="340"/>
                    <a:pt x="802" y="340"/>
                  </a:cubicBezTo>
                  <a:cubicBezTo>
                    <a:pt x="802" y="297"/>
                    <a:pt x="784" y="258"/>
                    <a:pt x="756" y="229"/>
                  </a:cubicBezTo>
                  <a:cubicBezTo>
                    <a:pt x="727" y="201"/>
                    <a:pt x="688" y="183"/>
                    <a:pt x="645" y="183"/>
                  </a:cubicBezTo>
                  <a:cubicBezTo>
                    <a:pt x="427" y="183"/>
                    <a:pt x="427" y="183"/>
                    <a:pt x="427" y="183"/>
                  </a:cubicBezTo>
                  <a:cubicBezTo>
                    <a:pt x="392" y="183"/>
                    <a:pt x="360" y="169"/>
                    <a:pt x="337" y="146"/>
                  </a:cubicBezTo>
                  <a:cubicBezTo>
                    <a:pt x="314" y="123"/>
                    <a:pt x="299" y="91"/>
                    <a:pt x="299" y="56"/>
                  </a:cubicBezTo>
                  <a:cubicBezTo>
                    <a:pt x="299" y="0"/>
                    <a:pt x="299" y="0"/>
                    <a:pt x="299" y="0"/>
                  </a:cubicBezTo>
                  <a:cubicBezTo>
                    <a:pt x="270" y="0"/>
                    <a:pt x="270" y="0"/>
                    <a:pt x="270" y="0"/>
                  </a:cubicBezTo>
                  <a:cubicBezTo>
                    <a:pt x="270" y="56"/>
                    <a:pt x="270" y="56"/>
                    <a:pt x="270" y="56"/>
                  </a:cubicBezTo>
                  <a:cubicBezTo>
                    <a:pt x="270" y="99"/>
                    <a:pt x="288" y="138"/>
                    <a:pt x="316" y="166"/>
                  </a:cubicBezTo>
                  <a:cubicBezTo>
                    <a:pt x="345" y="195"/>
                    <a:pt x="384" y="213"/>
                    <a:pt x="427" y="213"/>
                  </a:cubicBezTo>
                  <a:cubicBezTo>
                    <a:pt x="645" y="213"/>
                    <a:pt x="645" y="213"/>
                    <a:pt x="645" y="213"/>
                  </a:cubicBezTo>
                  <a:cubicBezTo>
                    <a:pt x="680" y="213"/>
                    <a:pt x="712" y="227"/>
                    <a:pt x="735" y="250"/>
                  </a:cubicBezTo>
                  <a:cubicBezTo>
                    <a:pt x="758" y="273"/>
                    <a:pt x="773" y="305"/>
                    <a:pt x="773" y="340"/>
                  </a:cubicBezTo>
                  <a:cubicBezTo>
                    <a:pt x="773" y="675"/>
                    <a:pt x="773" y="675"/>
                    <a:pt x="773" y="675"/>
                  </a:cubicBezTo>
                  <a:cubicBezTo>
                    <a:pt x="768" y="674"/>
                    <a:pt x="310" y="674"/>
                    <a:pt x="310" y="674"/>
                  </a:cubicBezTo>
                  <a:cubicBezTo>
                    <a:pt x="275" y="674"/>
                    <a:pt x="243" y="660"/>
                    <a:pt x="220" y="636"/>
                  </a:cubicBezTo>
                  <a:cubicBezTo>
                    <a:pt x="196" y="613"/>
                    <a:pt x="182" y="581"/>
                    <a:pt x="182" y="546"/>
                  </a:cubicBezTo>
                  <a:cubicBezTo>
                    <a:pt x="182" y="537"/>
                    <a:pt x="182" y="537"/>
                    <a:pt x="182" y="537"/>
                  </a:cubicBezTo>
                  <a:cubicBezTo>
                    <a:pt x="182" y="502"/>
                    <a:pt x="196" y="470"/>
                    <a:pt x="220" y="447"/>
                  </a:cubicBezTo>
                  <a:cubicBezTo>
                    <a:pt x="243" y="423"/>
                    <a:pt x="275" y="409"/>
                    <a:pt x="310" y="409"/>
                  </a:cubicBezTo>
                  <a:cubicBezTo>
                    <a:pt x="428" y="409"/>
                    <a:pt x="428" y="409"/>
                    <a:pt x="428" y="409"/>
                  </a:cubicBezTo>
                  <a:cubicBezTo>
                    <a:pt x="428" y="380"/>
                    <a:pt x="428" y="380"/>
                    <a:pt x="428" y="380"/>
                  </a:cubicBezTo>
                  <a:cubicBezTo>
                    <a:pt x="310" y="380"/>
                    <a:pt x="310" y="380"/>
                    <a:pt x="310" y="380"/>
                  </a:cubicBezTo>
                  <a:cubicBezTo>
                    <a:pt x="294" y="380"/>
                    <a:pt x="278" y="382"/>
                    <a:pt x="264" y="387"/>
                  </a:cubicBezTo>
                  <a:cubicBezTo>
                    <a:pt x="264" y="305"/>
                    <a:pt x="264" y="305"/>
                    <a:pt x="264" y="305"/>
                  </a:cubicBezTo>
                  <a:cubicBezTo>
                    <a:pt x="234" y="305"/>
                    <a:pt x="234" y="305"/>
                    <a:pt x="234" y="305"/>
                  </a:cubicBezTo>
                  <a:cubicBezTo>
                    <a:pt x="234" y="399"/>
                    <a:pt x="234" y="399"/>
                    <a:pt x="234" y="399"/>
                  </a:cubicBezTo>
                  <a:cubicBezTo>
                    <a:pt x="221" y="406"/>
                    <a:pt x="209" y="415"/>
                    <a:pt x="199" y="426"/>
                  </a:cubicBezTo>
                  <a:cubicBezTo>
                    <a:pt x="170" y="454"/>
                    <a:pt x="153" y="494"/>
                    <a:pt x="153" y="537"/>
                  </a:cubicBezTo>
                  <a:cubicBezTo>
                    <a:pt x="153" y="546"/>
                    <a:pt x="153" y="546"/>
                    <a:pt x="153" y="546"/>
                  </a:cubicBezTo>
                  <a:cubicBezTo>
                    <a:pt x="153" y="589"/>
                    <a:pt x="170" y="629"/>
                    <a:pt x="199" y="657"/>
                  </a:cubicBezTo>
                  <a:cubicBezTo>
                    <a:pt x="227" y="686"/>
                    <a:pt x="267" y="703"/>
                    <a:pt x="310" y="703"/>
                  </a:cubicBezTo>
                  <a:cubicBezTo>
                    <a:pt x="614" y="703"/>
                    <a:pt x="614" y="703"/>
                    <a:pt x="614" y="703"/>
                  </a:cubicBezTo>
                  <a:cubicBezTo>
                    <a:pt x="614" y="979"/>
                    <a:pt x="614" y="979"/>
                    <a:pt x="614" y="979"/>
                  </a:cubicBezTo>
                  <a:cubicBezTo>
                    <a:pt x="614" y="1014"/>
                    <a:pt x="599" y="1046"/>
                    <a:pt x="576" y="1069"/>
                  </a:cubicBezTo>
                  <a:cubicBezTo>
                    <a:pt x="553" y="1092"/>
                    <a:pt x="521" y="1106"/>
                    <a:pt x="486" y="1106"/>
                  </a:cubicBezTo>
                  <a:cubicBezTo>
                    <a:pt x="215" y="1107"/>
                    <a:pt x="215" y="1107"/>
                    <a:pt x="215" y="1107"/>
                  </a:cubicBezTo>
                  <a:cubicBezTo>
                    <a:pt x="215" y="2372"/>
                    <a:pt x="215" y="2372"/>
                    <a:pt x="215" y="2372"/>
                  </a:cubicBezTo>
                  <a:cubicBezTo>
                    <a:pt x="214" y="2372"/>
                    <a:pt x="213" y="2372"/>
                    <a:pt x="211" y="2372"/>
                  </a:cubicBezTo>
                  <a:cubicBezTo>
                    <a:pt x="82" y="2372"/>
                    <a:pt x="82" y="2372"/>
                    <a:pt x="82" y="2372"/>
                  </a:cubicBezTo>
                  <a:cubicBezTo>
                    <a:pt x="82" y="1450"/>
                    <a:pt x="82" y="1450"/>
                    <a:pt x="82" y="1450"/>
                  </a:cubicBezTo>
                  <a:cubicBezTo>
                    <a:pt x="82" y="1411"/>
                    <a:pt x="67" y="1376"/>
                    <a:pt x="41" y="1351"/>
                  </a:cubicBezTo>
                  <a:cubicBezTo>
                    <a:pt x="29" y="1339"/>
                    <a:pt x="15" y="1329"/>
                    <a:pt x="0" y="1322"/>
                  </a:cubicBezTo>
                  <a:cubicBezTo>
                    <a:pt x="0" y="1352"/>
                    <a:pt x="0" y="1352"/>
                    <a:pt x="0" y="1352"/>
                  </a:cubicBezTo>
                  <a:cubicBezTo>
                    <a:pt x="8" y="1357"/>
                    <a:pt x="16" y="1362"/>
                    <a:pt x="23" y="1369"/>
                  </a:cubicBezTo>
                  <a:cubicBezTo>
                    <a:pt x="43" y="1390"/>
                    <a:pt x="56" y="1418"/>
                    <a:pt x="56" y="1450"/>
                  </a:cubicBezTo>
                  <a:cubicBezTo>
                    <a:pt x="56" y="2576"/>
                    <a:pt x="56" y="2576"/>
                    <a:pt x="56" y="2576"/>
                  </a:cubicBezTo>
                  <a:cubicBezTo>
                    <a:pt x="56" y="2614"/>
                    <a:pt x="72" y="2649"/>
                    <a:pt x="98" y="2675"/>
                  </a:cubicBezTo>
                  <a:cubicBezTo>
                    <a:pt x="123" y="2700"/>
                    <a:pt x="158" y="2716"/>
                    <a:pt x="197" y="2716"/>
                  </a:cubicBezTo>
                  <a:cubicBezTo>
                    <a:pt x="381" y="2716"/>
                    <a:pt x="381" y="2716"/>
                    <a:pt x="381" y="2716"/>
                  </a:cubicBezTo>
                  <a:cubicBezTo>
                    <a:pt x="381" y="2804"/>
                    <a:pt x="381" y="2804"/>
                    <a:pt x="381" y="2804"/>
                  </a:cubicBezTo>
                  <a:cubicBezTo>
                    <a:pt x="381" y="2835"/>
                    <a:pt x="368" y="2863"/>
                    <a:pt x="347" y="2884"/>
                  </a:cubicBezTo>
                  <a:cubicBezTo>
                    <a:pt x="326" y="2905"/>
                    <a:pt x="298" y="2918"/>
                    <a:pt x="267" y="2918"/>
                  </a:cubicBezTo>
                  <a:cubicBezTo>
                    <a:pt x="173" y="2918"/>
                    <a:pt x="173" y="2918"/>
                    <a:pt x="173" y="2918"/>
                  </a:cubicBezTo>
                  <a:cubicBezTo>
                    <a:pt x="173" y="2944"/>
                    <a:pt x="173" y="2944"/>
                    <a:pt x="173" y="2944"/>
                  </a:cubicBezTo>
                  <a:cubicBezTo>
                    <a:pt x="267" y="2944"/>
                    <a:pt x="267" y="2944"/>
                    <a:pt x="267" y="2944"/>
                  </a:cubicBezTo>
                  <a:cubicBezTo>
                    <a:pt x="305" y="2944"/>
                    <a:pt x="340" y="2928"/>
                    <a:pt x="366" y="2903"/>
                  </a:cubicBezTo>
                  <a:cubicBezTo>
                    <a:pt x="391" y="2877"/>
                    <a:pt x="407" y="2842"/>
                    <a:pt x="407" y="2804"/>
                  </a:cubicBezTo>
                  <a:cubicBezTo>
                    <a:pt x="407" y="2716"/>
                    <a:pt x="407" y="2716"/>
                    <a:pt x="407" y="2716"/>
                  </a:cubicBezTo>
                  <a:cubicBezTo>
                    <a:pt x="443" y="2716"/>
                    <a:pt x="443" y="2716"/>
                    <a:pt x="443" y="2716"/>
                  </a:cubicBezTo>
                  <a:cubicBezTo>
                    <a:pt x="474" y="2716"/>
                    <a:pt x="502" y="2729"/>
                    <a:pt x="523" y="2750"/>
                  </a:cubicBezTo>
                  <a:cubicBezTo>
                    <a:pt x="544" y="2770"/>
                    <a:pt x="557" y="2799"/>
                    <a:pt x="557" y="2830"/>
                  </a:cubicBezTo>
                  <a:cubicBezTo>
                    <a:pt x="557" y="3168"/>
                    <a:pt x="557" y="3168"/>
                    <a:pt x="557" y="3168"/>
                  </a:cubicBezTo>
                  <a:cubicBezTo>
                    <a:pt x="583" y="3168"/>
                    <a:pt x="583" y="3168"/>
                    <a:pt x="583" y="3168"/>
                  </a:cubicBezTo>
                  <a:cubicBezTo>
                    <a:pt x="583" y="2830"/>
                    <a:pt x="583" y="2830"/>
                    <a:pt x="583" y="2830"/>
                  </a:cubicBezTo>
                  <a:cubicBezTo>
                    <a:pt x="583" y="2792"/>
                    <a:pt x="567" y="2756"/>
                    <a:pt x="542" y="2731"/>
                  </a:cubicBezTo>
                  <a:cubicBezTo>
                    <a:pt x="516" y="2706"/>
                    <a:pt x="481" y="2690"/>
                    <a:pt x="443" y="2690"/>
                  </a:cubicBezTo>
                  <a:cubicBezTo>
                    <a:pt x="197" y="2690"/>
                    <a:pt x="197" y="2690"/>
                    <a:pt x="197" y="2690"/>
                  </a:cubicBezTo>
                  <a:cubicBezTo>
                    <a:pt x="165" y="2690"/>
                    <a:pt x="137" y="2677"/>
                    <a:pt x="116" y="2656"/>
                  </a:cubicBezTo>
                  <a:cubicBezTo>
                    <a:pt x="95" y="2636"/>
                    <a:pt x="82" y="2607"/>
                    <a:pt x="82" y="2576"/>
                  </a:cubicBezTo>
                  <a:cubicBezTo>
                    <a:pt x="82" y="2398"/>
                    <a:pt x="82" y="2398"/>
                    <a:pt x="82" y="2398"/>
                  </a:cubicBezTo>
                  <a:cubicBezTo>
                    <a:pt x="211" y="2398"/>
                    <a:pt x="211" y="2398"/>
                    <a:pt x="211" y="2398"/>
                  </a:cubicBezTo>
                  <a:cubicBezTo>
                    <a:pt x="213" y="2398"/>
                    <a:pt x="214" y="2398"/>
                    <a:pt x="215" y="2398"/>
                  </a:cubicBezTo>
                  <a:cubicBezTo>
                    <a:pt x="215" y="2414"/>
                    <a:pt x="215" y="2414"/>
                    <a:pt x="215" y="2414"/>
                  </a:cubicBezTo>
                  <a:cubicBezTo>
                    <a:pt x="215" y="2452"/>
                    <a:pt x="231" y="2487"/>
                    <a:pt x="256" y="2513"/>
                  </a:cubicBezTo>
                  <a:cubicBezTo>
                    <a:pt x="282" y="2538"/>
                    <a:pt x="317" y="2554"/>
                    <a:pt x="355" y="2554"/>
                  </a:cubicBezTo>
                  <a:cubicBezTo>
                    <a:pt x="509" y="2554"/>
                    <a:pt x="509" y="2554"/>
                    <a:pt x="509" y="2554"/>
                  </a:cubicBezTo>
                  <a:cubicBezTo>
                    <a:pt x="541" y="2554"/>
                    <a:pt x="569" y="2567"/>
                    <a:pt x="590" y="2588"/>
                  </a:cubicBezTo>
                  <a:cubicBezTo>
                    <a:pt x="611" y="2608"/>
                    <a:pt x="623" y="2637"/>
                    <a:pt x="623" y="2668"/>
                  </a:cubicBezTo>
                  <a:cubicBezTo>
                    <a:pt x="623" y="3168"/>
                    <a:pt x="623" y="3168"/>
                    <a:pt x="623" y="3168"/>
                  </a:cubicBezTo>
                  <a:cubicBezTo>
                    <a:pt x="650" y="3168"/>
                    <a:pt x="650" y="3168"/>
                    <a:pt x="650" y="3168"/>
                  </a:cubicBezTo>
                  <a:cubicBezTo>
                    <a:pt x="650" y="2668"/>
                    <a:pt x="650" y="2668"/>
                    <a:pt x="650" y="2668"/>
                  </a:cubicBezTo>
                  <a:cubicBezTo>
                    <a:pt x="650" y="2629"/>
                    <a:pt x="634" y="2594"/>
                    <a:pt x="608" y="2569"/>
                  </a:cubicBezTo>
                  <a:cubicBezTo>
                    <a:pt x="583" y="2544"/>
                    <a:pt x="548" y="2528"/>
                    <a:pt x="509" y="2528"/>
                  </a:cubicBezTo>
                  <a:cubicBezTo>
                    <a:pt x="355" y="2528"/>
                    <a:pt x="355" y="2528"/>
                    <a:pt x="355" y="2528"/>
                  </a:cubicBezTo>
                  <a:cubicBezTo>
                    <a:pt x="324" y="2528"/>
                    <a:pt x="295" y="2515"/>
                    <a:pt x="275" y="2494"/>
                  </a:cubicBezTo>
                  <a:cubicBezTo>
                    <a:pt x="254" y="2474"/>
                    <a:pt x="241" y="2445"/>
                    <a:pt x="241" y="2414"/>
                  </a:cubicBezTo>
                  <a:cubicBezTo>
                    <a:pt x="241" y="2395"/>
                    <a:pt x="241" y="2395"/>
                    <a:pt x="241" y="2395"/>
                  </a:cubicBezTo>
                  <a:cubicBezTo>
                    <a:pt x="268" y="2389"/>
                    <a:pt x="292" y="2376"/>
                    <a:pt x="310" y="2357"/>
                  </a:cubicBezTo>
                  <a:cubicBezTo>
                    <a:pt x="336" y="2332"/>
                    <a:pt x="352" y="2296"/>
                    <a:pt x="352" y="2258"/>
                  </a:cubicBezTo>
                  <a:cubicBezTo>
                    <a:pt x="352" y="1136"/>
                    <a:pt x="352" y="1136"/>
                    <a:pt x="352" y="1136"/>
                  </a:cubicBezTo>
                  <a:cubicBezTo>
                    <a:pt x="486" y="1136"/>
                    <a:pt x="486" y="1136"/>
                    <a:pt x="486" y="1136"/>
                  </a:cubicBezTo>
                  <a:cubicBezTo>
                    <a:pt x="502" y="1136"/>
                    <a:pt x="517" y="1133"/>
                    <a:pt x="532" y="1129"/>
                  </a:cubicBezTo>
                  <a:cubicBezTo>
                    <a:pt x="561" y="1116"/>
                    <a:pt x="561" y="1116"/>
                    <a:pt x="561" y="1116"/>
                  </a:cubicBezTo>
                  <a:cubicBezTo>
                    <a:pt x="574" y="1109"/>
                    <a:pt x="586" y="1100"/>
                    <a:pt x="597" y="1090"/>
                  </a:cubicBezTo>
                  <a:cubicBezTo>
                    <a:pt x="625" y="1061"/>
                    <a:pt x="643" y="1022"/>
                    <a:pt x="643" y="979"/>
                  </a:cubicBezTo>
                  <a:cubicBezTo>
                    <a:pt x="643" y="703"/>
                    <a:pt x="643" y="703"/>
                    <a:pt x="643" y="703"/>
                  </a:cubicBezTo>
                  <a:cubicBezTo>
                    <a:pt x="759" y="703"/>
                    <a:pt x="759" y="703"/>
                    <a:pt x="759" y="703"/>
                  </a:cubicBezTo>
                  <a:cubicBezTo>
                    <a:pt x="794" y="703"/>
                    <a:pt x="826" y="718"/>
                    <a:pt x="849" y="741"/>
                  </a:cubicBezTo>
                  <a:cubicBezTo>
                    <a:pt x="873" y="764"/>
                    <a:pt x="887" y="796"/>
                    <a:pt x="887" y="831"/>
                  </a:cubicBezTo>
                  <a:cubicBezTo>
                    <a:pt x="887" y="1168"/>
                    <a:pt x="887" y="1168"/>
                    <a:pt x="887" y="1168"/>
                  </a:cubicBezTo>
                  <a:cubicBezTo>
                    <a:pt x="830" y="1168"/>
                    <a:pt x="830" y="1168"/>
                    <a:pt x="830" y="1168"/>
                  </a:cubicBezTo>
                  <a:cubicBezTo>
                    <a:pt x="792" y="1168"/>
                    <a:pt x="757" y="1183"/>
                    <a:pt x="731" y="1209"/>
                  </a:cubicBezTo>
                  <a:cubicBezTo>
                    <a:pt x="706" y="1234"/>
                    <a:pt x="690" y="1269"/>
                    <a:pt x="690" y="1308"/>
                  </a:cubicBezTo>
                  <a:cubicBezTo>
                    <a:pt x="690" y="3168"/>
                    <a:pt x="690" y="3168"/>
                    <a:pt x="690" y="3168"/>
                  </a:cubicBezTo>
                  <a:cubicBezTo>
                    <a:pt x="716" y="3168"/>
                    <a:pt x="716" y="3168"/>
                    <a:pt x="716" y="3168"/>
                  </a:cubicBezTo>
                  <a:cubicBezTo>
                    <a:pt x="716" y="1308"/>
                    <a:pt x="716" y="1308"/>
                    <a:pt x="716" y="1308"/>
                  </a:cubicBezTo>
                  <a:cubicBezTo>
                    <a:pt x="716" y="1276"/>
                    <a:pt x="729" y="1248"/>
                    <a:pt x="750" y="1227"/>
                  </a:cubicBezTo>
                  <a:close/>
                  <a:moveTo>
                    <a:pt x="325" y="2258"/>
                  </a:moveTo>
                  <a:cubicBezTo>
                    <a:pt x="325" y="2289"/>
                    <a:pt x="313" y="2318"/>
                    <a:pt x="292" y="2338"/>
                  </a:cubicBezTo>
                  <a:cubicBezTo>
                    <a:pt x="278" y="2352"/>
                    <a:pt x="261" y="2363"/>
                    <a:pt x="241" y="2368"/>
                  </a:cubicBezTo>
                  <a:cubicBezTo>
                    <a:pt x="241" y="1136"/>
                    <a:pt x="241" y="1136"/>
                    <a:pt x="241" y="1136"/>
                  </a:cubicBezTo>
                  <a:cubicBezTo>
                    <a:pt x="325" y="1136"/>
                    <a:pt x="325" y="1136"/>
                    <a:pt x="325" y="1136"/>
                  </a:cubicBezTo>
                  <a:lnTo>
                    <a:pt x="325" y="2258"/>
                  </a:lnTo>
                  <a:close/>
                </a:path>
              </a:pathLst>
            </a:custGeom>
            <a:solidFill>
              <a:srgbClr val="F2A33A"/>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8" name="Freeform 191">
              <a:extLst>
                <a:ext uri="{FF2B5EF4-FFF2-40B4-BE49-F238E27FC236}">
                  <a16:creationId xmlns:a16="http://schemas.microsoft.com/office/drawing/2014/main" id="{7B6C9FE1-3F39-4C65-8F38-F34CE63B0F1F}"/>
                </a:ext>
              </a:extLst>
            </p:cNvPr>
            <p:cNvSpPr>
              <a:spLocks/>
            </p:cNvSpPr>
            <p:nvPr/>
          </p:nvSpPr>
          <p:spPr bwMode="auto">
            <a:xfrm>
              <a:off x="1035953" y="1062237"/>
              <a:ext cx="7458" cy="7459"/>
            </a:xfrm>
            <a:custGeom>
              <a:avLst/>
              <a:gdLst>
                <a:gd name="T0" fmla="*/ 187 w 234"/>
                <a:gd name="T1" fmla="*/ 0 h 234"/>
                <a:gd name="T2" fmla="*/ 47 w 234"/>
                <a:gd name="T3" fmla="*/ 0 h 234"/>
                <a:gd name="T4" fmla="*/ 0 w 234"/>
                <a:gd name="T5" fmla="*/ 47 h 234"/>
                <a:gd name="T6" fmla="*/ 0 w 234"/>
                <a:gd name="T7" fmla="*/ 187 h 234"/>
                <a:gd name="T8" fmla="*/ 47 w 234"/>
                <a:gd name="T9" fmla="*/ 234 h 234"/>
                <a:gd name="T10" fmla="*/ 187 w 234"/>
                <a:gd name="T11" fmla="*/ 234 h 234"/>
                <a:gd name="T12" fmla="*/ 234 w 234"/>
                <a:gd name="T13" fmla="*/ 187 h 234"/>
                <a:gd name="T14" fmla="*/ 234 w 234"/>
                <a:gd name="T15" fmla="*/ 47 h 234"/>
                <a:gd name="T16" fmla="*/ 187 w 234"/>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4" h="234">
                  <a:moveTo>
                    <a:pt x="187" y="0"/>
                  </a:moveTo>
                  <a:cubicBezTo>
                    <a:pt x="47" y="0"/>
                    <a:pt x="47" y="0"/>
                    <a:pt x="47" y="0"/>
                  </a:cubicBezTo>
                  <a:cubicBezTo>
                    <a:pt x="21" y="0"/>
                    <a:pt x="0" y="21"/>
                    <a:pt x="0" y="47"/>
                  </a:cubicBezTo>
                  <a:cubicBezTo>
                    <a:pt x="0" y="187"/>
                    <a:pt x="0" y="187"/>
                    <a:pt x="0" y="187"/>
                  </a:cubicBezTo>
                  <a:cubicBezTo>
                    <a:pt x="0" y="213"/>
                    <a:pt x="21" y="234"/>
                    <a:pt x="47" y="234"/>
                  </a:cubicBezTo>
                  <a:cubicBezTo>
                    <a:pt x="187" y="234"/>
                    <a:pt x="187" y="234"/>
                    <a:pt x="187" y="234"/>
                  </a:cubicBezTo>
                  <a:cubicBezTo>
                    <a:pt x="213" y="234"/>
                    <a:pt x="234" y="213"/>
                    <a:pt x="234" y="187"/>
                  </a:cubicBezTo>
                  <a:cubicBezTo>
                    <a:pt x="234" y="47"/>
                    <a:pt x="234" y="47"/>
                    <a:pt x="234" y="47"/>
                  </a:cubicBezTo>
                  <a:cubicBezTo>
                    <a:pt x="234" y="21"/>
                    <a:pt x="213" y="0"/>
                    <a:pt x="187" y="0"/>
                  </a:cubicBezTo>
                  <a:close/>
                </a:path>
              </a:pathLst>
            </a:cu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9" name="Freeform 192">
              <a:extLst>
                <a:ext uri="{FF2B5EF4-FFF2-40B4-BE49-F238E27FC236}">
                  <a16:creationId xmlns:a16="http://schemas.microsoft.com/office/drawing/2014/main" id="{0513CE96-E4F4-45A9-B209-81120CAA41F9}"/>
                </a:ext>
              </a:extLst>
            </p:cNvPr>
            <p:cNvSpPr>
              <a:spLocks/>
            </p:cNvSpPr>
            <p:nvPr/>
          </p:nvSpPr>
          <p:spPr bwMode="auto">
            <a:xfrm>
              <a:off x="1036654" y="1063098"/>
              <a:ext cx="6024" cy="5737"/>
            </a:xfrm>
            <a:custGeom>
              <a:avLst/>
              <a:gdLst>
                <a:gd name="T0" fmla="*/ 17 w 189"/>
                <a:gd name="T1" fmla="*/ 180 h 180"/>
                <a:gd name="T2" fmla="*/ 173 w 189"/>
                <a:gd name="T3" fmla="*/ 180 h 180"/>
                <a:gd name="T4" fmla="*/ 173 w 189"/>
                <a:gd name="T5" fmla="*/ 180 h 180"/>
                <a:gd name="T6" fmla="*/ 173 w 189"/>
                <a:gd name="T7" fmla="*/ 180 h 180"/>
                <a:gd name="T8" fmla="*/ 173 w 189"/>
                <a:gd name="T9" fmla="*/ 180 h 180"/>
                <a:gd name="T10" fmla="*/ 184 w 189"/>
                <a:gd name="T11" fmla="*/ 175 h 180"/>
                <a:gd name="T12" fmla="*/ 189 w 189"/>
                <a:gd name="T13" fmla="*/ 163 h 180"/>
                <a:gd name="T14" fmla="*/ 189 w 189"/>
                <a:gd name="T15" fmla="*/ 163 h 180"/>
                <a:gd name="T16" fmla="*/ 189 w 189"/>
                <a:gd name="T17" fmla="*/ 163 h 180"/>
                <a:gd name="T18" fmla="*/ 189 w 189"/>
                <a:gd name="T19" fmla="*/ 163 h 180"/>
                <a:gd name="T20" fmla="*/ 189 w 189"/>
                <a:gd name="T21" fmla="*/ 71 h 180"/>
                <a:gd name="T22" fmla="*/ 187 w 189"/>
                <a:gd name="T23" fmla="*/ 63 h 180"/>
                <a:gd name="T24" fmla="*/ 183 w 189"/>
                <a:gd name="T25" fmla="*/ 58 h 180"/>
                <a:gd name="T26" fmla="*/ 182 w 189"/>
                <a:gd name="T27" fmla="*/ 58 h 180"/>
                <a:gd name="T28" fmla="*/ 112 w 189"/>
                <a:gd name="T29" fmla="*/ 5 h 180"/>
                <a:gd name="T30" fmla="*/ 95 w 189"/>
                <a:gd name="T31" fmla="*/ 0 h 180"/>
                <a:gd name="T32" fmla="*/ 77 w 189"/>
                <a:gd name="T33" fmla="*/ 5 h 180"/>
                <a:gd name="T34" fmla="*/ 8 w 189"/>
                <a:gd name="T35" fmla="*/ 57 h 180"/>
                <a:gd name="T36" fmla="*/ 3 w 189"/>
                <a:gd name="T37" fmla="*/ 63 h 180"/>
                <a:gd name="T38" fmla="*/ 0 w 189"/>
                <a:gd name="T39" fmla="*/ 72 h 180"/>
                <a:gd name="T40" fmla="*/ 0 w 189"/>
                <a:gd name="T41" fmla="*/ 164 h 180"/>
                <a:gd name="T42" fmla="*/ 5 w 189"/>
                <a:gd name="T43" fmla="*/ 175 h 180"/>
                <a:gd name="T44" fmla="*/ 17 w 189"/>
                <a:gd name="T45" fmla="*/ 18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180">
                  <a:moveTo>
                    <a:pt x="17" y="180"/>
                  </a:moveTo>
                  <a:cubicBezTo>
                    <a:pt x="173" y="180"/>
                    <a:pt x="173" y="180"/>
                    <a:pt x="173" y="180"/>
                  </a:cubicBezTo>
                  <a:cubicBezTo>
                    <a:pt x="173" y="180"/>
                    <a:pt x="173" y="180"/>
                    <a:pt x="173" y="180"/>
                  </a:cubicBezTo>
                  <a:cubicBezTo>
                    <a:pt x="173" y="180"/>
                    <a:pt x="173" y="180"/>
                    <a:pt x="173" y="180"/>
                  </a:cubicBezTo>
                  <a:cubicBezTo>
                    <a:pt x="173" y="180"/>
                    <a:pt x="173" y="180"/>
                    <a:pt x="173" y="180"/>
                  </a:cubicBezTo>
                  <a:cubicBezTo>
                    <a:pt x="177" y="180"/>
                    <a:pt x="181" y="178"/>
                    <a:pt x="184" y="175"/>
                  </a:cubicBezTo>
                  <a:cubicBezTo>
                    <a:pt x="187" y="172"/>
                    <a:pt x="189" y="168"/>
                    <a:pt x="189" y="163"/>
                  </a:cubicBezTo>
                  <a:cubicBezTo>
                    <a:pt x="189" y="163"/>
                    <a:pt x="189" y="163"/>
                    <a:pt x="189" y="163"/>
                  </a:cubicBezTo>
                  <a:cubicBezTo>
                    <a:pt x="189" y="163"/>
                    <a:pt x="189" y="163"/>
                    <a:pt x="189" y="163"/>
                  </a:cubicBezTo>
                  <a:cubicBezTo>
                    <a:pt x="189" y="163"/>
                    <a:pt x="189" y="163"/>
                    <a:pt x="189" y="163"/>
                  </a:cubicBezTo>
                  <a:cubicBezTo>
                    <a:pt x="189" y="71"/>
                    <a:pt x="189" y="71"/>
                    <a:pt x="189" y="71"/>
                  </a:cubicBezTo>
                  <a:cubicBezTo>
                    <a:pt x="189" y="68"/>
                    <a:pt x="188" y="66"/>
                    <a:pt x="187" y="63"/>
                  </a:cubicBezTo>
                  <a:cubicBezTo>
                    <a:pt x="186" y="61"/>
                    <a:pt x="185" y="60"/>
                    <a:pt x="183" y="58"/>
                  </a:cubicBezTo>
                  <a:cubicBezTo>
                    <a:pt x="183" y="58"/>
                    <a:pt x="182" y="58"/>
                    <a:pt x="182" y="58"/>
                  </a:cubicBezTo>
                  <a:cubicBezTo>
                    <a:pt x="112" y="5"/>
                    <a:pt x="112" y="5"/>
                    <a:pt x="112" y="5"/>
                  </a:cubicBezTo>
                  <a:cubicBezTo>
                    <a:pt x="107" y="2"/>
                    <a:pt x="101" y="0"/>
                    <a:pt x="95" y="0"/>
                  </a:cubicBezTo>
                  <a:cubicBezTo>
                    <a:pt x="88" y="0"/>
                    <a:pt x="82" y="2"/>
                    <a:pt x="77" y="5"/>
                  </a:cubicBezTo>
                  <a:cubicBezTo>
                    <a:pt x="8" y="57"/>
                    <a:pt x="8" y="57"/>
                    <a:pt x="8" y="57"/>
                  </a:cubicBezTo>
                  <a:cubicBezTo>
                    <a:pt x="6" y="59"/>
                    <a:pt x="4" y="61"/>
                    <a:pt x="3" y="63"/>
                  </a:cubicBezTo>
                  <a:cubicBezTo>
                    <a:pt x="1" y="66"/>
                    <a:pt x="0" y="68"/>
                    <a:pt x="0" y="72"/>
                  </a:cubicBezTo>
                  <a:cubicBezTo>
                    <a:pt x="0" y="164"/>
                    <a:pt x="0" y="164"/>
                    <a:pt x="0" y="164"/>
                  </a:cubicBezTo>
                  <a:cubicBezTo>
                    <a:pt x="0" y="168"/>
                    <a:pt x="2" y="172"/>
                    <a:pt x="5" y="175"/>
                  </a:cubicBezTo>
                  <a:cubicBezTo>
                    <a:pt x="8" y="178"/>
                    <a:pt x="12" y="180"/>
                    <a:pt x="17" y="180"/>
                  </a:cubicBezTo>
                  <a:close/>
                </a:path>
              </a:pathLst>
            </a:cu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13" name="Rectangle 12">
              <a:extLst>
                <a:ext uri="{FF2B5EF4-FFF2-40B4-BE49-F238E27FC236}">
                  <a16:creationId xmlns:a16="http://schemas.microsoft.com/office/drawing/2014/main" id="{FE0701D2-D810-4C85-ADE6-B37299CDE33F}"/>
                </a:ext>
              </a:extLst>
            </p:cNvPr>
            <p:cNvSpPr>
              <a:spLocks noChangeArrowheads="1"/>
            </p:cNvSpPr>
            <p:nvPr/>
          </p:nvSpPr>
          <p:spPr bwMode="auto">
            <a:xfrm>
              <a:off x="1042136" y="1065361"/>
              <a:ext cx="0" cy="0"/>
            </a:xfrm>
            <a:prstGeom prst="rect">
              <a:avLst/>
            </a:prstGeom>
            <a:solidFill>
              <a:srgbClr val="85BC9F"/>
            </a:solidFill>
            <a:ln>
              <a:noFill/>
            </a:ln>
            <a:effectLst/>
            <a:extLst>
              <a:ext uri="{91240B29-F687-4F45-9708-019B960494DF}">
                <a14:hiddenLine xmlns:a14="http://schemas.microsoft.com/office/drawing/2010/main" w="9525" algn="in">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14" name="Freeform 197">
              <a:extLst>
                <a:ext uri="{FF2B5EF4-FFF2-40B4-BE49-F238E27FC236}">
                  <a16:creationId xmlns:a16="http://schemas.microsoft.com/office/drawing/2014/main" id="{5E5B6659-62B2-49B4-BB59-99960112EEB4}"/>
                </a:ext>
              </a:extLst>
            </p:cNvPr>
            <p:cNvSpPr>
              <a:spLocks/>
            </p:cNvSpPr>
            <p:nvPr/>
          </p:nvSpPr>
          <p:spPr bwMode="auto">
            <a:xfrm>
              <a:off x="1042136" y="1065361"/>
              <a:ext cx="32" cy="0"/>
            </a:xfrm>
            <a:custGeom>
              <a:avLst/>
              <a:gdLst>
                <a:gd name="T0" fmla="*/ 0 w 1"/>
                <a:gd name="T1" fmla="*/ 0 w 1"/>
                <a:gd name="T2" fmla="*/ 0 w 1"/>
                <a:gd name="T3" fmla="*/ 0 w 1"/>
                <a:gd name="T4" fmla="*/ 0 w 1"/>
                <a:gd name="T5" fmla="*/ 0 w 1"/>
                <a:gd name="T6" fmla="*/ 1 w 1"/>
                <a:gd name="T7" fmla="*/ 0 w 1"/>
                <a:gd name="T8" fmla="*/ 0 w 1"/>
                <a:gd name="T9" fmla="*/ 0 w 1"/>
                <a:gd name="T10" fmla="*/ 0 w 1"/>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1">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1" y="0"/>
                    <a:pt x="1" y="0"/>
                    <a:pt x="1" y="0"/>
                  </a:cubicBezTo>
                  <a:cubicBezTo>
                    <a:pt x="0" y="0"/>
                    <a:pt x="0" y="0"/>
                    <a:pt x="0" y="0"/>
                  </a:cubicBezTo>
                  <a:cubicBezTo>
                    <a:pt x="0" y="0"/>
                    <a:pt x="0" y="0"/>
                    <a:pt x="0" y="0"/>
                  </a:cubicBezTo>
                  <a:cubicBezTo>
                    <a:pt x="0" y="0"/>
                    <a:pt x="0" y="0"/>
                    <a:pt x="0" y="0"/>
                  </a:cubicBezTo>
                  <a:cubicBezTo>
                    <a:pt x="0" y="0"/>
                    <a:pt x="0" y="0"/>
                    <a:pt x="0" y="0"/>
                  </a:cubicBezTo>
                  <a:close/>
                </a:path>
              </a:pathLst>
            </a:cu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17" name="Freeform 200">
              <a:extLst>
                <a:ext uri="{FF2B5EF4-FFF2-40B4-BE49-F238E27FC236}">
                  <a16:creationId xmlns:a16="http://schemas.microsoft.com/office/drawing/2014/main" id="{4059F31E-38DA-40FB-9541-32BB77BD4554}"/>
                </a:ext>
              </a:extLst>
            </p:cNvPr>
            <p:cNvSpPr>
              <a:spLocks/>
            </p:cNvSpPr>
            <p:nvPr/>
          </p:nvSpPr>
          <p:spPr bwMode="auto">
            <a:xfrm>
              <a:off x="1036750" y="1066445"/>
              <a:ext cx="5865" cy="2390"/>
            </a:xfrm>
            <a:custGeom>
              <a:avLst/>
              <a:gdLst>
                <a:gd name="T0" fmla="*/ 179 w 184"/>
                <a:gd name="T1" fmla="*/ 58 h 75"/>
                <a:gd name="T2" fmla="*/ 109 w 184"/>
                <a:gd name="T3" fmla="*/ 6 h 75"/>
                <a:gd name="T4" fmla="*/ 92 w 184"/>
                <a:gd name="T5" fmla="*/ 0 h 75"/>
                <a:gd name="T6" fmla="*/ 74 w 184"/>
                <a:gd name="T7" fmla="*/ 6 h 75"/>
                <a:gd name="T8" fmla="*/ 4 w 184"/>
                <a:gd name="T9" fmla="*/ 59 h 75"/>
                <a:gd name="T10" fmla="*/ 3 w 184"/>
                <a:gd name="T11" fmla="*/ 70 h 75"/>
                <a:gd name="T12" fmla="*/ 5 w 184"/>
                <a:gd name="T13" fmla="*/ 73 h 75"/>
                <a:gd name="T14" fmla="*/ 9 w 184"/>
                <a:gd name="T15" fmla="*/ 74 h 75"/>
                <a:gd name="T16" fmla="*/ 14 w 184"/>
                <a:gd name="T17" fmla="*/ 75 h 75"/>
                <a:gd name="T18" fmla="*/ 170 w 184"/>
                <a:gd name="T19" fmla="*/ 75 h 75"/>
                <a:gd name="T20" fmla="*/ 174 w 184"/>
                <a:gd name="T21" fmla="*/ 74 h 75"/>
                <a:gd name="T22" fmla="*/ 179 w 184"/>
                <a:gd name="T23" fmla="*/ 72 h 75"/>
                <a:gd name="T24" fmla="*/ 181 w 184"/>
                <a:gd name="T25" fmla="*/ 60 h 75"/>
                <a:gd name="T26" fmla="*/ 179 w 184"/>
                <a:gd name="T27" fmla="*/ 5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4" h="75">
                  <a:moveTo>
                    <a:pt x="179" y="58"/>
                  </a:moveTo>
                  <a:cubicBezTo>
                    <a:pt x="109" y="6"/>
                    <a:pt x="109" y="6"/>
                    <a:pt x="109" y="6"/>
                  </a:cubicBezTo>
                  <a:cubicBezTo>
                    <a:pt x="104" y="2"/>
                    <a:pt x="98" y="0"/>
                    <a:pt x="92" y="0"/>
                  </a:cubicBezTo>
                  <a:cubicBezTo>
                    <a:pt x="85" y="0"/>
                    <a:pt x="79" y="2"/>
                    <a:pt x="74" y="6"/>
                  </a:cubicBezTo>
                  <a:cubicBezTo>
                    <a:pt x="4" y="59"/>
                    <a:pt x="4" y="59"/>
                    <a:pt x="4" y="59"/>
                  </a:cubicBezTo>
                  <a:cubicBezTo>
                    <a:pt x="1" y="61"/>
                    <a:pt x="0" y="67"/>
                    <a:pt x="3" y="70"/>
                  </a:cubicBezTo>
                  <a:cubicBezTo>
                    <a:pt x="3" y="71"/>
                    <a:pt x="4" y="72"/>
                    <a:pt x="5" y="73"/>
                  </a:cubicBezTo>
                  <a:cubicBezTo>
                    <a:pt x="7" y="73"/>
                    <a:pt x="8" y="74"/>
                    <a:pt x="9" y="74"/>
                  </a:cubicBezTo>
                  <a:cubicBezTo>
                    <a:pt x="11" y="75"/>
                    <a:pt x="12" y="75"/>
                    <a:pt x="14" y="75"/>
                  </a:cubicBezTo>
                  <a:cubicBezTo>
                    <a:pt x="170" y="75"/>
                    <a:pt x="170" y="75"/>
                    <a:pt x="170" y="75"/>
                  </a:cubicBezTo>
                  <a:cubicBezTo>
                    <a:pt x="171" y="75"/>
                    <a:pt x="173" y="74"/>
                    <a:pt x="174" y="74"/>
                  </a:cubicBezTo>
                  <a:cubicBezTo>
                    <a:pt x="176" y="74"/>
                    <a:pt x="177" y="73"/>
                    <a:pt x="179" y="72"/>
                  </a:cubicBezTo>
                  <a:cubicBezTo>
                    <a:pt x="183" y="69"/>
                    <a:pt x="184" y="64"/>
                    <a:pt x="181" y="60"/>
                  </a:cubicBezTo>
                  <a:cubicBezTo>
                    <a:pt x="181" y="59"/>
                    <a:pt x="180" y="59"/>
                    <a:pt x="179" y="58"/>
                  </a:cubicBezTo>
                  <a:close/>
                </a:path>
              </a:pathLst>
            </a:cu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27" name="Freeform 221">
              <a:extLst>
                <a:ext uri="{FF2B5EF4-FFF2-40B4-BE49-F238E27FC236}">
                  <a16:creationId xmlns:a16="http://schemas.microsoft.com/office/drawing/2014/main" id="{E6C9F94A-291D-4767-8411-94BC157B9DDE}"/>
                </a:ext>
              </a:extLst>
            </p:cNvPr>
            <p:cNvSpPr>
              <a:spLocks/>
            </p:cNvSpPr>
            <p:nvPr/>
          </p:nvSpPr>
          <p:spPr bwMode="auto">
            <a:xfrm>
              <a:off x="1039332" y="1053886"/>
              <a:ext cx="5928" cy="5929"/>
            </a:xfrm>
            <a:custGeom>
              <a:avLst/>
              <a:gdLst>
                <a:gd name="T0" fmla="*/ 149 w 186"/>
                <a:gd name="T1" fmla="*/ 0 h 186"/>
                <a:gd name="T2" fmla="*/ 38 w 186"/>
                <a:gd name="T3" fmla="*/ 0 h 186"/>
                <a:gd name="T4" fmla="*/ 0 w 186"/>
                <a:gd name="T5" fmla="*/ 37 h 186"/>
                <a:gd name="T6" fmla="*/ 0 w 186"/>
                <a:gd name="T7" fmla="*/ 149 h 186"/>
                <a:gd name="T8" fmla="*/ 38 w 186"/>
                <a:gd name="T9" fmla="*/ 186 h 186"/>
                <a:gd name="T10" fmla="*/ 149 w 186"/>
                <a:gd name="T11" fmla="*/ 186 h 186"/>
                <a:gd name="T12" fmla="*/ 186 w 186"/>
                <a:gd name="T13" fmla="*/ 149 h 186"/>
                <a:gd name="T14" fmla="*/ 186 w 186"/>
                <a:gd name="T15" fmla="*/ 37 h 186"/>
                <a:gd name="T16" fmla="*/ 149 w 186"/>
                <a:gd name="T17"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186">
                  <a:moveTo>
                    <a:pt x="149" y="0"/>
                  </a:moveTo>
                  <a:cubicBezTo>
                    <a:pt x="38" y="0"/>
                    <a:pt x="38" y="0"/>
                    <a:pt x="38" y="0"/>
                  </a:cubicBezTo>
                  <a:cubicBezTo>
                    <a:pt x="17" y="0"/>
                    <a:pt x="0" y="17"/>
                    <a:pt x="0" y="37"/>
                  </a:cubicBezTo>
                  <a:cubicBezTo>
                    <a:pt x="0" y="149"/>
                    <a:pt x="0" y="149"/>
                    <a:pt x="0" y="149"/>
                  </a:cubicBezTo>
                  <a:cubicBezTo>
                    <a:pt x="0" y="169"/>
                    <a:pt x="17" y="186"/>
                    <a:pt x="38" y="186"/>
                  </a:cubicBezTo>
                  <a:cubicBezTo>
                    <a:pt x="149" y="186"/>
                    <a:pt x="149" y="186"/>
                    <a:pt x="149" y="186"/>
                  </a:cubicBezTo>
                  <a:cubicBezTo>
                    <a:pt x="170" y="186"/>
                    <a:pt x="186" y="169"/>
                    <a:pt x="186" y="149"/>
                  </a:cubicBezTo>
                  <a:cubicBezTo>
                    <a:pt x="186" y="37"/>
                    <a:pt x="186" y="37"/>
                    <a:pt x="186" y="37"/>
                  </a:cubicBezTo>
                  <a:cubicBezTo>
                    <a:pt x="186" y="17"/>
                    <a:pt x="170" y="0"/>
                    <a:pt x="149" y="0"/>
                  </a:cubicBezTo>
                  <a:close/>
                </a:path>
              </a:pathLst>
            </a:custGeom>
            <a:solidFill>
              <a:srgbClr val="5F4733"/>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34" name="Freeform 228">
              <a:extLst>
                <a:ext uri="{FF2B5EF4-FFF2-40B4-BE49-F238E27FC236}">
                  <a16:creationId xmlns:a16="http://schemas.microsoft.com/office/drawing/2014/main" id="{492F5848-8C11-4D36-849F-B6F3E9D471D6}"/>
                </a:ext>
              </a:extLst>
            </p:cNvPr>
            <p:cNvSpPr>
              <a:spLocks/>
            </p:cNvSpPr>
            <p:nvPr/>
          </p:nvSpPr>
          <p:spPr bwMode="auto">
            <a:xfrm>
              <a:off x="1028271" y="1057201"/>
              <a:ext cx="5323" cy="5323"/>
            </a:xfrm>
            <a:custGeom>
              <a:avLst/>
              <a:gdLst>
                <a:gd name="T0" fmla="*/ 133 w 167"/>
                <a:gd name="T1" fmla="*/ 0 h 167"/>
                <a:gd name="T2" fmla="*/ 33 w 167"/>
                <a:gd name="T3" fmla="*/ 0 h 167"/>
                <a:gd name="T4" fmla="*/ 0 w 167"/>
                <a:gd name="T5" fmla="*/ 33 h 167"/>
                <a:gd name="T6" fmla="*/ 0 w 167"/>
                <a:gd name="T7" fmla="*/ 133 h 167"/>
                <a:gd name="T8" fmla="*/ 33 w 167"/>
                <a:gd name="T9" fmla="*/ 167 h 167"/>
                <a:gd name="T10" fmla="*/ 133 w 167"/>
                <a:gd name="T11" fmla="*/ 167 h 167"/>
                <a:gd name="T12" fmla="*/ 167 w 167"/>
                <a:gd name="T13" fmla="*/ 133 h 167"/>
                <a:gd name="T14" fmla="*/ 167 w 167"/>
                <a:gd name="T15" fmla="*/ 33 h 167"/>
                <a:gd name="T16" fmla="*/ 133 w 167"/>
                <a:gd name="T17"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167">
                  <a:moveTo>
                    <a:pt x="133" y="0"/>
                  </a:moveTo>
                  <a:cubicBezTo>
                    <a:pt x="33" y="0"/>
                    <a:pt x="33" y="0"/>
                    <a:pt x="33" y="0"/>
                  </a:cubicBezTo>
                  <a:cubicBezTo>
                    <a:pt x="15" y="0"/>
                    <a:pt x="0" y="15"/>
                    <a:pt x="0" y="33"/>
                  </a:cubicBezTo>
                  <a:cubicBezTo>
                    <a:pt x="0" y="133"/>
                    <a:pt x="0" y="133"/>
                    <a:pt x="0" y="133"/>
                  </a:cubicBezTo>
                  <a:cubicBezTo>
                    <a:pt x="0" y="152"/>
                    <a:pt x="15" y="167"/>
                    <a:pt x="33" y="167"/>
                  </a:cubicBezTo>
                  <a:cubicBezTo>
                    <a:pt x="133" y="167"/>
                    <a:pt x="133" y="167"/>
                    <a:pt x="133" y="167"/>
                  </a:cubicBezTo>
                  <a:cubicBezTo>
                    <a:pt x="152" y="167"/>
                    <a:pt x="167" y="152"/>
                    <a:pt x="167" y="133"/>
                  </a:cubicBezTo>
                  <a:cubicBezTo>
                    <a:pt x="167" y="33"/>
                    <a:pt x="167" y="33"/>
                    <a:pt x="167" y="33"/>
                  </a:cubicBezTo>
                  <a:cubicBezTo>
                    <a:pt x="167" y="15"/>
                    <a:pt x="152" y="0"/>
                    <a:pt x="133" y="0"/>
                  </a:cubicBezTo>
                  <a:close/>
                </a:path>
              </a:pathLst>
            </a:custGeom>
            <a:solidFill>
              <a:srgbClr val="EE752D"/>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62" name="Freeform 256">
              <a:extLst>
                <a:ext uri="{FF2B5EF4-FFF2-40B4-BE49-F238E27FC236}">
                  <a16:creationId xmlns:a16="http://schemas.microsoft.com/office/drawing/2014/main" id="{15C07A56-27F5-4FED-9EC8-8F92A3A7C29A}"/>
                </a:ext>
              </a:extLst>
            </p:cNvPr>
            <p:cNvSpPr>
              <a:spLocks/>
            </p:cNvSpPr>
            <p:nvPr/>
          </p:nvSpPr>
          <p:spPr bwMode="auto">
            <a:xfrm>
              <a:off x="1028271" y="1075681"/>
              <a:ext cx="38117" cy="61238"/>
            </a:xfrm>
            <a:prstGeom prst="roundRect">
              <a:avLst>
                <a:gd name="adj" fmla="val 6844"/>
              </a:avLst>
            </a:pr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pPr marL="685906" indent="-457270" algn="ctr">
                <a:lnSpc>
                  <a:spcPct val="106000"/>
                </a:lnSpc>
                <a:spcAft>
                  <a:spcPts val="800"/>
                </a:spcAft>
              </a:pPr>
              <a:r>
                <a:rPr lang="fr-FR" sz="2800" b="1">
                  <a:solidFill>
                    <a:schemeClr val="bg1"/>
                  </a:solidFill>
                  <a:latin typeface="Montserrat Alternates Light"/>
                  <a:ea typeface="Calibri" panose="020F0502020204030204" pitchFamily="34" charset="0"/>
                  <a:cs typeface="Times New Roman" panose="02020603050405020304" pitchFamily="18" charset="0"/>
                </a:rPr>
                <a:t>Bilan </a:t>
              </a:r>
            </a:p>
            <a:p>
              <a:pPr algn="just"/>
              <a:r>
                <a:rPr lang="fr-FR" sz="1501" b="1">
                  <a:solidFill>
                    <a:schemeClr val="bg1"/>
                  </a:solidFill>
                  <a:latin typeface="Montserrat Alternates Light"/>
                  <a:ea typeface="Calibri" panose="020F0502020204030204" pitchFamily="34" charset="0"/>
                  <a:cs typeface="Times New Roman" panose="02020603050405020304" pitchFamily="18" charset="0"/>
                </a:rPr>
                <a:t> </a:t>
              </a:r>
              <a:r>
                <a:rPr lang="fr-FR" sz="1501" kern="1400">
                  <a:solidFill>
                    <a:srgbClr val="FFFFFF"/>
                  </a:solidFill>
                  <a:latin typeface="Montserrat Alternates Light"/>
                  <a:ea typeface="Times New Roman" panose="02020603050405020304" pitchFamily="18" charset="0"/>
                </a:rPr>
                <a:t>L’animateur peut commencer par une question simple :</a:t>
              </a:r>
              <a:r>
                <a:rPr lang="fr-FR" sz="1501" b="1" kern="1400">
                  <a:solidFill>
                    <a:srgbClr val="FFFFFF"/>
                  </a:solidFill>
                  <a:latin typeface="Montserrat Alternates Light"/>
                  <a:ea typeface="Times New Roman" panose="02020603050405020304" pitchFamily="18" charset="0"/>
                </a:rPr>
                <a:t> est-ce que vous avez passé un bon moment ? Qu’en retenez-vous ? </a:t>
              </a:r>
            </a:p>
            <a:p>
              <a:pPr algn="just"/>
              <a:endParaRPr lang="fr-FR" sz="1501" kern="1400">
                <a:solidFill>
                  <a:srgbClr val="FFFFFF"/>
                </a:solidFill>
                <a:latin typeface="Montserrat Alternates Light"/>
                <a:ea typeface="Times New Roman" panose="02020603050405020304" pitchFamily="18" charset="0"/>
              </a:endParaRPr>
            </a:p>
            <a:p>
              <a:pPr algn="just"/>
              <a:r>
                <a:rPr lang="fr-FR" sz="1501" kern="1400">
                  <a:solidFill>
                    <a:srgbClr val="FFFFFF"/>
                  </a:solidFill>
                  <a:latin typeface="Montserrat Alternates Light"/>
                  <a:ea typeface="Times New Roman" panose="02020603050405020304" pitchFamily="18" charset="0"/>
                </a:rPr>
                <a:t>Ensuite, </a:t>
              </a:r>
              <a:r>
                <a:rPr lang="fr-FR" sz="1501" b="1" kern="1400">
                  <a:solidFill>
                    <a:srgbClr val="FFFFFF"/>
                  </a:solidFill>
                  <a:latin typeface="Montserrat Alternates Light"/>
                  <a:ea typeface="Times New Roman" panose="02020603050405020304" pitchFamily="18" charset="0"/>
                </a:rPr>
                <a:t>il revient sur les éléments suivants</a:t>
              </a:r>
              <a:r>
                <a:rPr lang="fr-FR" sz="1501" kern="1400">
                  <a:solidFill>
                    <a:srgbClr val="FFFFFF"/>
                  </a:solidFill>
                  <a:latin typeface="Montserrat Alternates Light"/>
                  <a:ea typeface="Times New Roman" panose="02020603050405020304" pitchFamily="18" charset="0"/>
                </a:rPr>
                <a:t>, sous forme de </a:t>
              </a:r>
              <a:r>
                <a:rPr lang="fr-FR" sz="1501" b="1" kern="1400">
                  <a:solidFill>
                    <a:srgbClr val="FFFFFF"/>
                  </a:solidFill>
                  <a:latin typeface="Montserrat Alternates Light"/>
                  <a:ea typeface="Times New Roman" panose="02020603050405020304" pitchFamily="18" charset="0"/>
                </a:rPr>
                <a:t>résumé</a:t>
              </a:r>
              <a:r>
                <a:rPr lang="fr-FR" sz="1501" kern="1400">
                  <a:solidFill>
                    <a:srgbClr val="FFFFFF"/>
                  </a:solidFill>
                  <a:latin typeface="Montserrat Alternates Light"/>
                  <a:ea typeface="Times New Roman" panose="02020603050405020304" pitchFamily="18" charset="0"/>
                </a:rPr>
                <a:t> :</a:t>
              </a:r>
            </a:p>
            <a:p>
              <a:pPr algn="just"/>
              <a:endParaRPr lang="fr-FR" sz="1501" kern="1400">
                <a:solidFill>
                  <a:srgbClr val="212120"/>
                </a:solidFill>
                <a:latin typeface="Times New Roman" panose="02020603050405020304" pitchFamily="18" charset="0"/>
                <a:ea typeface="Times New Roman" panose="02020603050405020304" pitchFamily="18" charset="0"/>
              </a:endParaRPr>
            </a:p>
            <a:p>
              <a:pPr algn="just"/>
              <a:r>
                <a:rPr lang="fr-FR" sz="1501" b="1" kern="1400">
                  <a:solidFill>
                    <a:srgbClr val="FFFFFF"/>
                  </a:solidFill>
                  <a:latin typeface="Montserrat Alternates Light"/>
                  <a:ea typeface="Times New Roman" panose="02020603050405020304" pitchFamily="18" charset="0"/>
                </a:rPr>
                <a:t>Internet est un outil vraiment pratique et offre plein de possibilités </a:t>
              </a:r>
              <a:r>
                <a:rPr lang="fr-FR" sz="1501" kern="1400">
                  <a:solidFill>
                    <a:srgbClr val="FFFFFF"/>
                  </a:solidFill>
                  <a:latin typeface="Montserrat Alternates Light"/>
                  <a:ea typeface="Times New Roman" panose="02020603050405020304" pitchFamily="18" charset="0"/>
                </a:rPr>
                <a:t>pour communiquer, s’amuser, s’informer, etc.</a:t>
              </a:r>
            </a:p>
            <a:p>
              <a:pPr algn="just"/>
              <a:r>
                <a:rPr lang="fr-FR" sz="1501" kern="1400">
                  <a:solidFill>
                    <a:srgbClr val="FFFFFF"/>
                  </a:solidFill>
                  <a:latin typeface="Montserrat Alternates Light"/>
                  <a:ea typeface="Times New Roman" panose="02020603050405020304" pitchFamily="18" charset="0"/>
                </a:rPr>
                <a:t> </a:t>
              </a:r>
            </a:p>
            <a:p>
              <a:pPr algn="just"/>
              <a:r>
                <a:rPr lang="fr-FR" sz="1501" b="1" kern="1400">
                  <a:solidFill>
                    <a:srgbClr val="FFFFFF"/>
                  </a:solidFill>
                  <a:latin typeface="Montserrat Alternates Light"/>
                  <a:ea typeface="Times New Roman" panose="02020603050405020304" pitchFamily="18" charset="0"/>
                </a:rPr>
                <a:t>Malheureusement, il peut aussi être utilisé par des personnes malintentionnées</a:t>
              </a:r>
              <a:r>
                <a:rPr lang="fr-FR" sz="1501" kern="1400">
                  <a:solidFill>
                    <a:srgbClr val="FFFFFF"/>
                  </a:solidFill>
                  <a:latin typeface="Montserrat Alternates Light"/>
                  <a:ea typeface="Times New Roman" panose="02020603050405020304" pitchFamily="18" charset="0"/>
                </a:rPr>
                <a:t>, capables d’utiliser tous les moyens à disposition pour arriver à leurs fins : cyberharcèlement, piratage de comptes, vols de mots de passe, usurpation d’identité, hameçonnage / phishing, récupération et utilisation de données personnelles, diffusion de fake news, etc.</a:t>
              </a:r>
            </a:p>
            <a:p>
              <a:pPr algn="just"/>
              <a:endParaRPr lang="fr-FR" sz="1501" kern="1400">
                <a:solidFill>
                  <a:srgbClr val="FFFFFF"/>
                </a:solidFill>
                <a:latin typeface="Montserrat Alternates Light"/>
                <a:ea typeface="Times New Roman" panose="02020603050405020304" pitchFamily="18" charset="0"/>
              </a:endParaRPr>
            </a:p>
            <a:p>
              <a:pPr algn="just"/>
              <a:r>
                <a:rPr lang="fr-FR" sz="1501" kern="1400">
                  <a:solidFill>
                    <a:srgbClr val="FFFFFF"/>
                  </a:solidFill>
                  <a:latin typeface="Montserrat Alternates Light"/>
                  <a:ea typeface="Times New Roman" panose="02020603050405020304" pitchFamily="18" charset="0"/>
                </a:rPr>
                <a:t>Heureusement, quelques </a:t>
              </a:r>
              <a:r>
                <a:rPr lang="fr-FR" sz="1501" b="1" kern="1400">
                  <a:solidFill>
                    <a:srgbClr val="FFFFFF"/>
                  </a:solidFill>
                  <a:latin typeface="Montserrat Alternates Light"/>
                  <a:ea typeface="Times New Roman" panose="02020603050405020304" pitchFamily="18" charset="0"/>
                </a:rPr>
                <a:t>bonnes pratiques et réflexes clés </a:t>
              </a:r>
              <a:r>
                <a:rPr lang="fr-FR" sz="1501" kern="1400">
                  <a:solidFill>
                    <a:srgbClr val="FFFFFF"/>
                  </a:solidFill>
                  <a:latin typeface="Montserrat Alternates Light"/>
                  <a:ea typeface="Times New Roman" panose="02020603050405020304" pitchFamily="18" charset="0"/>
                </a:rPr>
                <a:t>vous permettront d’identifier et de déjouer la plupart des pièges.</a:t>
              </a:r>
            </a:p>
          </p:txBody>
        </p:sp>
        <p:sp>
          <p:nvSpPr>
            <p:cNvPr id="38" name="Freeform 221">
              <a:extLst>
                <a:ext uri="{FF2B5EF4-FFF2-40B4-BE49-F238E27FC236}">
                  <a16:creationId xmlns:a16="http://schemas.microsoft.com/office/drawing/2014/main" id="{6588F253-2E1C-4CC6-8BF5-E243DC260EEC}"/>
                </a:ext>
              </a:extLst>
            </p:cNvPr>
            <p:cNvSpPr>
              <a:spLocks/>
            </p:cNvSpPr>
            <p:nvPr/>
          </p:nvSpPr>
          <p:spPr bwMode="auto">
            <a:xfrm>
              <a:off x="1027878" y="1142904"/>
              <a:ext cx="5928" cy="5929"/>
            </a:xfrm>
            <a:custGeom>
              <a:avLst/>
              <a:gdLst>
                <a:gd name="T0" fmla="*/ 149 w 186"/>
                <a:gd name="T1" fmla="*/ 0 h 186"/>
                <a:gd name="T2" fmla="*/ 38 w 186"/>
                <a:gd name="T3" fmla="*/ 0 h 186"/>
                <a:gd name="T4" fmla="*/ 0 w 186"/>
                <a:gd name="T5" fmla="*/ 37 h 186"/>
                <a:gd name="T6" fmla="*/ 0 w 186"/>
                <a:gd name="T7" fmla="*/ 149 h 186"/>
                <a:gd name="T8" fmla="*/ 38 w 186"/>
                <a:gd name="T9" fmla="*/ 186 h 186"/>
                <a:gd name="T10" fmla="*/ 149 w 186"/>
                <a:gd name="T11" fmla="*/ 186 h 186"/>
                <a:gd name="T12" fmla="*/ 186 w 186"/>
                <a:gd name="T13" fmla="*/ 149 h 186"/>
                <a:gd name="T14" fmla="*/ 186 w 186"/>
                <a:gd name="T15" fmla="*/ 37 h 186"/>
                <a:gd name="T16" fmla="*/ 149 w 186"/>
                <a:gd name="T17"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186">
                  <a:moveTo>
                    <a:pt x="149" y="0"/>
                  </a:moveTo>
                  <a:cubicBezTo>
                    <a:pt x="38" y="0"/>
                    <a:pt x="38" y="0"/>
                    <a:pt x="38" y="0"/>
                  </a:cubicBezTo>
                  <a:cubicBezTo>
                    <a:pt x="17" y="0"/>
                    <a:pt x="0" y="17"/>
                    <a:pt x="0" y="37"/>
                  </a:cubicBezTo>
                  <a:cubicBezTo>
                    <a:pt x="0" y="149"/>
                    <a:pt x="0" y="149"/>
                    <a:pt x="0" y="149"/>
                  </a:cubicBezTo>
                  <a:cubicBezTo>
                    <a:pt x="0" y="169"/>
                    <a:pt x="17" y="186"/>
                    <a:pt x="38" y="186"/>
                  </a:cubicBezTo>
                  <a:cubicBezTo>
                    <a:pt x="149" y="186"/>
                    <a:pt x="149" y="186"/>
                    <a:pt x="149" y="186"/>
                  </a:cubicBezTo>
                  <a:cubicBezTo>
                    <a:pt x="170" y="186"/>
                    <a:pt x="186" y="169"/>
                    <a:pt x="186" y="149"/>
                  </a:cubicBezTo>
                  <a:cubicBezTo>
                    <a:pt x="186" y="37"/>
                    <a:pt x="186" y="37"/>
                    <a:pt x="186" y="37"/>
                  </a:cubicBezTo>
                  <a:cubicBezTo>
                    <a:pt x="186" y="17"/>
                    <a:pt x="170" y="0"/>
                    <a:pt x="149" y="0"/>
                  </a:cubicBezTo>
                  <a:close/>
                </a:path>
              </a:pathLst>
            </a:custGeom>
            <a:solidFill>
              <a:srgbClr val="5F4733"/>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grpSp>
      <p:sp>
        <p:nvSpPr>
          <p:cNvPr id="19" name="Rectangle 18">
            <a:extLst>
              <a:ext uri="{FF2B5EF4-FFF2-40B4-BE49-F238E27FC236}">
                <a16:creationId xmlns:a16="http://schemas.microsoft.com/office/drawing/2014/main" id="{F2D656E3-0928-4FCF-9AE2-016FD8349E75}"/>
              </a:ext>
            </a:extLst>
          </p:cNvPr>
          <p:cNvSpPr/>
          <p:nvPr/>
        </p:nvSpPr>
        <p:spPr>
          <a:xfrm>
            <a:off x="4806778" y="3938743"/>
            <a:ext cx="259484" cy="679736"/>
          </a:xfrm>
          <a:prstGeom prst="rect">
            <a:avLst/>
          </a:prstGeom>
          <a:solidFill>
            <a:schemeClr val="accent4">
              <a:lumMod val="20000"/>
              <a:lumOff val="80000"/>
            </a:schemeClr>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2">
                    <a:lumMod val="40000"/>
                    <a:lumOff val="6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32">
            <a:extLst>
              <a:ext uri="{FF2B5EF4-FFF2-40B4-BE49-F238E27FC236}">
                <a16:creationId xmlns:a16="http://schemas.microsoft.com/office/drawing/2014/main" id="{D6A3156E-7CC5-4C9E-929D-F2F2DAAAC09D}"/>
              </a:ext>
            </a:extLst>
          </p:cNvPr>
          <p:cNvSpPr/>
          <p:nvPr/>
        </p:nvSpPr>
        <p:spPr>
          <a:xfrm>
            <a:off x="4198365" y="3412808"/>
            <a:ext cx="751966" cy="653082"/>
          </a:xfrm>
          <a:prstGeom prst="rect">
            <a:avLst/>
          </a:prstGeom>
          <a:solidFill>
            <a:srgbClr val="FFF2CC"/>
          </a:solidFill>
          <a:ln>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Rectangle 39">
            <a:extLst>
              <a:ext uri="{FF2B5EF4-FFF2-40B4-BE49-F238E27FC236}">
                <a16:creationId xmlns:a16="http://schemas.microsoft.com/office/drawing/2014/main" id="{57890185-A926-4467-BAE8-D4A3E3DBE3B2}"/>
              </a:ext>
            </a:extLst>
          </p:cNvPr>
          <p:cNvSpPr/>
          <p:nvPr/>
        </p:nvSpPr>
        <p:spPr>
          <a:xfrm>
            <a:off x="4243127" y="2137971"/>
            <a:ext cx="2996181" cy="1801134"/>
          </a:xfrm>
          <a:prstGeom prst="rect">
            <a:avLst/>
          </a:prstGeom>
        </p:spPr>
        <p:txBody>
          <a:bodyPr wrap="square">
            <a:spAutoFit/>
          </a:bodyPr>
          <a:lstStyle/>
          <a:p>
            <a:pPr algn="ctr"/>
            <a:r>
              <a:rPr lang="fr-FR" b="1" kern="1400">
                <a:solidFill>
                  <a:srgbClr val="215868"/>
                </a:solidFill>
                <a:latin typeface="Montserrat Alternates Light"/>
                <a:ea typeface="Times New Roman" panose="02020603050405020304" pitchFamily="18" charset="0"/>
              </a:rPr>
              <a:t>Comment conclure le jeu ?</a:t>
            </a:r>
          </a:p>
          <a:p>
            <a:pPr algn="ctr"/>
            <a:endParaRPr lang="fr-FR" sz="1501" b="1" kern="1400">
              <a:solidFill>
                <a:srgbClr val="215868"/>
              </a:solidFill>
              <a:latin typeface="Montserrat Alternates Light"/>
              <a:ea typeface="Times New Roman" panose="02020603050405020304" pitchFamily="18" charset="0"/>
            </a:endParaRPr>
          </a:p>
          <a:p>
            <a:pPr algn="ctr"/>
            <a:r>
              <a:rPr lang="fr-FR" sz="1501" kern="1400">
                <a:solidFill>
                  <a:srgbClr val="215868"/>
                </a:solidFill>
                <a:latin typeface="Montserrat Alternates Light"/>
                <a:ea typeface="Times New Roman" panose="02020603050405020304" pitchFamily="18" charset="0"/>
              </a:rPr>
              <a:t>Il est important de conclure le jeu par </a:t>
            </a:r>
            <a:r>
              <a:rPr lang="fr-FR" sz="1501" b="1" kern="1400">
                <a:solidFill>
                  <a:srgbClr val="215868"/>
                </a:solidFill>
                <a:latin typeface="Montserrat Alternates Light"/>
                <a:ea typeface="Times New Roman" panose="02020603050405020304" pitchFamily="18" charset="0"/>
              </a:rPr>
              <a:t>une synthèse des principales notions abordées pendant la session</a:t>
            </a:r>
            <a:r>
              <a:rPr lang="fr-FR" sz="1501" kern="1400">
                <a:solidFill>
                  <a:srgbClr val="215868"/>
                </a:solidFill>
                <a:latin typeface="Montserrat Alternates Light"/>
                <a:ea typeface="Times New Roman" panose="02020603050405020304" pitchFamily="18" charset="0"/>
              </a:rPr>
              <a:t>, pour confirmer que les messages clés ont bien été compris.</a:t>
            </a:r>
            <a:endParaRPr lang="fr-FR" kern="1400">
              <a:solidFill>
                <a:srgbClr val="215868"/>
              </a:solidFill>
              <a:latin typeface="Times New Roman" panose="02020603050405020304" pitchFamily="18" charset="0"/>
              <a:ea typeface="Times New Roman" panose="02020603050405020304" pitchFamily="18" charset="0"/>
            </a:endParaRPr>
          </a:p>
        </p:txBody>
      </p:sp>
      <p:sp>
        <p:nvSpPr>
          <p:cNvPr id="57" name="Rectangle : coins arrondis 56">
            <a:extLst>
              <a:ext uri="{FF2B5EF4-FFF2-40B4-BE49-F238E27FC236}">
                <a16:creationId xmlns:a16="http://schemas.microsoft.com/office/drawing/2014/main" id="{C666520A-5086-4387-B9FA-0E41B83F5E26}"/>
              </a:ext>
            </a:extLst>
          </p:cNvPr>
          <p:cNvSpPr/>
          <p:nvPr/>
        </p:nvSpPr>
        <p:spPr>
          <a:xfrm>
            <a:off x="4542469" y="5142041"/>
            <a:ext cx="2281661" cy="2072017"/>
          </a:xfrm>
          <a:prstGeom prst="roundRect">
            <a:avLst>
              <a:gd name="adj" fmla="val 9916"/>
            </a:avLst>
          </a:prstGeom>
          <a:solidFill>
            <a:srgbClr val="FFFDCC"/>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fr-FR" b="1" kern="1400">
                <a:solidFill>
                  <a:srgbClr val="215868"/>
                </a:solidFill>
                <a:latin typeface="Montserrat Alternates Light"/>
                <a:cs typeface="Calibri" panose="020F0502020204030204" pitchFamily="34" charset="0"/>
              </a:rPr>
              <a:t>Bien rappeler les bonnes pratiques</a:t>
            </a:r>
          </a:p>
          <a:p>
            <a:pPr algn="just"/>
            <a:endParaRPr lang="fr-FR" sz="2000" kern="1400">
              <a:solidFill>
                <a:srgbClr val="215868"/>
              </a:solidFill>
              <a:latin typeface="Montserrat Alternates Light"/>
              <a:cs typeface="Calibri" panose="020F0502020204030204" pitchFamily="34" charset="0"/>
            </a:endParaRPr>
          </a:p>
          <a:p>
            <a:pPr algn="just"/>
            <a:r>
              <a:rPr lang="fr-FR" sz="1501" kern="1400">
                <a:solidFill>
                  <a:srgbClr val="215868"/>
                </a:solidFill>
                <a:latin typeface="Montserrat Alternates Light"/>
                <a:cs typeface="Calibri" panose="020F0502020204030204" pitchFamily="34" charset="0"/>
              </a:rPr>
              <a:t>La synthèse de ces bonnes pratiques est rappelée en page suivante.</a:t>
            </a:r>
          </a:p>
        </p:txBody>
      </p:sp>
      <p:sp>
        <p:nvSpPr>
          <p:cNvPr id="28" name="Oval 145">
            <a:extLst>
              <a:ext uri="{FF2B5EF4-FFF2-40B4-BE49-F238E27FC236}">
                <a16:creationId xmlns:a16="http://schemas.microsoft.com/office/drawing/2014/main" id="{2F9097C9-C80D-40F8-BD26-8A510E7862CF}"/>
              </a:ext>
            </a:extLst>
          </p:cNvPr>
          <p:cNvSpPr/>
          <p:nvPr/>
        </p:nvSpPr>
        <p:spPr>
          <a:xfrm>
            <a:off x="346761" y="2322297"/>
            <a:ext cx="791526" cy="809020"/>
          </a:xfrm>
          <a:prstGeom prst="ellipse">
            <a:avLst/>
          </a:prstGeom>
          <a:solidFill>
            <a:srgbClr val="F4F3F0"/>
          </a:solidFill>
          <a:ln w="57150" cap="flat" cmpd="sng" algn="ctr">
            <a:solidFill>
              <a:srgbClr val="3F7157"/>
            </a:solidFill>
            <a:prstDash val="solid"/>
            <a:miter lim="800000"/>
          </a:ln>
          <a:effectLst/>
        </p:spPr>
        <p:txBody>
          <a:bodyPr rot="0" spcFirstLastPara="0" vert="horz" wrap="square" lIns="91440" tIns="45719" rIns="91440" bIns="45719"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540"/>
            <a:r>
              <a:rPr lang="fr-FR" sz="4800" b="1">
                <a:solidFill>
                  <a:srgbClr val="5F5F5F"/>
                </a:solidFill>
                <a:latin typeface="Montserrat Alternates Light"/>
              </a:rPr>
              <a:t>3</a:t>
            </a:r>
            <a:endParaRPr lang="fr-FR" b="1" dirty="0">
              <a:solidFill>
                <a:srgbClr val="5F5F5F"/>
              </a:solidFill>
              <a:latin typeface="Montserrat Alternates Light"/>
            </a:endParaRPr>
          </a:p>
        </p:txBody>
      </p:sp>
      <p:sp>
        <p:nvSpPr>
          <p:cNvPr id="30" name="Organigramme : Connecteur 68">
            <a:extLst>
              <a:ext uri="{FF2B5EF4-FFF2-40B4-BE49-F238E27FC236}">
                <a16:creationId xmlns:a16="http://schemas.microsoft.com/office/drawing/2014/main" id="{22D1820D-B5CA-4A23-88FB-2F72E3E30B10}"/>
              </a:ext>
            </a:extLst>
          </p:cNvPr>
          <p:cNvSpPr/>
          <p:nvPr/>
        </p:nvSpPr>
        <p:spPr>
          <a:xfrm>
            <a:off x="6583197" y="-348606"/>
            <a:ext cx="1332936" cy="1299951"/>
          </a:xfrm>
          <a:prstGeom prst="flowChartConnector">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lumMod val="100000"/>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1" name="Group 30">
            <a:extLst>
              <a:ext uri="{FF2B5EF4-FFF2-40B4-BE49-F238E27FC236}">
                <a16:creationId xmlns:a16="http://schemas.microsoft.com/office/drawing/2014/main" id="{55D3C1B1-918F-44BB-94D5-28CA733EB62B}"/>
              </a:ext>
            </a:extLst>
          </p:cNvPr>
          <p:cNvGrpSpPr/>
          <p:nvPr/>
        </p:nvGrpSpPr>
        <p:grpSpPr>
          <a:xfrm>
            <a:off x="6824130" y="224736"/>
            <a:ext cx="432000" cy="432000"/>
            <a:chOff x="6824130" y="224736"/>
            <a:chExt cx="432000" cy="432000"/>
          </a:xfrm>
        </p:grpSpPr>
        <p:sp>
          <p:nvSpPr>
            <p:cNvPr id="32" name="Organigramme : Connecteur 74">
              <a:extLst>
                <a:ext uri="{FF2B5EF4-FFF2-40B4-BE49-F238E27FC236}">
                  <a16:creationId xmlns:a16="http://schemas.microsoft.com/office/drawing/2014/main" id="{B70B6FCF-DBEB-418D-980F-DF3D4FF64AA1}"/>
                </a:ext>
              </a:extLst>
            </p:cNvPr>
            <p:cNvSpPr>
              <a:spLocks/>
            </p:cNvSpPr>
            <p:nvPr/>
          </p:nvSpPr>
          <p:spPr>
            <a:xfrm>
              <a:off x="6824130" y="224736"/>
              <a:ext cx="432000" cy="432000"/>
            </a:xfrm>
            <a:prstGeom prst="flowChartConnector">
              <a:avLst/>
            </a:prstGeom>
            <a:solidFill>
              <a:schemeClr val="bg1"/>
            </a:solid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Arc partiel 76">
              <a:extLst>
                <a:ext uri="{FF2B5EF4-FFF2-40B4-BE49-F238E27FC236}">
                  <a16:creationId xmlns:a16="http://schemas.microsoft.com/office/drawing/2014/main" id="{0E602008-560A-49B0-8364-28DD16F3039C}"/>
                </a:ext>
              </a:extLst>
            </p:cNvPr>
            <p:cNvSpPr>
              <a:spLocks/>
            </p:cNvSpPr>
            <p:nvPr/>
          </p:nvSpPr>
          <p:spPr>
            <a:xfrm>
              <a:off x="6832681" y="237243"/>
              <a:ext cx="416984" cy="404626"/>
            </a:xfrm>
            <a:prstGeom prst="pie">
              <a:avLst>
                <a:gd name="adj1" fmla="val 16140915"/>
                <a:gd name="adj2" fmla="val 1730132"/>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chemeClr val="tx1"/>
                </a:solidFill>
              </a:endParaRPr>
            </a:p>
          </p:txBody>
        </p:sp>
      </p:grpSp>
      <p:sp>
        <p:nvSpPr>
          <p:cNvPr id="36" name="ZoneTexte 78">
            <a:extLst>
              <a:ext uri="{FF2B5EF4-FFF2-40B4-BE49-F238E27FC236}">
                <a16:creationId xmlns:a16="http://schemas.microsoft.com/office/drawing/2014/main" id="{0C18F36F-B132-4659-81B2-87E82EDADDA6}"/>
              </a:ext>
            </a:extLst>
          </p:cNvPr>
          <p:cNvSpPr txBox="1"/>
          <p:nvPr/>
        </p:nvSpPr>
        <p:spPr>
          <a:xfrm>
            <a:off x="6824510" y="661055"/>
            <a:ext cx="414798" cy="138371"/>
          </a:xfrm>
          <a:prstGeom prst="rect">
            <a:avLst/>
          </a:prstGeom>
          <a:noFill/>
        </p:spPr>
        <p:txBody>
          <a:bodyPr wrap="square" lIns="0" tIns="0" rIns="0" bIns="0" rtlCol="0">
            <a:spAutoFit/>
          </a:bodyPr>
          <a:lstStyle/>
          <a:p>
            <a:pPr algn="ctr"/>
            <a:r>
              <a:rPr lang="fr-FR" sz="899">
                <a:latin typeface="Montserrat Alternates Light"/>
              </a:rPr>
              <a:t>20 min</a:t>
            </a:r>
          </a:p>
        </p:txBody>
      </p:sp>
      <p:sp>
        <p:nvSpPr>
          <p:cNvPr id="37" name="Rectangle 36">
            <a:extLst>
              <a:ext uri="{FF2B5EF4-FFF2-40B4-BE49-F238E27FC236}">
                <a16:creationId xmlns:a16="http://schemas.microsoft.com/office/drawing/2014/main" id="{89A22A74-243A-463C-97A3-80A305D22B02}"/>
              </a:ext>
            </a:extLst>
          </p:cNvPr>
          <p:cNvSpPr/>
          <p:nvPr/>
        </p:nvSpPr>
        <p:spPr>
          <a:xfrm>
            <a:off x="6824130" y="5342642"/>
            <a:ext cx="735545" cy="68926"/>
          </a:xfrm>
          <a:prstGeom prst="rect">
            <a:avLst/>
          </a:prstGeom>
          <a:solidFill>
            <a:srgbClr val="F2A33A"/>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19" rIns="91440" bIns="45719" numCol="1" spcCol="0" rtlCol="0" fromWordArt="0" anchor="ctr" anchorCtr="0" forceAA="0" compatLnSpc="1">
            <a:prstTxWarp prst="textNoShape">
              <a:avLst/>
            </a:prstTxWarp>
            <a:noAutofit/>
          </a:bodyPr>
          <a:lstStyle/>
          <a:p>
            <a:pPr algn="ctr"/>
            <a:endParaRPr lang="fr-FR"/>
          </a:p>
        </p:txBody>
      </p:sp>
    </p:spTree>
    <p:extLst>
      <p:ext uri="{BB962C8B-B14F-4D97-AF65-F5344CB8AC3E}">
        <p14:creationId xmlns:p14="http://schemas.microsoft.com/office/powerpoint/2010/main" val="53388478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elivrable-EN-A4" ma:contentTypeID="0x0101005A85EA1098D64D459A9D7E1C8CFB60CB0091A46C748FA1FC4AB88543BAC90363BD" ma:contentTypeVersion="9" ma:contentTypeDescription="Crée un document." ma:contentTypeScope="" ma:versionID="87f9013c6d469f264a66cb5f2355a719">
  <xsd:schema xmlns:xsd="http://www.w3.org/2001/XMLSchema" xmlns:xs="http://www.w3.org/2001/XMLSchema" xmlns:p="http://schemas.microsoft.com/office/2006/metadata/properties" xmlns:ns1="http://schemas.microsoft.com/sharepoint/v3" xmlns:ns2="d57e0c7a-3799-4bf0-9a7f-90cdbc4f7528" targetNamespace="http://schemas.microsoft.com/office/2006/metadata/properties" ma:root="true" ma:fieldsID="0ead7b0d1406dd05beee6fe5647fea31" ns1:_="" ns2:_="">
    <xsd:import namespace="http://schemas.microsoft.com/sharepoint/v3"/>
    <xsd:import namespace="d57e0c7a-3799-4bf0-9a7f-90cdbc4f7528"/>
    <xsd:element name="properties">
      <xsd:complexType>
        <xsd:sequence>
          <xsd:element name="documentManagement">
            <xsd:complexType>
              <xsd:all>
                <xsd:element ref="ns2:WS_KM" minOccurs="0"/>
                <xsd:element ref="ns1:Editor" minOccurs="0"/>
                <xsd:element ref="ns1:_UIVersionString" minOccurs="0"/>
                <xsd:element ref="ns2:TaxKeywordTaxHTField" minOccurs="0"/>
                <xsd:element ref="ns2:TaxCatchAll" minOccurs="0"/>
                <xsd:element ref="ns2:TaxCatchAllLabel" minOccurs="0"/>
                <xsd:element ref="ns2:i51f003d86e044fa8787db0c1fd77971"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Editor" ma:index="3" nillable="true" ma:displayName="Modifié par" ma:list="UserInfo" ma:internalName="Edit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UIVersionString" ma:index="6" nillable="true" ma:displayName="Version" ma:internalName="_UIVersionString"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57e0c7a-3799-4bf0-9a7f-90cdbc4f7528" elementFormDefault="qualified">
    <xsd:import namespace="http://schemas.microsoft.com/office/2006/documentManagement/types"/>
    <xsd:import namespace="http://schemas.microsoft.com/office/infopath/2007/PartnerControls"/>
    <xsd:element name="WS_KM" ma:index="1" nillable="true" ma:displayName="KM" ma:default="0" ma:internalName="WS_KM">
      <xsd:simpleType>
        <xsd:restriction base="dms:Boolean"/>
      </xsd:simpleType>
    </xsd:element>
    <xsd:element name="TaxKeywordTaxHTField" ma:index="8" nillable="true" ma:taxonomy="true" ma:internalName="TaxKeywordTaxHTField" ma:taxonomyFieldName="TaxKeyword" ma:displayName="Mots clés d’entreprise" ma:fieldId="{23f27201-bee3-471e-b2e7-b64fd8b7ca38}" ma:taxonomyMulti="true" ma:sspId="f9efb03f-e9de-4143-b61f-0d56fef76e3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40362c0b-3490-4ad9-83c0-13e9fd197e6c}" ma:internalName="TaxCatchAll" ma:showField="CatchAllData" ma:web="d57e0c7a-3799-4bf0-9a7f-90cdbc4f7528">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40362c0b-3490-4ad9-83c0-13e9fd197e6c}" ma:internalName="TaxCatchAllLabel" ma:readOnly="true" ma:showField="CatchAllDataLabel" ma:web="d57e0c7a-3799-4bf0-9a7f-90cdbc4f7528">
      <xsd:complexType>
        <xsd:complexContent>
          <xsd:extension base="dms:MultiChoiceLookup">
            <xsd:sequence>
              <xsd:element name="Value" type="dms:Lookup" maxOccurs="unbounded" minOccurs="0" nillable="true"/>
            </xsd:sequence>
          </xsd:extension>
        </xsd:complexContent>
      </xsd:complexType>
    </xsd:element>
    <xsd:element name="i51f003d86e044fa8787db0c1fd77971" ma:index="15" nillable="true" ma:taxonomy="true" ma:internalName="i51f003d86e044fa8787db0c1fd77971" ma:taxonomyFieldName="WSDocumentType" ma:displayName="Type de document" ma:default="" ma:fieldId="{251f003d-86e0-44fa-8787-db0c1fd77971}" ma:sspId="f9efb03f-e9de-4143-b61f-0d56fef76e3e" ma:termSetId="401140da-6a5d-431c-946b-19bb8ebb57bd"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4" ma:displayName="Type de contenu"/>
        <xsd:element ref="dc:title" minOccurs="0" maxOccurs="1" ma:index="0"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i51f003d86e044fa8787db0c1fd77971 xmlns="d57e0c7a-3799-4bf0-9a7f-90cdbc4f7528">
      <Terms xmlns="http://schemas.microsoft.com/office/infopath/2007/PartnerControls"/>
    </i51f003d86e044fa8787db0c1fd77971>
    <WS_KM xmlns="d57e0c7a-3799-4bf0-9a7f-90cdbc4f7528">false</WS_KM>
    <TaxKeywordTaxHTField xmlns="d57e0c7a-3799-4bf0-9a7f-90cdbc4f7528">
      <Terms xmlns="http://schemas.microsoft.com/office/infopath/2007/PartnerControls"/>
    </TaxKeywordTaxHTField>
    <TaxCatchAll xmlns="d57e0c7a-3799-4bf0-9a7f-90cdbc4f7528"/>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AF229CC-17EA-4388-BC1A-0A9BA63FDC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57e0c7a-3799-4bf0-9a7f-90cdbc4f75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5107132-AFDA-4CB9-B7DE-B77317DFCD3C}">
  <ds:schemaRefs>
    <ds:schemaRef ds:uri="http://schemas.microsoft.com/sharepoint/v3"/>
    <ds:schemaRef ds:uri="http://purl.org/dc/terms/"/>
    <ds:schemaRef ds:uri="http://purl.org/dc/dcmitype/"/>
    <ds:schemaRef ds:uri="http://schemas.microsoft.com/office/infopath/2007/PartnerControls"/>
    <ds:schemaRef ds:uri="http://www.w3.org/XML/1998/namespace"/>
    <ds:schemaRef ds:uri="http://schemas.openxmlformats.org/package/2006/metadata/core-properties"/>
    <ds:schemaRef ds:uri="http://schemas.microsoft.com/office/2006/documentManagement/types"/>
    <ds:schemaRef ds:uri="d57e0c7a-3799-4bf0-9a7f-90cdbc4f7528"/>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0EED7ACD-DD8F-4536-A8B2-37749BD4DF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728</TotalTime>
  <Words>2907</Words>
  <Application>Microsoft Office PowerPoint</Application>
  <PresentationFormat>Personnalisé</PresentationFormat>
  <Paragraphs>361</Paragraphs>
  <Slides>24</Slides>
  <Notes>12</Notes>
  <HiddenSlides>0</HiddenSlides>
  <MMClips>0</MMClips>
  <ScaleCrop>false</ScaleCrop>
  <HeadingPairs>
    <vt:vector size="6" baseType="variant">
      <vt:variant>
        <vt:lpstr>Polices utilisées</vt:lpstr>
      </vt:variant>
      <vt:variant>
        <vt:i4>8</vt:i4>
      </vt:variant>
      <vt:variant>
        <vt:lpstr>Thème</vt:lpstr>
      </vt:variant>
      <vt:variant>
        <vt:i4>2</vt:i4>
      </vt:variant>
      <vt:variant>
        <vt:lpstr>Titres des diapositives</vt:lpstr>
      </vt:variant>
      <vt:variant>
        <vt:i4>24</vt:i4>
      </vt:variant>
    </vt:vector>
  </HeadingPairs>
  <TitlesOfParts>
    <vt:vector size="34" baseType="lpstr">
      <vt:lpstr>Arial</vt:lpstr>
      <vt:lpstr>Calibri</vt:lpstr>
      <vt:lpstr>Calibri Light</vt:lpstr>
      <vt:lpstr>Montserrat Alternates Light</vt:lpstr>
      <vt:lpstr>Tahoma</vt:lpstr>
      <vt:lpstr>Tempus Sans ITC</vt:lpstr>
      <vt:lpstr>Times New Roman</vt:lpstr>
      <vt:lpstr>Wingdings</vt:lpstr>
      <vt:lpstr>Office Theme</vt:lpstr>
      <vt:lpstr>2_Office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1,2,3 Cyber - Livret animateur</dc:title>
  <dc:creator>CAPGRAS Etienne;anais.etienne@wavestone.com</dc:creator>
  <cp:lastModifiedBy>RAVANEL Lionel</cp:lastModifiedBy>
  <cp:revision>10</cp:revision>
  <cp:lastPrinted>2019-08-05T15:30:32Z</cp:lastPrinted>
  <dcterms:created xsi:type="dcterms:W3CDTF">2019-07-31T15:11:50Z</dcterms:created>
  <dcterms:modified xsi:type="dcterms:W3CDTF">2020-06-19T12:53:22Z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0x0101005A85EA1098D64D459A9D7E1C8CFB60CB0091A46C748FA1FC4AB88543BAC90363BD</vt:lpwstr>
  </property>
  <property fmtid="{D5CDD505-2E9C-101B-9397-08002B2CF9AE}" pid="3" name="MSIP_Label_aa56c84a-c06d-4947-abf3-939e8bbae422_Enabled">
    <vt:lpwstr>True</vt:lpwstr>
  </property>
  <property fmtid="{D5CDD505-2E9C-101B-9397-08002B2CF9AE}" pid="4" name="MSIP_Label_aa56c84a-c06d-4947-abf3-939e8bbae422_SiteId">
    <vt:lpwstr>5de96c96-c87c-4dce-aad9-f5c557b52ac1</vt:lpwstr>
  </property>
  <property fmtid="{D5CDD505-2E9C-101B-9397-08002B2CF9AE}" pid="5" name="MSIP_Label_aa56c84a-c06d-4947-abf3-939e8bbae422_Owner">
    <vt:lpwstr>gaetan.mouilleseaux@wavestone.com</vt:lpwstr>
  </property>
  <property fmtid="{D5CDD505-2E9C-101B-9397-08002B2CF9AE}" pid="6" name="MSIP_Label_aa56c84a-c06d-4947-abf3-939e8bbae422_SetDate">
    <vt:lpwstr>2019-08-01T09:36:35.8924320Z</vt:lpwstr>
  </property>
  <property fmtid="{D5CDD505-2E9C-101B-9397-08002B2CF9AE}" pid="7" name="MSIP_Label_aa56c84a-c06d-4947-abf3-939e8bbae422_Name">
    <vt:lpwstr>Public</vt:lpwstr>
  </property>
  <property fmtid="{D5CDD505-2E9C-101B-9397-08002B2CF9AE}" pid="8" name="MSIP_Label_aa56c84a-c06d-4947-abf3-939e8bbae422_Application">
    <vt:lpwstr>Microsoft Azure Information Protection</vt:lpwstr>
  </property>
  <property fmtid="{D5CDD505-2E9C-101B-9397-08002B2CF9AE}" pid="9" name="MSIP_Label_aa56c84a-c06d-4947-abf3-939e8bbae422_ActionId">
    <vt:lpwstr>3cf18f86-9fdf-42ea-bca3-613ee3a9e261</vt:lpwstr>
  </property>
  <property fmtid="{D5CDD505-2E9C-101B-9397-08002B2CF9AE}" pid="10" name="MSIP_Label_aa56c84a-c06d-4947-abf3-939e8bbae422_Extended_MSFT_Method">
    <vt:lpwstr>Manual</vt:lpwstr>
  </property>
  <property fmtid="{D5CDD505-2E9C-101B-9397-08002B2CF9AE}" pid="11" name="Sensitivity">
    <vt:lpwstr>Public</vt:lpwstr>
  </property>
  <property fmtid="{D5CDD505-2E9C-101B-9397-08002B2CF9AE}" pid="12" name="TaxKeyword">
    <vt:lpwstr/>
  </property>
  <property fmtid="{D5CDD505-2E9C-101B-9397-08002B2CF9AE}" pid="13" name="WSDocumentType">
    <vt:lpwstr/>
  </property>
  <property fmtid="{D5CDD505-2E9C-101B-9397-08002B2CF9AE}" pid="14" name="SharedWithUsers">
    <vt:lpwstr>39;#CAPGRAS Etienne;#2376;#ETIENNE Anaïs</vt:lpwstr>
  </property>
</Properties>
</file>