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5AEDA2-EB1E-443C-8C26-F3260BF15C8B}" v="1" dt="2025-01-22T16:59:19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mma Kim" userId="17be69ca15f02e5a" providerId="LiveId" clId="{E65AEDA2-EB1E-443C-8C26-F3260BF15C8B}"/>
    <pc:docChg chg="undo custSel addSld modSld sldOrd">
      <pc:chgData name="Gemma Kim" userId="17be69ca15f02e5a" providerId="LiveId" clId="{E65AEDA2-EB1E-443C-8C26-F3260BF15C8B}" dt="2025-01-22T17:07:39.184" v="526" actId="207"/>
      <pc:docMkLst>
        <pc:docMk/>
      </pc:docMkLst>
      <pc:sldChg chg="modSp mod">
        <pc:chgData name="Gemma Kim" userId="17be69ca15f02e5a" providerId="LiveId" clId="{E65AEDA2-EB1E-443C-8C26-F3260BF15C8B}" dt="2025-01-22T17:07:39.184" v="526" actId="207"/>
        <pc:sldMkLst>
          <pc:docMk/>
          <pc:sldMk cId="3614288974" sldId="257"/>
        </pc:sldMkLst>
        <pc:spChg chg="mod">
          <ac:chgData name="Gemma Kim" userId="17be69ca15f02e5a" providerId="LiveId" clId="{E65AEDA2-EB1E-443C-8C26-F3260BF15C8B}" dt="2025-01-22T17:07:39.184" v="526" actId="207"/>
          <ac:spMkLst>
            <pc:docMk/>
            <pc:sldMk cId="3614288974" sldId="257"/>
            <ac:spMk id="3" creationId="{E2A23DCE-F72C-8E6A-D4F0-75F2DCE5D879}"/>
          </ac:spMkLst>
        </pc:spChg>
      </pc:sldChg>
      <pc:sldChg chg="modSp new mod">
        <pc:chgData name="Gemma Kim" userId="17be69ca15f02e5a" providerId="LiveId" clId="{E65AEDA2-EB1E-443C-8C26-F3260BF15C8B}" dt="2025-01-22T16:50:18.849" v="71" actId="20577"/>
        <pc:sldMkLst>
          <pc:docMk/>
          <pc:sldMk cId="138145219" sldId="258"/>
        </pc:sldMkLst>
        <pc:spChg chg="mod">
          <ac:chgData name="Gemma Kim" userId="17be69ca15f02e5a" providerId="LiveId" clId="{E65AEDA2-EB1E-443C-8C26-F3260BF15C8B}" dt="2025-01-22T16:50:18.849" v="71" actId="20577"/>
          <ac:spMkLst>
            <pc:docMk/>
            <pc:sldMk cId="138145219" sldId="258"/>
            <ac:spMk id="2" creationId="{8CA8059D-5CDA-037F-7C81-B7D7F7C683F5}"/>
          </ac:spMkLst>
        </pc:spChg>
      </pc:sldChg>
      <pc:sldChg chg="addSp delSp modSp new mod">
        <pc:chgData name="Gemma Kim" userId="17be69ca15f02e5a" providerId="LiveId" clId="{E65AEDA2-EB1E-443C-8C26-F3260BF15C8B}" dt="2025-01-22T16:52:36.425" v="181" actId="1076"/>
        <pc:sldMkLst>
          <pc:docMk/>
          <pc:sldMk cId="2321486617" sldId="259"/>
        </pc:sldMkLst>
        <pc:spChg chg="mod">
          <ac:chgData name="Gemma Kim" userId="17be69ca15f02e5a" providerId="LiveId" clId="{E65AEDA2-EB1E-443C-8C26-F3260BF15C8B}" dt="2025-01-22T16:52:18.126" v="178" actId="1076"/>
          <ac:spMkLst>
            <pc:docMk/>
            <pc:sldMk cId="2321486617" sldId="259"/>
            <ac:spMk id="2" creationId="{EFC43A21-7451-D0EE-D399-B2983E0BFFC8}"/>
          </ac:spMkLst>
        </pc:spChg>
        <pc:spChg chg="del">
          <ac:chgData name="Gemma Kim" userId="17be69ca15f02e5a" providerId="LiveId" clId="{E65AEDA2-EB1E-443C-8C26-F3260BF15C8B}" dt="2025-01-22T16:51:21.617" v="136" actId="478"/>
          <ac:spMkLst>
            <pc:docMk/>
            <pc:sldMk cId="2321486617" sldId="259"/>
            <ac:spMk id="3" creationId="{15D20418-10E4-8267-5D51-9BCEC99536A9}"/>
          </ac:spMkLst>
        </pc:spChg>
        <pc:spChg chg="add ord">
          <ac:chgData name="Gemma Kim" userId="17be69ca15f02e5a" providerId="LiveId" clId="{E65AEDA2-EB1E-443C-8C26-F3260BF15C8B}" dt="2025-01-22T16:51:42.984" v="138" actId="167"/>
          <ac:spMkLst>
            <pc:docMk/>
            <pc:sldMk cId="2321486617" sldId="259"/>
            <ac:spMk id="4" creationId="{A6966B66-148C-4BBA-8A04-9CA4F7CCE88B}"/>
          </ac:spMkLst>
        </pc:spChg>
        <pc:cxnChg chg="add mod">
          <ac:chgData name="Gemma Kim" userId="17be69ca15f02e5a" providerId="LiveId" clId="{E65AEDA2-EB1E-443C-8C26-F3260BF15C8B}" dt="2025-01-22T16:52:36.425" v="181" actId="1076"/>
          <ac:cxnSpMkLst>
            <pc:docMk/>
            <pc:sldMk cId="2321486617" sldId="259"/>
            <ac:cxnSpMk id="6" creationId="{26A4DE2D-AF19-E98F-731A-B4FDF6DB2A5B}"/>
          </ac:cxnSpMkLst>
        </pc:cxnChg>
      </pc:sldChg>
      <pc:sldChg chg="modSp add mod ord">
        <pc:chgData name="Gemma Kim" userId="17be69ca15f02e5a" providerId="LiveId" clId="{E65AEDA2-EB1E-443C-8C26-F3260BF15C8B}" dt="2025-01-22T16:53:38.705" v="211" actId="20577"/>
        <pc:sldMkLst>
          <pc:docMk/>
          <pc:sldMk cId="2494579867" sldId="260"/>
        </pc:sldMkLst>
        <pc:spChg chg="mod">
          <ac:chgData name="Gemma Kim" userId="17be69ca15f02e5a" providerId="LiveId" clId="{E65AEDA2-EB1E-443C-8C26-F3260BF15C8B}" dt="2025-01-22T16:53:38.705" v="211" actId="20577"/>
          <ac:spMkLst>
            <pc:docMk/>
            <pc:sldMk cId="2494579867" sldId="260"/>
            <ac:spMk id="2" creationId="{FAD05B99-89D4-A28A-D081-30E4ED703719}"/>
          </ac:spMkLst>
        </pc:spChg>
        <pc:spChg chg="mod">
          <ac:chgData name="Gemma Kim" userId="17be69ca15f02e5a" providerId="LiveId" clId="{E65AEDA2-EB1E-443C-8C26-F3260BF15C8B}" dt="2025-01-22T16:53:37.749" v="210" actId="1076"/>
          <ac:spMkLst>
            <pc:docMk/>
            <pc:sldMk cId="2494579867" sldId="260"/>
            <ac:spMk id="4" creationId="{38D22572-0BFD-57B3-862B-D66D131B4A2E}"/>
          </ac:spMkLst>
        </pc:spChg>
      </pc:sldChg>
      <pc:sldChg chg="modSp add mod ord">
        <pc:chgData name="Gemma Kim" userId="17be69ca15f02e5a" providerId="LiveId" clId="{E65AEDA2-EB1E-443C-8C26-F3260BF15C8B}" dt="2025-01-22T16:54:58.142" v="265" actId="20577"/>
        <pc:sldMkLst>
          <pc:docMk/>
          <pc:sldMk cId="2968753350" sldId="261"/>
        </pc:sldMkLst>
        <pc:spChg chg="mod">
          <ac:chgData name="Gemma Kim" userId="17be69ca15f02e5a" providerId="LiveId" clId="{E65AEDA2-EB1E-443C-8C26-F3260BF15C8B}" dt="2025-01-22T16:54:58.142" v="265" actId="20577"/>
          <ac:spMkLst>
            <pc:docMk/>
            <pc:sldMk cId="2968753350" sldId="261"/>
            <ac:spMk id="2" creationId="{DF73B030-AC3A-CAB6-4D90-9465F9158503}"/>
          </ac:spMkLst>
        </pc:spChg>
      </pc:sldChg>
      <pc:sldChg chg="modSp add mod">
        <pc:chgData name="Gemma Kim" userId="17be69ca15f02e5a" providerId="LiveId" clId="{E65AEDA2-EB1E-443C-8C26-F3260BF15C8B}" dt="2025-01-22T16:58:57.813" v="390" actId="20577"/>
        <pc:sldMkLst>
          <pc:docMk/>
          <pc:sldMk cId="2278662087" sldId="262"/>
        </pc:sldMkLst>
        <pc:spChg chg="mod">
          <ac:chgData name="Gemma Kim" userId="17be69ca15f02e5a" providerId="LiveId" clId="{E65AEDA2-EB1E-443C-8C26-F3260BF15C8B}" dt="2025-01-22T16:58:57.813" v="390" actId="20577"/>
          <ac:spMkLst>
            <pc:docMk/>
            <pc:sldMk cId="2278662087" sldId="262"/>
            <ac:spMk id="2" creationId="{DE33EEAE-94EC-BB30-8C69-5BE09AC88C84}"/>
          </ac:spMkLst>
        </pc:spChg>
      </pc:sldChg>
      <pc:sldChg chg="modSp add mod">
        <pc:chgData name="Gemma Kim" userId="17be69ca15f02e5a" providerId="LiveId" clId="{E65AEDA2-EB1E-443C-8C26-F3260BF15C8B}" dt="2025-01-22T16:59:15.941" v="424" actId="20577"/>
        <pc:sldMkLst>
          <pc:docMk/>
          <pc:sldMk cId="2489341271" sldId="263"/>
        </pc:sldMkLst>
        <pc:spChg chg="mod">
          <ac:chgData name="Gemma Kim" userId="17be69ca15f02e5a" providerId="LiveId" clId="{E65AEDA2-EB1E-443C-8C26-F3260BF15C8B}" dt="2025-01-22T16:59:15.941" v="424" actId="20577"/>
          <ac:spMkLst>
            <pc:docMk/>
            <pc:sldMk cId="2489341271" sldId="263"/>
            <ac:spMk id="2" creationId="{1023FF99-6BC9-CEBA-5F90-287A20557D35}"/>
          </ac:spMkLst>
        </pc:spChg>
      </pc:sldChg>
      <pc:sldChg chg="modSp add mod">
        <pc:chgData name="Gemma Kim" userId="17be69ca15f02e5a" providerId="LiveId" clId="{E65AEDA2-EB1E-443C-8C26-F3260BF15C8B}" dt="2025-01-22T16:58:40.639" v="379" actId="20577"/>
        <pc:sldMkLst>
          <pc:docMk/>
          <pc:sldMk cId="2798796016" sldId="264"/>
        </pc:sldMkLst>
        <pc:spChg chg="mod">
          <ac:chgData name="Gemma Kim" userId="17be69ca15f02e5a" providerId="LiveId" clId="{E65AEDA2-EB1E-443C-8C26-F3260BF15C8B}" dt="2025-01-22T16:58:40.639" v="379" actId="20577"/>
          <ac:spMkLst>
            <pc:docMk/>
            <pc:sldMk cId="2798796016" sldId="264"/>
            <ac:spMk id="2" creationId="{3868AF27-DD89-9EB0-2650-FC7134595169}"/>
          </ac:spMkLst>
        </pc:spChg>
      </pc:sldChg>
      <pc:sldChg chg="modSp add mod ord">
        <pc:chgData name="Gemma Kim" userId="17be69ca15f02e5a" providerId="LiveId" clId="{E65AEDA2-EB1E-443C-8C26-F3260BF15C8B}" dt="2025-01-22T16:59:25.298" v="441" actId="20577"/>
        <pc:sldMkLst>
          <pc:docMk/>
          <pc:sldMk cId="1279027891" sldId="265"/>
        </pc:sldMkLst>
        <pc:spChg chg="mod">
          <ac:chgData name="Gemma Kim" userId="17be69ca15f02e5a" providerId="LiveId" clId="{E65AEDA2-EB1E-443C-8C26-F3260BF15C8B}" dt="2025-01-22T16:59:25.298" v="441" actId="20577"/>
          <ac:spMkLst>
            <pc:docMk/>
            <pc:sldMk cId="1279027891" sldId="265"/>
            <ac:spMk id="2" creationId="{C20EC33D-8F33-72F8-703A-74899388DD64}"/>
          </ac:spMkLst>
        </pc:spChg>
      </pc:sldChg>
      <pc:sldChg chg="modSp add mod ord">
        <pc:chgData name="Gemma Kim" userId="17be69ca15f02e5a" providerId="LiveId" clId="{E65AEDA2-EB1E-443C-8C26-F3260BF15C8B}" dt="2025-01-22T16:59:42.529" v="474" actId="20577"/>
        <pc:sldMkLst>
          <pc:docMk/>
          <pc:sldMk cId="2789186955" sldId="266"/>
        </pc:sldMkLst>
        <pc:spChg chg="mod">
          <ac:chgData name="Gemma Kim" userId="17be69ca15f02e5a" providerId="LiveId" clId="{E65AEDA2-EB1E-443C-8C26-F3260BF15C8B}" dt="2025-01-22T16:59:42.529" v="474" actId="20577"/>
          <ac:spMkLst>
            <pc:docMk/>
            <pc:sldMk cId="2789186955" sldId="266"/>
            <ac:spMk id="2" creationId="{1192F0CF-FB32-23E7-665C-C930FAD446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5BBF-1FBB-2E9F-8A75-290330DF1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01F04-4B51-124C-D007-50BE125F5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DF84-632B-08BA-1543-32AC74F4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0FF-D62C-49E7-9C13-4286AF197AC7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21EB2-26CA-D61D-1119-0B0DB072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D8EED-254D-A8F2-7A1A-303BDC5E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06E6-B734-4614-88F5-D04DEDB18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1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5294-6F04-A362-83EB-5488BABF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6538-5D22-32B0-5E92-A31A6939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A885-7C3B-821D-97F0-F3B87201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0FF-D62C-49E7-9C13-4286AF197AC7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1CA7E-CD43-795B-7D5A-7E4600C7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FE2D-7EB3-9B7D-11C8-67BE1447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06E6-B734-4614-88F5-D04DEDB18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98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BB4AE-145A-6FA2-B946-2C6050065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27A47-CEEB-32A6-AF94-4BAEC9AAC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0C859-2116-498B-0EFD-9BA80CE4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0FF-D62C-49E7-9C13-4286AF197AC7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77E88-DC41-13CD-F8B0-B0165F91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1F229-0DA5-F423-CD25-72DA56CD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06E6-B734-4614-88F5-D04DEDB18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6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38AB-D2D0-7EC2-D051-261CA6F3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4D80-EA63-C8ED-2052-DAE8A4DE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D8CF-3589-A2A3-4697-8C904E9C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0FF-D62C-49E7-9C13-4286AF197AC7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FB954-49E2-6B6E-4E78-2F760ED9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319F6-D4F3-C4D9-9D05-A2209068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06E6-B734-4614-88F5-D04DEDB18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06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E707-E16A-CF2A-A9F1-93E7B538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57328-80B3-2746-4777-A7FFF3BF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65730-9C88-6829-4C31-A8F381F1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0FF-D62C-49E7-9C13-4286AF197AC7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1D540-D9F9-C066-C07E-31A6031F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A439B-1C5F-2E8D-B151-23AC2EE2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06E6-B734-4614-88F5-D04DEDB18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39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A089-667A-8968-6B19-A2A57BFA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4552-8A2C-3B47-ACED-D3F87E4F8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DB88D-AA46-F531-16C0-7061D8AA4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3D31D-A17F-DEC5-E428-A1B3921F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0FF-D62C-49E7-9C13-4286AF197AC7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935FB-EF98-C30B-AC66-F471FE8B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DD0BC-43A9-A382-0D34-721FD18E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06E6-B734-4614-88F5-D04DEDB18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75FB-BCC3-5AAC-6D6A-6E3554EB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FF8B0-0B3E-5A2D-8300-55A3E2C5D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CDA5C-1B15-D8BB-DC52-52D52AC2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D8073-17EC-118D-1912-243C041FD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C8161-5F3F-7392-AF13-1F8076449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8D866-08DA-EB25-7302-F8FDBCCE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0FF-D62C-49E7-9C13-4286AF197AC7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6B76E-B1CE-6AE9-5AE8-06913B93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26DC8-8CBE-C3E9-B54D-8DA1822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06E6-B734-4614-88F5-D04DEDB18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78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EB93-6396-830E-2749-2F622F85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222B1-C52D-BFA8-240C-075B2F6B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0FF-D62C-49E7-9C13-4286AF197AC7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29E3E-6D25-320A-1F79-BE5B679B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60CE0-A87E-7C28-4BDC-0645093D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06E6-B734-4614-88F5-D04DEDB18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58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A6EFF-42DD-BCA0-3A6E-52B6816A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0FF-D62C-49E7-9C13-4286AF197AC7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83A08-FAE2-00A2-4271-5CA5EC19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730CE-8C89-064B-C1D7-3D2FAD25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06E6-B734-4614-88F5-D04DEDB18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7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4251-3C95-2DBB-4569-48694FC6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7AF9-0068-35C6-F6FB-50D9D31F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39440-9C70-656C-379D-41836B3E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08579-B409-E8FA-1ADD-5B799141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0FF-D62C-49E7-9C13-4286AF197AC7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17E36-BAFB-D860-1FFC-8374A841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6BBC-B97E-FF79-FE9F-E0D3AD48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06E6-B734-4614-88F5-D04DEDB18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64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817C-5F85-97E7-E6B6-C185D2A0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8AA82-F579-0EE1-8AD9-94DADD2B0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DD34C-47CA-24AF-0762-ADBA0138E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61F1D-0B1D-4254-7B55-2BF4E19B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30FF-D62C-49E7-9C13-4286AF197AC7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8730F-3311-F473-CD9B-AEBE1EFB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E230-FF44-9753-6BCB-1AC4BE00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806E6-B734-4614-88F5-D04DEDB18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80B01-9B4E-CBFD-C062-2DE25F46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132DB-9FC3-6C36-5FA1-71EF80E73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8E1-934D-D14B-2BC5-51707B2FE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8030FF-D62C-49E7-9C13-4286AF197AC7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582B1-A3EA-871B-282A-43FB971F6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62E9-0231-39E3-5D47-774A9488A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6806E6-B734-4614-88F5-D04DEDB18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63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BC66-FEB7-3F1C-05D6-C9D45638F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7895"/>
            <a:ext cx="9144000" cy="2387600"/>
          </a:xfrm>
        </p:spPr>
        <p:txBody>
          <a:bodyPr/>
          <a:lstStyle/>
          <a:p>
            <a:r>
              <a:rPr lang="en-GB" b="1" dirty="0"/>
              <a:t>Ecommerce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C2E19-07F1-3DA8-76A5-528761CA6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1970"/>
            <a:ext cx="9144000" cy="1655762"/>
          </a:xfrm>
        </p:spPr>
        <p:txBody>
          <a:bodyPr/>
          <a:lstStyle/>
          <a:p>
            <a:pPr algn="r"/>
            <a:r>
              <a:rPr lang="en-GB" dirty="0" err="1"/>
              <a:t>Jiae</a:t>
            </a:r>
            <a:r>
              <a:rPr lang="en-GB" dirty="0"/>
              <a:t> Kim</a:t>
            </a:r>
          </a:p>
          <a:p>
            <a:pPr algn="r"/>
            <a:r>
              <a:rPr lang="en-GB" dirty="0"/>
              <a:t>January 2024</a:t>
            </a:r>
          </a:p>
        </p:txBody>
      </p:sp>
    </p:spTree>
    <p:extLst>
      <p:ext uri="{BB962C8B-B14F-4D97-AF65-F5344CB8AC3E}">
        <p14:creationId xmlns:p14="http://schemas.microsoft.com/office/powerpoint/2010/main" val="101912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61CF8-87FE-7772-2745-A194ECED3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999B2D-1FD8-AC88-D249-2E2905395C43}"/>
              </a:ext>
            </a:extLst>
          </p:cNvPr>
          <p:cNvSpPr/>
          <p:nvPr/>
        </p:nvSpPr>
        <p:spPr>
          <a:xfrm>
            <a:off x="-47897" y="0"/>
            <a:ext cx="12287794" cy="7036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2F0CF-FB32-23E7-665C-C930FAD4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77" y="2420349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A34ACE-D022-B153-F47E-E8AEA6CAC800}"/>
              </a:ext>
            </a:extLst>
          </p:cNvPr>
          <p:cNvCxnSpPr/>
          <p:nvPr/>
        </p:nvCxnSpPr>
        <p:spPr>
          <a:xfrm>
            <a:off x="714102" y="1624444"/>
            <a:ext cx="0" cy="29173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8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D4080-9ED6-4381-148E-8167D9E1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8C64B-7566-25FA-F897-D2BCC3CA73A4}"/>
              </a:ext>
            </a:extLst>
          </p:cNvPr>
          <p:cNvSpPr/>
          <p:nvPr/>
        </p:nvSpPr>
        <p:spPr>
          <a:xfrm>
            <a:off x="-47897" y="0"/>
            <a:ext cx="12287794" cy="7036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EC33D-8F33-72F8-703A-74899388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77" y="2420349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Appendix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7C7AEA-E4C6-CCE9-9DB0-A44AB2EAB7A2}"/>
              </a:ext>
            </a:extLst>
          </p:cNvPr>
          <p:cNvCxnSpPr/>
          <p:nvPr/>
        </p:nvCxnSpPr>
        <p:spPr>
          <a:xfrm>
            <a:off x="714102" y="1624444"/>
            <a:ext cx="0" cy="29173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2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0379-720C-389A-7BFD-D28FBAA7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3DCE-F72C-8E6A-D4F0-75F2DCE5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Purpose Statement(What are we talking about?)</a:t>
            </a:r>
          </a:p>
          <a:p>
            <a:r>
              <a:rPr lang="en-GB" dirty="0"/>
              <a:t>About Data</a:t>
            </a:r>
          </a:p>
          <a:p>
            <a:r>
              <a:rPr lang="en-GB" dirty="0"/>
              <a:t>Analysis Steps</a:t>
            </a:r>
            <a:r>
              <a:rPr lang="en-GB" dirty="0">
                <a:solidFill>
                  <a:srgbClr val="FF0000"/>
                </a:solidFill>
              </a:rPr>
              <a:t>(including hypothesis?!)</a:t>
            </a:r>
          </a:p>
          <a:p>
            <a:r>
              <a:rPr lang="en-GB" dirty="0"/>
              <a:t>Conclusion &amp; Next Steps</a:t>
            </a:r>
          </a:p>
          <a:p>
            <a:r>
              <a:rPr lang="en-GB" dirty="0"/>
              <a:t>Appendix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28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966B66-148C-4BBA-8A04-9CA4F7CCE88B}"/>
              </a:ext>
            </a:extLst>
          </p:cNvPr>
          <p:cNvSpPr/>
          <p:nvPr/>
        </p:nvSpPr>
        <p:spPr>
          <a:xfrm>
            <a:off x="0" y="0"/>
            <a:ext cx="12287794" cy="7036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43A21-7451-D0EE-D399-B2983E0B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77" y="2420349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What are we talking about?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A4DE2D-AF19-E98F-731A-B4FDF6DB2A5B}"/>
              </a:ext>
            </a:extLst>
          </p:cNvPr>
          <p:cNvCxnSpPr/>
          <p:nvPr/>
        </p:nvCxnSpPr>
        <p:spPr>
          <a:xfrm>
            <a:off x="714102" y="1624444"/>
            <a:ext cx="0" cy="29173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8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059D-5CDA-037F-7C81-B7D7F7C6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1006-0522-F542-5032-3519ABA2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4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27308-5E93-D607-1AF6-00FDD3CAD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D22572-0BFD-57B3-862B-D66D131B4A2E}"/>
              </a:ext>
            </a:extLst>
          </p:cNvPr>
          <p:cNvSpPr/>
          <p:nvPr/>
        </p:nvSpPr>
        <p:spPr>
          <a:xfrm>
            <a:off x="-47897" y="0"/>
            <a:ext cx="12287794" cy="7036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05B99-89D4-A28A-D081-30E4ED70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77" y="2420349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Let’s look at data!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CE2C9E-95DC-A586-E336-FFA79B5BAE3C}"/>
              </a:ext>
            </a:extLst>
          </p:cNvPr>
          <p:cNvCxnSpPr/>
          <p:nvPr/>
        </p:nvCxnSpPr>
        <p:spPr>
          <a:xfrm>
            <a:off x="714102" y="1624444"/>
            <a:ext cx="0" cy="29173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7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BF3FC-0531-7794-526F-D6EC63E6B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B030-AC3A-CAB6-4D90-9465F915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data is used for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619F4-9007-9B3C-751F-EADC6A54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7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A224C-FB0D-926B-7CDF-7FDCBBBEC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AF27-DD89-9EB0-2650-FC713459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C50F-C5ED-59FF-29C1-AD5A49C5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9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FB39E-9011-FDB5-6212-E12257127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9E432-2C76-5315-A8A5-363E0D59258C}"/>
              </a:ext>
            </a:extLst>
          </p:cNvPr>
          <p:cNvSpPr/>
          <p:nvPr/>
        </p:nvSpPr>
        <p:spPr>
          <a:xfrm>
            <a:off x="-47897" y="0"/>
            <a:ext cx="12287794" cy="7036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3EEAE-94EC-BB30-8C69-5BE09AC8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377" y="2420349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Conclusions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229387-69B5-D849-9559-B14E5FF74B42}"/>
              </a:ext>
            </a:extLst>
          </p:cNvPr>
          <p:cNvCxnSpPr/>
          <p:nvPr/>
        </p:nvCxnSpPr>
        <p:spPr>
          <a:xfrm>
            <a:off x="714102" y="1624444"/>
            <a:ext cx="0" cy="29173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66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A5CCD-4D04-BC2A-0838-C8875B49A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FF99-6BC9-CEBA-5F90-287A2055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A554-773E-EB02-FC3B-115B4AD8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34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Ecommerce Data Analysis</vt:lpstr>
      <vt:lpstr>Table of Contents</vt:lpstr>
      <vt:lpstr>What are we talking about?</vt:lpstr>
      <vt:lpstr>Objective</vt:lpstr>
      <vt:lpstr>Let’s look at data!</vt:lpstr>
      <vt:lpstr>What data is used for analysis?</vt:lpstr>
      <vt:lpstr>Analysis Steps</vt:lpstr>
      <vt:lpstr>Conclusions</vt:lpstr>
      <vt:lpstr>Conclusion and Next Steps</vt:lpstr>
      <vt:lpstr>Thank you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Gemma Kim</dc:creator>
  <cp:lastModifiedBy>Gemma Kim</cp:lastModifiedBy>
  <cp:revision>1</cp:revision>
  <dcterms:created xsi:type="dcterms:W3CDTF">2025-01-22T16:42:45Z</dcterms:created>
  <dcterms:modified xsi:type="dcterms:W3CDTF">2025-01-22T17:07:44Z</dcterms:modified>
</cp:coreProperties>
</file>