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62" r:id="rId4"/>
    <p:sldId id="274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2057" autoAdjust="0"/>
  </p:normalViewPr>
  <p:slideViewPr>
    <p:cSldViewPr snapToGrid="0">
      <p:cViewPr varScale="1">
        <p:scale>
          <a:sx n="78" d="100"/>
          <a:sy n="78" d="100"/>
        </p:scale>
        <p:origin x="108" y="5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95759-9FD3-4816-8198-2C330EBF9A0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36439-0497-467B-A16C-718C245C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000" dirty="0">
              <a:ea typeface="맑은 고딕" pitchFamily="34" charset="-127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fld id="{CD115DB7-A7E1-4B52-9549-7DB8CBBB3E6D}" type="slidenum">
              <a:rPr kumimoji="0" lang="ko-KR" altLang="en-US" smtClean="0">
                <a:ea typeface="맑은 고딕" pitchFamily="34" charset="-127"/>
              </a:rPr>
              <a:pPr/>
              <a:t>1</a:t>
            </a:fld>
            <a:endParaRPr kumimoji="0" lang="ko-KR" altLang="en-US">
              <a:ea typeface="맑은 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34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맑은 고딕" pitchFamily="34" charset="-127"/>
              </a:rPr>
              <a:t>-This</a:t>
            </a:r>
            <a:r>
              <a:rPr lang="en-US" baseline="0" dirty="0">
                <a:ea typeface="맑은 고딕" pitchFamily="34" charset="-127"/>
              </a:rPr>
              <a:t> is the concept and RTL design of DSSS sub-system.</a:t>
            </a:r>
          </a:p>
          <a:p>
            <a:endParaRPr lang="en-US" dirty="0">
              <a:ea typeface="맑은 고딕" pitchFamily="34" charset="-127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fld id="{F94DE804-F275-431C-A820-302183C172F9}" type="slidenum">
              <a:rPr kumimoji="0" lang="ko-KR" altLang="en-US" smtClean="0">
                <a:ea typeface="맑은 고딕" pitchFamily="34" charset="-127"/>
              </a:rPr>
              <a:pPr/>
              <a:t>2</a:t>
            </a:fld>
            <a:endParaRPr kumimoji="0" lang="ko-KR" altLang="en-US">
              <a:ea typeface="맑은 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39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000" dirty="0">
              <a:ea typeface="맑은 고딕" pitchFamily="34" charset="-127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fld id="{CD115DB7-A7E1-4B52-9549-7DB8CBBB3E6D}" type="slidenum">
              <a:rPr kumimoji="0" lang="ko-KR" altLang="en-US" smtClean="0">
                <a:ea typeface="맑은 고딕" pitchFamily="34" charset="-127"/>
              </a:rPr>
              <a:pPr/>
              <a:t>3</a:t>
            </a:fld>
            <a:endParaRPr kumimoji="0" lang="ko-KR" altLang="en-US"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맑은 고딕" pitchFamily="34" charset="-127"/>
              </a:rPr>
              <a:t>-This</a:t>
            </a:r>
            <a:r>
              <a:rPr lang="en-US" baseline="0" dirty="0">
                <a:ea typeface="맑은 고딕" pitchFamily="34" charset="-127"/>
              </a:rPr>
              <a:t> is the concept and RTL design of DSSS sub-system.</a:t>
            </a:r>
          </a:p>
          <a:p>
            <a:endParaRPr lang="en-US" dirty="0">
              <a:ea typeface="맑은 고딕" pitchFamily="34" charset="-127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fld id="{F94DE804-F275-431C-A820-302183C172F9}" type="slidenum">
              <a:rPr kumimoji="0" lang="ko-KR" altLang="en-US" smtClean="0">
                <a:ea typeface="맑은 고딕" pitchFamily="34" charset="-127"/>
              </a:rPr>
              <a:pPr/>
              <a:t>4</a:t>
            </a:fld>
            <a:endParaRPr kumimoji="0" lang="ko-KR" altLang="en-US">
              <a:ea typeface="맑은 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27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맑은 고딕" pitchFamily="34" charset="-127"/>
              </a:rPr>
              <a:t>-This</a:t>
            </a:r>
            <a:r>
              <a:rPr lang="en-US" baseline="0" dirty="0">
                <a:ea typeface="맑은 고딕" pitchFamily="34" charset="-127"/>
              </a:rPr>
              <a:t> is the concept and RTL design of DSSS sub-system.</a:t>
            </a:r>
          </a:p>
          <a:p>
            <a:endParaRPr lang="en-US" dirty="0">
              <a:ea typeface="맑은 고딕" pitchFamily="34" charset="-127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fld id="{F94DE804-F275-431C-A820-302183C172F9}" type="slidenum">
              <a:rPr kumimoji="0" lang="ko-KR" altLang="en-US" smtClean="0">
                <a:ea typeface="맑은 고딕" pitchFamily="34" charset="-127"/>
              </a:rPr>
              <a:pPr/>
              <a:t>5</a:t>
            </a:fld>
            <a:endParaRPr kumimoji="0" lang="ko-KR" altLang="en-US">
              <a:ea typeface="맑은 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67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맑은 고딕" pitchFamily="34" charset="-127"/>
              </a:rPr>
              <a:t>-This</a:t>
            </a:r>
            <a:r>
              <a:rPr lang="en-US" baseline="0" dirty="0">
                <a:ea typeface="맑은 고딕" pitchFamily="34" charset="-127"/>
              </a:rPr>
              <a:t> is the concept and RTL design of DSSS sub-system.</a:t>
            </a:r>
          </a:p>
          <a:p>
            <a:endParaRPr lang="en-US" dirty="0">
              <a:ea typeface="맑은 고딕" pitchFamily="34" charset="-127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fld id="{F94DE804-F275-431C-A820-302183C172F9}" type="slidenum">
              <a:rPr kumimoji="0" lang="ko-KR" altLang="en-US" smtClean="0">
                <a:ea typeface="맑은 고딕" pitchFamily="34" charset="-127"/>
              </a:rPr>
              <a:pPr/>
              <a:t>6</a:t>
            </a:fld>
            <a:endParaRPr kumimoji="0" lang="ko-KR" altLang="en-US">
              <a:ea typeface="맑은 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00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4121-3204-457F-BA8D-430F0D281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D15B9-05CE-40E1-AA44-3CA655944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8266-635B-43D3-A826-100E6B99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CB2E-E776-4BAA-BFC8-A743A094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CE1-DF26-4C3F-9164-8610EDB7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2D62-F14B-4F92-9814-13E68971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EC21B-51C2-4F7F-8E83-0F42999A8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DEAD-7157-436A-BE46-DF26091C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431C-E483-4586-B9CA-31CE564E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D1E8-F02B-4220-B12A-0007623C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1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15D54-CC0C-4A72-867C-79769D69C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8E915-FE11-47C6-8204-409277438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1F57-75B6-4E02-903C-C3DE658E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6E2D-F3EE-4C7B-B62B-6DD3BDDD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6248-9A20-4C84-A1DC-2AAFA3F0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66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0" y="188914"/>
            <a:ext cx="12192000" cy="6669087"/>
            <a:chOff x="0" y="188640"/>
            <a:chExt cx="9144000" cy="6669360"/>
          </a:xfrm>
        </p:grpSpPr>
        <p:grpSp>
          <p:nvGrpSpPr>
            <p:cNvPr id="5" name="그룹 7"/>
            <p:cNvGrpSpPr>
              <a:grpSpLocks/>
            </p:cNvGrpSpPr>
            <p:nvPr/>
          </p:nvGrpSpPr>
          <p:grpSpPr bwMode="auto">
            <a:xfrm>
              <a:off x="107504" y="188640"/>
              <a:ext cx="1309378" cy="288031"/>
              <a:chOff x="3694670" y="5218137"/>
              <a:chExt cx="1309378" cy="504825"/>
            </a:xfrm>
          </p:grpSpPr>
          <p:sp>
            <p:nvSpPr>
              <p:cNvPr id="9" name="Rectangle 17"/>
              <p:cNvSpPr>
                <a:spLocks noChangeArrowheads="1"/>
              </p:cNvSpPr>
              <p:nvPr/>
            </p:nvSpPr>
            <p:spPr bwMode="auto">
              <a:xfrm>
                <a:off x="3695116" y="5218137"/>
                <a:ext cx="657225" cy="503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defRPr/>
                </a:pPr>
                <a:r>
                  <a:rPr lang="en-US" altLang="ko-KR" sz="2000" b="1">
                    <a:solidFill>
                      <a:srgbClr val="FFB9B9"/>
                    </a:solidFill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G2</a:t>
                </a:r>
              </a:p>
            </p:txBody>
          </p:sp>
          <p:sp>
            <p:nvSpPr>
              <p:cNvPr id="10" name="Rectangle 17"/>
              <p:cNvSpPr>
                <a:spLocks noChangeArrowheads="1"/>
              </p:cNvSpPr>
              <p:nvPr/>
            </p:nvSpPr>
            <p:spPr bwMode="auto">
              <a:xfrm>
                <a:off x="4055479" y="5343348"/>
                <a:ext cx="949325" cy="1836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defRPr/>
                </a:pPr>
                <a:r>
                  <a:rPr lang="en-US" altLang="ko-KR" sz="1000" b="1">
                    <a:solidFill>
                      <a:srgbClr val="D9D9D9"/>
                    </a:solidFill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TOUCH</a:t>
                </a:r>
              </a:p>
            </p:txBody>
          </p:sp>
          <p:cxnSp>
            <p:nvCxnSpPr>
              <p:cNvPr id="13" name="직선 연결선 13"/>
              <p:cNvCxnSpPr>
                <a:cxnSpLocks noChangeShapeType="1"/>
              </p:cNvCxnSpPr>
              <p:nvPr/>
            </p:nvCxnSpPr>
            <p:spPr bwMode="auto">
              <a:xfrm>
                <a:off x="4257469" y="5596757"/>
                <a:ext cx="513218" cy="0"/>
              </a:xfrm>
              <a:prstGeom prst="line">
                <a:avLst/>
              </a:prstGeom>
              <a:noFill/>
              <a:ln w="28575" algn="ctr">
                <a:solidFill>
                  <a:srgbClr val="FFB9B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" name="직사각형 8"/>
            <p:cNvSpPr/>
            <p:nvPr/>
          </p:nvSpPr>
          <p:spPr>
            <a:xfrm>
              <a:off x="1258888" y="6669080"/>
              <a:ext cx="7885112" cy="188920"/>
            </a:xfrm>
            <a:prstGeom prst="rect">
              <a:avLst/>
            </a:prstGeom>
            <a:solidFill>
              <a:srgbClr val="1339F9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0" y="6550012"/>
              <a:ext cx="1331913" cy="3079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b="1" i="1">
                  <a:solidFill>
                    <a:srgbClr val="FF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Confidential</a:t>
              </a:r>
              <a:endParaRPr lang="ko-KR" altLang="en-US" sz="1400" b="1" i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8" name="직사각형 10"/>
            <p:cNvSpPr/>
            <p:nvPr/>
          </p:nvSpPr>
          <p:spPr>
            <a:xfrm>
              <a:off x="71438" y="620458"/>
              <a:ext cx="8964612" cy="73028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678518" y="116633"/>
            <a:ext cx="7681845" cy="432048"/>
          </a:xfrm>
        </p:spPr>
        <p:txBody>
          <a:bodyPr>
            <a:noAutofit/>
          </a:bodyPr>
          <a:lstStyle>
            <a:lvl1pPr algn="ctr">
              <a:defRPr sz="2800"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idx="4294967295"/>
          </p:nvPr>
        </p:nvSpPr>
        <p:spPr>
          <a:xfrm>
            <a:off x="609600" y="1124745"/>
            <a:ext cx="10972800" cy="500141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endParaRPr lang="en-US" altLang="ko-KR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3983567" y="63817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B24F1-9557-4C1D-91BE-8CCDDEDD6E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2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95B4-55E1-4D49-8D08-22AAE3CA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D5BF-D21B-45B5-A3AA-6339DA17A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2CCD-DFE5-4D57-B86D-7EA6A7EB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F10C-D498-42FE-A9FB-29667C4E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97C8B-506F-4261-BBA3-4D1D181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EBA0-3AB8-4708-A35F-CACBD865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0BCA-DFBC-4BE6-9AA3-718B5A78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9144-FA08-444F-AE61-F28358A0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6D0E-93E0-420C-9362-F9F70E06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5143-D4DC-4F7E-9261-A6331AEC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E0E5-11B0-4A38-BA4B-8E1511F3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1EFD-8CB6-4B3A-870C-F96657174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1CCF2-6511-4598-8FD0-222D5187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29F2B-122A-4281-AA4F-BCB6B747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DF16B-D674-4E6D-A276-99556AD2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2B4F6-304A-496D-B14A-D37F9C38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E897-57F3-4663-B2E7-48808A36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ACC59-E468-4C85-9BC1-CEA325FED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9647A-CF75-49A4-AA0A-938DB4CC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0EE75-24FD-4C26-85E3-33F6F3448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789ED-913F-41B4-97B9-A3E195912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31364-2600-411F-ABE1-2FDE2170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F27C6-8C13-4413-A9E1-400387D5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E6C98-AE10-4AD0-AEB5-390809B1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F579-668D-41AB-81C5-AB89B51F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41CA-C032-43C6-8B46-B342E69C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C1578-9B17-48D8-9EF8-940E19E7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25C23-BD0E-4D47-8833-023581C4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CDA69-7AD3-458E-8D44-4488240E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2C1D4-1236-41B6-B51D-C7F9E560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7BBC-363C-4D96-A86B-251C543B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5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CED4-5B61-4496-ADA8-6DA4D093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67C0-3621-4F01-9221-4C703EB2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B2DC8-A88C-4379-92C7-2E7DBF16D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30E2-CB70-44DE-9743-404B0EAF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A5E1D-9C75-4AD9-93B0-0C6FA702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F5A84-E841-461E-915A-075F1048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0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6443-06B2-4F04-8060-47250DE9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C9945-8144-4D74-A2EF-608B0F332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85817-D40C-4F79-ABDF-305C370C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36AB5-E68E-46DD-8209-1543C5A4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35E7F-1793-4399-AF82-2287BD1B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AE526-1B55-494B-8D9A-733AFFFA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CA062-1D0A-4293-8417-76092F4F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B293B-90F7-45FB-888B-9A4080FE2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E62B9-3A58-47FF-8E71-5E34D3D1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108B-93E1-4EB7-884C-D02BED291A9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6CAA-A3D5-4ABB-8F94-72441214D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A6EF-9D6F-4B80-A170-8FEAACBBD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9B351-AB34-4C25-A04D-AD80E71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115889"/>
            <a:ext cx="12192000" cy="720725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4294967295"/>
          </p:nvPr>
        </p:nvSpPr>
        <p:spPr>
          <a:xfrm>
            <a:off x="609600" y="1125538"/>
            <a:ext cx="10972800" cy="446405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C0. Purpose of tutorial</a:t>
            </a:r>
          </a:p>
          <a:p>
            <a:r>
              <a:rPr lang="en-US" sz="24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C1. What is computer vision?</a:t>
            </a:r>
          </a:p>
          <a:p>
            <a:r>
              <a:rPr lang="en-US" sz="24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C2. Promise of Deep learning for computer vision</a:t>
            </a:r>
          </a:p>
          <a:p>
            <a:r>
              <a:rPr lang="en-US" sz="24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C3. How to Develop Deep learning model with </a:t>
            </a:r>
            <a:r>
              <a:rPr lang="en-US" sz="24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Keras</a:t>
            </a:r>
            <a:r>
              <a:rPr lang="en-US" sz="24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9264651" y="6381751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fld id="{B8A49F9A-DCDA-4D28-96FF-33E7B3138555}" type="slidenum">
              <a:rPr kumimoji="0" lang="ko-KR" altLang="en-US" b="1" smtClean="0">
                <a:latin typeface="굴림체" pitchFamily="49" charset="-127"/>
                <a:ea typeface="굴림체" pitchFamily="49" charset="-127"/>
              </a:rPr>
              <a:pPr/>
              <a:t>1</a:t>
            </a:fld>
            <a:endParaRPr kumimoji="0" lang="ko-KR" altLang="en-US" b="1" dirty="0"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53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1" y="-26988"/>
            <a:ext cx="12145433" cy="69691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C1. ~ </a:t>
            </a:r>
          </a:p>
        </p:txBody>
      </p:sp>
      <p:sp>
        <p:nvSpPr>
          <p:cNvPr id="22531" name="Slide Number Placeholder 2"/>
          <p:cNvSpPr txBox="1">
            <a:spLocks/>
          </p:cNvSpPr>
          <p:nvPr/>
        </p:nvSpPr>
        <p:spPr bwMode="auto">
          <a:xfrm>
            <a:off x="9300633" y="6519864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pPr algn="r" eaLnBrk="1" latinLnBrk="1" hangingPunct="1"/>
            <a:fld id="{6FD55601-2654-49A2-87C7-C4EB55D88EBB}" type="slidenum">
              <a:rPr kumimoji="0" lang="ko-KR" altLang="en-US" sz="1200" b="1">
                <a:latin typeface="굴림체" pitchFamily="49" charset="-127"/>
                <a:ea typeface="굴림체" pitchFamily="49" charset="-127"/>
              </a:rPr>
              <a:pPr algn="r" eaLnBrk="1" latinLnBrk="1" hangingPunct="1"/>
              <a:t>2</a:t>
            </a:fld>
            <a:endParaRPr kumimoji="0" lang="ko-KR" altLang="en-US" sz="1200" b="1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468F2B-B240-D981-45F1-BE48EB546D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124745"/>
            <a:ext cx="10972800" cy="50014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0638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115889"/>
            <a:ext cx="12192000" cy="720725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4294967295"/>
          </p:nvPr>
        </p:nvSpPr>
        <p:spPr>
          <a:xfrm>
            <a:off x="609600" y="1125538"/>
            <a:ext cx="10972800" cy="446405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C4. Load and manipulate image with PIL</a:t>
            </a:r>
          </a:p>
          <a:p>
            <a:r>
              <a:rPr lang="en-US" sz="24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C5. Manually scale image</a:t>
            </a:r>
          </a:p>
          <a:p>
            <a:r>
              <a:rPr lang="en-US" sz="24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C6. Load and manipulate image with </a:t>
            </a:r>
            <a:r>
              <a:rPr lang="en-US" sz="24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Keras</a:t>
            </a:r>
            <a:endParaRPr lang="en-US" sz="2400" b="1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C7. Scale image pixel data with </a:t>
            </a:r>
            <a:r>
              <a:rPr lang="en-US" sz="24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Keras</a:t>
            </a:r>
            <a:endParaRPr lang="en-US" sz="2400" b="1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C8. Load large datasets from directory with </a:t>
            </a:r>
            <a:r>
              <a:rPr lang="en-US" sz="24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Keras</a:t>
            </a:r>
            <a:endParaRPr lang="en-US" sz="2400" b="1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C9. Use image data augmentation in </a:t>
            </a:r>
            <a:r>
              <a:rPr lang="en-US" sz="24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Keras</a:t>
            </a:r>
            <a:endParaRPr lang="en-US" sz="2400" b="1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9264651" y="6381751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fld id="{B8A49F9A-DCDA-4D28-96FF-33E7B3138555}" type="slidenum">
              <a:rPr kumimoji="0" lang="ko-KR" altLang="en-US" b="1" smtClean="0">
                <a:latin typeface="굴림체" pitchFamily="49" charset="-127"/>
                <a:ea typeface="굴림체" pitchFamily="49" charset="-127"/>
              </a:rPr>
              <a:pPr/>
              <a:t>3</a:t>
            </a:fld>
            <a:endParaRPr kumimoji="0" lang="ko-KR" altLang="en-US" b="1" dirty="0"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87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1" y="-26988"/>
            <a:ext cx="12145433" cy="69691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C4. Load and manipulate image with PIL</a:t>
            </a:r>
          </a:p>
        </p:txBody>
      </p:sp>
      <p:sp>
        <p:nvSpPr>
          <p:cNvPr id="22531" name="Slide Number Placeholder 2"/>
          <p:cNvSpPr txBox="1">
            <a:spLocks/>
          </p:cNvSpPr>
          <p:nvPr/>
        </p:nvSpPr>
        <p:spPr bwMode="auto">
          <a:xfrm>
            <a:off x="9300633" y="6519864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pPr algn="r" eaLnBrk="1" latinLnBrk="1" hangingPunct="1"/>
            <a:fld id="{6FD55601-2654-49A2-87C7-C4EB55D88EBB}" type="slidenum">
              <a:rPr kumimoji="0" lang="ko-KR" altLang="en-US" sz="1200" b="1">
                <a:latin typeface="굴림체" pitchFamily="49" charset="-127"/>
                <a:ea typeface="굴림체" pitchFamily="49" charset="-127"/>
              </a:rPr>
              <a:pPr algn="r" eaLnBrk="1" latinLnBrk="1" hangingPunct="1"/>
              <a:t>4</a:t>
            </a:fld>
            <a:endParaRPr kumimoji="0" lang="ko-KR" altLang="en-US" sz="1200" b="1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468F2B-B240-D981-45F1-BE48EB546D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124745"/>
            <a:ext cx="10972800" cy="50014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52307E7-27F4-7696-C968-F31F40814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02832"/>
              </p:ext>
            </p:extLst>
          </p:nvPr>
        </p:nvGraphicFramePr>
        <p:xfrm>
          <a:off x="990600" y="1948020"/>
          <a:ext cx="8420100" cy="395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25">
                  <a:extLst>
                    <a:ext uri="{9D8B030D-6E8A-4147-A177-3AD203B41FA5}">
                      <a16:colId xmlns:a16="http://schemas.microsoft.com/office/drawing/2014/main" val="3862730715"/>
                    </a:ext>
                  </a:extLst>
                </a:gridCol>
                <a:gridCol w="6200775">
                  <a:extLst>
                    <a:ext uri="{9D8B030D-6E8A-4147-A177-3AD203B41FA5}">
                      <a16:colId xmlns:a16="http://schemas.microsoft.com/office/drawing/2014/main" val="3937038781"/>
                    </a:ext>
                  </a:extLst>
                </a:gridCol>
              </a:tblGrid>
              <a:tr h="494685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26915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85697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79630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20043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02251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81468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94575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1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1" y="-26988"/>
            <a:ext cx="12145433" cy="69691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C5. ~ </a:t>
            </a:r>
          </a:p>
        </p:txBody>
      </p:sp>
      <p:sp>
        <p:nvSpPr>
          <p:cNvPr id="22531" name="Slide Number Placeholder 2"/>
          <p:cNvSpPr txBox="1">
            <a:spLocks/>
          </p:cNvSpPr>
          <p:nvPr/>
        </p:nvSpPr>
        <p:spPr bwMode="auto">
          <a:xfrm>
            <a:off x="9300633" y="6519864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pPr algn="r" eaLnBrk="1" latinLnBrk="1" hangingPunct="1"/>
            <a:fld id="{6FD55601-2654-49A2-87C7-C4EB55D88EBB}" type="slidenum">
              <a:rPr kumimoji="0" lang="ko-KR" altLang="en-US" sz="1200" b="1">
                <a:latin typeface="굴림체" pitchFamily="49" charset="-127"/>
                <a:ea typeface="굴림체" pitchFamily="49" charset="-127"/>
              </a:rPr>
              <a:pPr algn="r" eaLnBrk="1" latinLnBrk="1" hangingPunct="1"/>
              <a:t>5</a:t>
            </a:fld>
            <a:endParaRPr kumimoji="0" lang="ko-KR" altLang="en-US" sz="1200" b="1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468F2B-B240-D981-45F1-BE48EB546D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124745"/>
            <a:ext cx="10972800" cy="50014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1508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1" y="-26988"/>
            <a:ext cx="12145433" cy="69691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C6. ~ </a:t>
            </a:r>
          </a:p>
        </p:txBody>
      </p:sp>
      <p:sp>
        <p:nvSpPr>
          <p:cNvPr id="22531" name="Slide Number Placeholder 2"/>
          <p:cNvSpPr txBox="1">
            <a:spLocks/>
          </p:cNvSpPr>
          <p:nvPr/>
        </p:nvSpPr>
        <p:spPr bwMode="auto">
          <a:xfrm>
            <a:off x="9300633" y="6519864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34" charset="-127"/>
                <a:ea typeface="굴림" pitchFamily="34" charset="-127"/>
              </a:defRPr>
            </a:lvl9pPr>
          </a:lstStyle>
          <a:p>
            <a:pPr algn="r" eaLnBrk="1" latinLnBrk="1" hangingPunct="1"/>
            <a:fld id="{6FD55601-2654-49A2-87C7-C4EB55D88EBB}" type="slidenum">
              <a:rPr kumimoji="0" lang="ko-KR" altLang="en-US" sz="1200" b="1">
                <a:latin typeface="굴림체" pitchFamily="49" charset="-127"/>
                <a:ea typeface="굴림체" pitchFamily="49" charset="-127"/>
              </a:rPr>
              <a:pPr algn="r" eaLnBrk="1" latinLnBrk="1" hangingPunct="1"/>
              <a:t>6</a:t>
            </a:fld>
            <a:endParaRPr kumimoji="0" lang="ko-KR" altLang="en-US" sz="1200" b="1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468F2B-B240-D981-45F1-BE48EB546D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124745"/>
            <a:ext cx="10972800" cy="50014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7017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162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휴먼엑스포</vt:lpstr>
      <vt:lpstr>굴림체</vt:lpstr>
      <vt:lpstr>맑은 고딕</vt:lpstr>
      <vt:lpstr>Arial</vt:lpstr>
      <vt:lpstr>Calibri</vt:lpstr>
      <vt:lpstr>Calibri Light</vt:lpstr>
      <vt:lpstr>Office Theme</vt:lpstr>
      <vt:lpstr>Contents</vt:lpstr>
      <vt:lpstr>C1. ~ </vt:lpstr>
      <vt:lpstr>Contents</vt:lpstr>
      <vt:lpstr>C4. Load and manipulate image with PIL</vt:lpstr>
      <vt:lpstr>C5. ~ </vt:lpstr>
      <vt:lpstr>C6. ~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Manh Duc</dc:creator>
  <cp:lastModifiedBy>NGUYEN MANH DUC</cp:lastModifiedBy>
  <cp:revision>194</cp:revision>
  <dcterms:created xsi:type="dcterms:W3CDTF">2022-02-18T05:07:04Z</dcterms:created>
  <dcterms:modified xsi:type="dcterms:W3CDTF">2022-06-11T05:24:30Z</dcterms:modified>
</cp:coreProperties>
</file>