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7" r:id="rId4"/>
    <p:sldId id="288" r:id="rId5"/>
    <p:sldId id="289" r:id="rId6"/>
    <p:sldId id="257" r:id="rId7"/>
    <p:sldId id="258" r:id="rId8"/>
    <p:sldId id="261" r:id="rId9"/>
    <p:sldId id="259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D9AD8-ECEC-4662-B0D9-645EBAB40359}" v="82" dt="2021-05-13T09:16:15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iểu Trung bình 2 - Màu chủ đề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Kiểu Trung bình 2 - Màu chủ đề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iểu Trung bình 2 - Màu chủ đề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hia111325@cvp.vn" userId="85945856dd95812c" providerId="LiveId" clId="{19DD9AD8-ECEC-4662-B0D9-645EBAB40359}"/>
    <pc:docChg chg="undo custSel addSld modSld sldOrd modMainMaster">
      <pc:chgData name="nghia111325@cvp.vn" userId="85945856dd95812c" providerId="LiveId" clId="{19DD9AD8-ECEC-4662-B0D9-645EBAB40359}" dt="2021-05-13T10:03:45.031" v="4787" actId="1076"/>
      <pc:docMkLst>
        <pc:docMk/>
      </pc:docMkLst>
      <pc:sldChg chg="modSp new mod setBg">
        <pc:chgData name="nghia111325@cvp.vn" userId="85945856dd95812c" providerId="LiveId" clId="{19DD9AD8-ECEC-4662-B0D9-645EBAB40359}" dt="2021-05-12T07:37:19.276" v="18"/>
        <pc:sldMkLst>
          <pc:docMk/>
          <pc:sldMk cId="3346681795" sldId="256"/>
        </pc:sldMkLst>
        <pc:spChg chg="mod">
          <ac:chgData name="nghia111325@cvp.vn" userId="85945856dd95812c" providerId="LiveId" clId="{19DD9AD8-ECEC-4662-B0D9-645EBAB40359}" dt="2021-05-12T07:37:09.621" v="16" actId="20577"/>
          <ac:spMkLst>
            <pc:docMk/>
            <pc:sldMk cId="3346681795" sldId="256"/>
            <ac:spMk id="2" creationId="{FACB264E-A568-47FA-BD6B-EA68DBA95A04}"/>
          </ac:spMkLst>
        </pc:spChg>
      </pc:sldChg>
      <pc:sldChg chg="addSp delSp modSp new mod">
        <pc:chgData name="nghia111325@cvp.vn" userId="85945856dd95812c" providerId="LiveId" clId="{19DD9AD8-ECEC-4662-B0D9-645EBAB40359}" dt="2021-05-12T08:05:13.880" v="720" actId="113"/>
        <pc:sldMkLst>
          <pc:docMk/>
          <pc:sldMk cId="67887053" sldId="257"/>
        </pc:sldMkLst>
        <pc:spChg chg="mod">
          <ac:chgData name="nghia111325@cvp.vn" userId="85945856dd95812c" providerId="LiveId" clId="{19DD9AD8-ECEC-4662-B0D9-645EBAB40359}" dt="2021-05-12T07:37:33.111" v="41" actId="20577"/>
          <ac:spMkLst>
            <pc:docMk/>
            <pc:sldMk cId="67887053" sldId="257"/>
            <ac:spMk id="2" creationId="{76BE6FC7-646A-4145-A571-77B7F588A645}"/>
          </ac:spMkLst>
        </pc:spChg>
        <pc:spChg chg="del">
          <ac:chgData name="nghia111325@cvp.vn" userId="85945856dd95812c" providerId="LiveId" clId="{19DD9AD8-ECEC-4662-B0D9-645EBAB40359}" dt="2021-05-12T07:46:42.789" v="46" actId="478"/>
          <ac:spMkLst>
            <pc:docMk/>
            <pc:sldMk cId="67887053" sldId="257"/>
            <ac:spMk id="3" creationId="{46696A7E-06A8-439F-B688-7F208C7D03CE}"/>
          </ac:spMkLst>
        </pc:spChg>
        <pc:spChg chg="add del mod">
          <ac:chgData name="nghia111325@cvp.vn" userId="85945856dd95812c" providerId="LiveId" clId="{19DD9AD8-ECEC-4662-B0D9-645EBAB40359}" dt="2021-05-12T07:46:46.472" v="49"/>
          <ac:spMkLst>
            <pc:docMk/>
            <pc:sldMk cId="67887053" sldId="257"/>
            <ac:spMk id="6" creationId="{812F14D0-82BD-41AD-9350-E081B3AFD700}"/>
          </ac:spMkLst>
        </pc:spChg>
        <pc:spChg chg="add mod">
          <ac:chgData name="nghia111325@cvp.vn" userId="85945856dd95812c" providerId="LiveId" clId="{19DD9AD8-ECEC-4662-B0D9-645EBAB40359}" dt="2021-05-12T07:54:47.053" v="447" actId="1076"/>
          <ac:spMkLst>
            <pc:docMk/>
            <pc:sldMk cId="67887053" sldId="257"/>
            <ac:spMk id="7" creationId="{189881FF-9990-4F5A-871D-89B83E7F504A}"/>
          </ac:spMkLst>
        </pc:spChg>
        <pc:spChg chg="add mod">
          <ac:chgData name="nghia111325@cvp.vn" userId="85945856dd95812c" providerId="LiveId" clId="{19DD9AD8-ECEC-4662-B0D9-645EBAB40359}" dt="2021-05-12T07:55:03.959" v="454" actId="14100"/>
          <ac:spMkLst>
            <pc:docMk/>
            <pc:sldMk cId="67887053" sldId="257"/>
            <ac:spMk id="12" creationId="{29F1C7E7-3B10-45FD-9850-B72C07BA599C}"/>
          </ac:spMkLst>
        </pc:spChg>
        <pc:spChg chg="add mod ord">
          <ac:chgData name="nghia111325@cvp.vn" userId="85945856dd95812c" providerId="LiveId" clId="{19DD9AD8-ECEC-4662-B0D9-645EBAB40359}" dt="2021-05-12T07:59:17.337" v="590" actId="167"/>
          <ac:spMkLst>
            <pc:docMk/>
            <pc:sldMk cId="67887053" sldId="257"/>
            <ac:spMk id="25" creationId="{4CA12FD0-6007-469E-80DB-80F8B1669CD1}"/>
          </ac:spMkLst>
        </pc:spChg>
        <pc:spChg chg="add mod">
          <ac:chgData name="nghia111325@cvp.vn" userId="85945856dd95812c" providerId="LiveId" clId="{19DD9AD8-ECEC-4662-B0D9-645EBAB40359}" dt="2021-05-12T08:04:56.152" v="717" actId="207"/>
          <ac:spMkLst>
            <pc:docMk/>
            <pc:sldMk cId="67887053" sldId="257"/>
            <ac:spMk id="28" creationId="{CAA5DFA7-E9B4-4433-B6DD-923457DDFFBB}"/>
          </ac:spMkLst>
        </pc:spChg>
        <pc:spChg chg="add mod">
          <ac:chgData name="nghia111325@cvp.vn" userId="85945856dd95812c" providerId="LiveId" clId="{19DD9AD8-ECEC-4662-B0D9-645EBAB40359}" dt="2021-05-12T08:05:07.704" v="719" actId="113"/>
          <ac:spMkLst>
            <pc:docMk/>
            <pc:sldMk cId="67887053" sldId="257"/>
            <ac:spMk id="53" creationId="{C82539B0-AEAC-4019-B869-C349C6309261}"/>
          </ac:spMkLst>
        </pc:spChg>
        <pc:spChg chg="add mod">
          <ac:chgData name="nghia111325@cvp.vn" userId="85945856dd95812c" providerId="LiveId" clId="{19DD9AD8-ECEC-4662-B0D9-645EBAB40359}" dt="2021-05-12T08:05:13.880" v="720" actId="113"/>
          <ac:spMkLst>
            <pc:docMk/>
            <pc:sldMk cId="67887053" sldId="257"/>
            <ac:spMk id="62" creationId="{71052D8F-3231-4DA5-A7AC-369C8C6FE49B}"/>
          </ac:spMkLst>
        </pc:spChg>
        <pc:spChg chg="add mod">
          <ac:chgData name="nghia111325@cvp.vn" userId="85945856dd95812c" providerId="LiveId" clId="{19DD9AD8-ECEC-4662-B0D9-645EBAB40359}" dt="2021-05-12T08:03:44.039" v="679" actId="14100"/>
          <ac:spMkLst>
            <pc:docMk/>
            <pc:sldMk cId="67887053" sldId="257"/>
            <ac:spMk id="69" creationId="{1B8E417B-3271-47FD-BDEA-64CBE1159366}"/>
          </ac:spMkLst>
        </pc:spChg>
        <pc:picChg chg="add mod modCrop">
          <ac:chgData name="nghia111325@cvp.vn" userId="85945856dd95812c" providerId="LiveId" clId="{19DD9AD8-ECEC-4662-B0D9-645EBAB40359}" dt="2021-05-12T08:03:52.230" v="680" actId="208"/>
          <ac:picMkLst>
            <pc:docMk/>
            <pc:sldMk cId="67887053" sldId="257"/>
            <ac:picMk id="5" creationId="{9A3DE232-4F15-4572-9F68-D8773305BA50}"/>
          </ac:picMkLst>
        </pc:picChg>
        <pc:picChg chg="add mod">
          <ac:chgData name="nghia111325@cvp.vn" userId="85945856dd95812c" providerId="LiveId" clId="{19DD9AD8-ECEC-4662-B0D9-645EBAB40359}" dt="2021-05-12T07:55:07.429" v="455" actId="1076"/>
          <ac:picMkLst>
            <pc:docMk/>
            <pc:sldMk cId="67887053" sldId="257"/>
            <ac:picMk id="19" creationId="{EBDCB62A-0D78-4E2A-B28A-A4D713C81ACB}"/>
          </ac:picMkLst>
        </pc:picChg>
        <pc:picChg chg="add mod ord">
          <ac:chgData name="nghia111325@cvp.vn" userId="85945856dd95812c" providerId="LiveId" clId="{19DD9AD8-ECEC-4662-B0D9-645EBAB40359}" dt="2021-05-12T08:02:59.086" v="652" actId="1076"/>
          <ac:picMkLst>
            <pc:docMk/>
            <pc:sldMk cId="67887053" sldId="257"/>
            <ac:picMk id="68" creationId="{DF8DA89B-E508-4648-B818-05A0AF7C39AA}"/>
          </ac:picMkLst>
        </pc:picChg>
        <pc:cxnChg chg="add mod">
          <ac:chgData name="nghia111325@cvp.vn" userId="85945856dd95812c" providerId="LiveId" clId="{19DD9AD8-ECEC-4662-B0D9-645EBAB40359}" dt="2021-05-12T07:54:47.053" v="447" actId="1076"/>
          <ac:cxnSpMkLst>
            <pc:docMk/>
            <pc:sldMk cId="67887053" sldId="257"/>
            <ac:cxnSpMk id="9" creationId="{AC90505A-7ACF-4276-A22A-13F9AD0F30CF}"/>
          </ac:cxnSpMkLst>
        </pc:cxnChg>
        <pc:cxnChg chg="add mod">
          <ac:chgData name="nghia111325@cvp.vn" userId="85945856dd95812c" providerId="LiveId" clId="{19DD9AD8-ECEC-4662-B0D9-645EBAB40359}" dt="2021-05-12T07:55:07.429" v="455" actId="1076"/>
          <ac:cxnSpMkLst>
            <pc:docMk/>
            <pc:sldMk cId="67887053" sldId="257"/>
            <ac:cxnSpMk id="21" creationId="{FEBED95D-C750-4511-A431-33341ACA333F}"/>
          </ac:cxnSpMkLst>
        </pc:cxnChg>
        <pc:cxnChg chg="add mod">
          <ac:chgData name="nghia111325@cvp.vn" userId="85945856dd95812c" providerId="LiveId" clId="{19DD9AD8-ECEC-4662-B0D9-645EBAB40359}" dt="2021-05-12T07:55:07.429" v="455" actId="1076"/>
          <ac:cxnSpMkLst>
            <pc:docMk/>
            <pc:sldMk cId="67887053" sldId="257"/>
            <ac:cxnSpMk id="24" creationId="{BBBF3D6C-EBB2-4092-8651-491FB1A1E29B}"/>
          </ac:cxnSpMkLst>
        </pc:cxnChg>
        <pc:cxnChg chg="add mod">
          <ac:chgData name="nghia111325@cvp.vn" userId="85945856dd95812c" providerId="LiveId" clId="{19DD9AD8-ECEC-4662-B0D9-645EBAB40359}" dt="2021-05-12T08:04:40.521" v="714" actId="1076"/>
          <ac:cxnSpMkLst>
            <pc:docMk/>
            <pc:sldMk cId="67887053" sldId="257"/>
            <ac:cxnSpMk id="27" creationId="{5DE03803-0401-4C74-86C2-CCB1C3989A80}"/>
          </ac:cxnSpMkLst>
        </pc:cxnChg>
        <pc:cxnChg chg="add mod">
          <ac:chgData name="nghia111325@cvp.vn" userId="85945856dd95812c" providerId="LiveId" clId="{19DD9AD8-ECEC-4662-B0D9-645EBAB40359}" dt="2021-05-12T07:55:03.959" v="454" actId="14100"/>
          <ac:cxnSpMkLst>
            <pc:docMk/>
            <pc:sldMk cId="67887053" sldId="257"/>
            <ac:cxnSpMk id="40" creationId="{C04DD90A-AE68-42F8-BB24-D2C51296769F}"/>
          </ac:cxnSpMkLst>
        </pc:cxnChg>
        <pc:cxnChg chg="add mod">
          <ac:chgData name="nghia111325@cvp.vn" userId="85945856dd95812c" providerId="LiveId" clId="{19DD9AD8-ECEC-4662-B0D9-645EBAB40359}" dt="2021-05-12T08:04:40.521" v="714" actId="1076"/>
          <ac:cxnSpMkLst>
            <pc:docMk/>
            <pc:sldMk cId="67887053" sldId="257"/>
            <ac:cxnSpMk id="55" creationId="{F612F32F-01C2-4433-B900-EDB3ECEB29F5}"/>
          </ac:cxnSpMkLst>
        </pc:cxnChg>
        <pc:cxnChg chg="add mod">
          <ac:chgData name="nghia111325@cvp.vn" userId="85945856dd95812c" providerId="LiveId" clId="{19DD9AD8-ECEC-4662-B0D9-645EBAB40359}" dt="2021-05-12T08:01:04.341" v="641" actId="14100"/>
          <ac:cxnSpMkLst>
            <pc:docMk/>
            <pc:sldMk cId="67887053" sldId="257"/>
            <ac:cxnSpMk id="63" creationId="{FD5D6BB2-E40D-4A1D-B0E5-E84CEE0F50C0}"/>
          </ac:cxnSpMkLst>
        </pc:cxnChg>
      </pc:sldChg>
      <pc:sldChg chg="addSp modSp new mod">
        <pc:chgData name="nghia111325@cvp.vn" userId="85945856dd95812c" providerId="LiveId" clId="{19DD9AD8-ECEC-4662-B0D9-645EBAB40359}" dt="2021-05-12T08:22:43.692" v="1289" actId="20577"/>
        <pc:sldMkLst>
          <pc:docMk/>
          <pc:sldMk cId="4076832452" sldId="258"/>
        </pc:sldMkLst>
        <pc:spChg chg="mod">
          <ac:chgData name="nghia111325@cvp.vn" userId="85945856dd95812c" providerId="LiveId" clId="{19DD9AD8-ECEC-4662-B0D9-645EBAB40359}" dt="2021-05-12T08:04:09.051" v="707" actId="20577"/>
          <ac:spMkLst>
            <pc:docMk/>
            <pc:sldMk cId="4076832452" sldId="258"/>
            <ac:spMk id="2" creationId="{FFC66488-35C9-4EE6-B117-B6FE5DD02618}"/>
          </ac:spMkLst>
        </pc:spChg>
        <pc:spChg chg="mod">
          <ac:chgData name="nghia111325@cvp.vn" userId="85945856dd95812c" providerId="LiveId" clId="{19DD9AD8-ECEC-4662-B0D9-645EBAB40359}" dt="2021-05-12T08:22:43.692" v="1289" actId="20577"/>
          <ac:spMkLst>
            <pc:docMk/>
            <pc:sldMk cId="4076832452" sldId="258"/>
            <ac:spMk id="3" creationId="{5BA71A99-86D9-465D-98EB-6CAB5AA0C453}"/>
          </ac:spMkLst>
        </pc:spChg>
        <pc:picChg chg="add mod">
          <ac:chgData name="nghia111325@cvp.vn" userId="85945856dd95812c" providerId="LiveId" clId="{19DD9AD8-ECEC-4662-B0D9-645EBAB40359}" dt="2021-05-12T08:21:27.591" v="1282" actId="1076"/>
          <ac:picMkLst>
            <pc:docMk/>
            <pc:sldMk cId="4076832452" sldId="258"/>
            <ac:picMk id="5" creationId="{AA860EE3-8405-4DF1-A429-304C3CB9DE5B}"/>
          </ac:picMkLst>
        </pc:picChg>
      </pc:sldChg>
      <pc:sldChg chg="addSp delSp modSp new mod setBg">
        <pc:chgData name="nghia111325@cvp.vn" userId="85945856dd95812c" providerId="LiveId" clId="{19DD9AD8-ECEC-4662-B0D9-645EBAB40359}" dt="2021-05-13T04:09:27.817" v="2542" actId="1076"/>
        <pc:sldMkLst>
          <pc:docMk/>
          <pc:sldMk cId="1633027679" sldId="259"/>
        </pc:sldMkLst>
        <pc:spChg chg="mod">
          <ac:chgData name="nghia111325@cvp.vn" userId="85945856dd95812c" providerId="LiveId" clId="{19DD9AD8-ECEC-4662-B0D9-645EBAB40359}" dt="2021-05-12T08:33:58.059" v="1432" actId="20577"/>
          <ac:spMkLst>
            <pc:docMk/>
            <pc:sldMk cId="1633027679" sldId="259"/>
            <ac:spMk id="2" creationId="{3139F1B1-003C-4DD0-8AE3-F25406D1A83E}"/>
          </ac:spMkLst>
        </pc:spChg>
        <pc:spChg chg="add del mod">
          <ac:chgData name="nghia111325@cvp.vn" userId="85945856dd95812c" providerId="LiveId" clId="{19DD9AD8-ECEC-4662-B0D9-645EBAB40359}" dt="2021-05-12T08:38:05.925" v="1536" actId="20577"/>
          <ac:spMkLst>
            <pc:docMk/>
            <pc:sldMk cId="1633027679" sldId="259"/>
            <ac:spMk id="3" creationId="{2E8DF9FD-8653-4B05-B29D-AA256AE27138}"/>
          </ac:spMkLst>
        </pc:spChg>
        <pc:spChg chg="add mod">
          <ac:chgData name="nghia111325@cvp.vn" userId="85945856dd95812c" providerId="LiveId" clId="{19DD9AD8-ECEC-4662-B0D9-645EBAB40359}" dt="2021-05-12T08:38:16.352" v="1537" actId="1076"/>
          <ac:spMkLst>
            <pc:docMk/>
            <pc:sldMk cId="1633027679" sldId="259"/>
            <ac:spMk id="8" creationId="{852717DD-34FB-4DD9-B4BF-8C86FE83E9C8}"/>
          </ac:spMkLst>
        </pc:spChg>
        <pc:spChg chg="add del mod">
          <ac:chgData name="nghia111325@cvp.vn" userId="85945856dd95812c" providerId="LiveId" clId="{19DD9AD8-ECEC-4662-B0D9-645EBAB40359}" dt="2021-05-12T08:38:16.352" v="1537" actId="1076"/>
          <ac:spMkLst>
            <pc:docMk/>
            <pc:sldMk cId="1633027679" sldId="259"/>
            <ac:spMk id="14" creationId="{C5690F62-60CD-45AA-81B9-366C2BFC2259}"/>
          </ac:spMkLst>
        </pc:spChg>
        <pc:spChg chg="add mod">
          <ac:chgData name="nghia111325@cvp.vn" userId="85945856dd95812c" providerId="LiveId" clId="{19DD9AD8-ECEC-4662-B0D9-645EBAB40359}" dt="2021-05-12T08:38:16.352" v="1537" actId="1076"/>
          <ac:spMkLst>
            <pc:docMk/>
            <pc:sldMk cId="1633027679" sldId="259"/>
            <ac:spMk id="18" creationId="{3164ADE0-B8D7-43E3-B649-899792D5A8A8}"/>
          </ac:spMkLst>
        </pc:spChg>
        <pc:spChg chg="add mod">
          <ac:chgData name="nghia111325@cvp.vn" userId="85945856dd95812c" providerId="LiveId" clId="{19DD9AD8-ECEC-4662-B0D9-645EBAB40359}" dt="2021-05-12T08:38:16.352" v="1537" actId="1076"/>
          <ac:spMkLst>
            <pc:docMk/>
            <pc:sldMk cId="1633027679" sldId="259"/>
            <ac:spMk id="21" creationId="{CB28F0A9-DE62-4867-8A54-AB8E51055AF6}"/>
          </ac:spMkLst>
        </pc:spChg>
        <pc:spChg chg="add mod">
          <ac:chgData name="nghia111325@cvp.vn" userId="85945856dd95812c" providerId="LiveId" clId="{19DD9AD8-ECEC-4662-B0D9-645EBAB40359}" dt="2021-05-13T04:09:27.817" v="2542" actId="1076"/>
          <ac:spMkLst>
            <pc:docMk/>
            <pc:sldMk cId="1633027679" sldId="259"/>
            <ac:spMk id="23" creationId="{5D26A70F-9DEE-4E3C-8A37-ADFCAEDE154B}"/>
          </ac:spMkLst>
        </pc:spChg>
        <pc:spChg chg="add mod">
          <ac:chgData name="nghia111325@cvp.vn" userId="85945856dd95812c" providerId="LiveId" clId="{19DD9AD8-ECEC-4662-B0D9-645EBAB40359}" dt="2021-05-12T08:38:16.352" v="1537" actId="1076"/>
          <ac:spMkLst>
            <pc:docMk/>
            <pc:sldMk cId="1633027679" sldId="259"/>
            <ac:spMk id="28" creationId="{8DAD9CF1-270E-4678-BE6C-C1EC53EFCE3C}"/>
          </ac:spMkLst>
        </pc:spChg>
        <pc:spChg chg="add mod">
          <ac:chgData name="nghia111325@cvp.vn" userId="85945856dd95812c" providerId="LiveId" clId="{19DD9AD8-ECEC-4662-B0D9-645EBAB40359}" dt="2021-05-12T08:46:26.697" v="1565" actId="1076"/>
          <ac:spMkLst>
            <pc:docMk/>
            <pc:sldMk cId="1633027679" sldId="259"/>
            <ac:spMk id="29" creationId="{C4508880-757A-4288-B82E-F0FDA3FA1803}"/>
          </ac:spMkLst>
        </pc:spChg>
        <pc:picChg chg="add mod">
          <ac:chgData name="nghia111325@cvp.vn" userId="85945856dd95812c" providerId="LiveId" clId="{19DD9AD8-ECEC-4662-B0D9-645EBAB40359}" dt="2021-05-12T08:38:16.352" v="1537" actId="1076"/>
          <ac:picMkLst>
            <pc:docMk/>
            <pc:sldMk cId="1633027679" sldId="259"/>
            <ac:picMk id="5" creationId="{50D24214-05D8-465E-8566-6B6D60A427B0}"/>
          </ac:picMkLst>
        </pc:picChg>
        <pc:cxnChg chg="add mod">
          <ac:chgData name="nghia111325@cvp.vn" userId="85945856dd95812c" providerId="LiveId" clId="{19DD9AD8-ECEC-4662-B0D9-645EBAB40359}" dt="2021-05-12T08:38:16.352" v="1537" actId="1076"/>
          <ac:cxnSpMkLst>
            <pc:docMk/>
            <pc:sldMk cId="1633027679" sldId="259"/>
            <ac:cxnSpMk id="7" creationId="{A23E263F-5797-49B3-A5E8-F297CF8BCC97}"/>
          </ac:cxnSpMkLst>
        </pc:cxnChg>
        <pc:cxnChg chg="add mod">
          <ac:chgData name="nghia111325@cvp.vn" userId="85945856dd95812c" providerId="LiveId" clId="{19DD9AD8-ECEC-4662-B0D9-645EBAB40359}" dt="2021-05-12T08:38:16.352" v="1537" actId="1076"/>
          <ac:cxnSpMkLst>
            <pc:docMk/>
            <pc:sldMk cId="1633027679" sldId="259"/>
            <ac:cxnSpMk id="10" creationId="{38511E0B-E25B-4F5D-B65B-74CAE5E2AD10}"/>
          </ac:cxnSpMkLst>
        </pc:cxnChg>
        <pc:cxnChg chg="add mod">
          <ac:chgData name="nghia111325@cvp.vn" userId="85945856dd95812c" providerId="LiveId" clId="{19DD9AD8-ECEC-4662-B0D9-645EBAB40359}" dt="2021-05-12T08:38:16.352" v="1537" actId="1076"/>
          <ac:cxnSpMkLst>
            <pc:docMk/>
            <pc:sldMk cId="1633027679" sldId="259"/>
            <ac:cxnSpMk id="13" creationId="{C755C0D8-5B02-4DB7-A34D-151C2413B6C5}"/>
          </ac:cxnSpMkLst>
        </pc:cxnChg>
        <pc:cxnChg chg="add mod">
          <ac:chgData name="nghia111325@cvp.vn" userId="85945856dd95812c" providerId="LiveId" clId="{19DD9AD8-ECEC-4662-B0D9-645EBAB40359}" dt="2021-05-13T04:09:27.817" v="2542" actId="1076"/>
          <ac:cxnSpMkLst>
            <pc:docMk/>
            <pc:sldMk cId="1633027679" sldId="259"/>
            <ac:cxnSpMk id="22" creationId="{A163EAAA-FA68-4F91-80AF-9F4290183C89}"/>
          </ac:cxnSpMkLst>
        </pc:cxnChg>
        <pc:cxnChg chg="add mod">
          <ac:chgData name="nghia111325@cvp.vn" userId="85945856dd95812c" providerId="LiveId" clId="{19DD9AD8-ECEC-4662-B0D9-645EBAB40359}" dt="2021-05-12T08:46:26.697" v="1565" actId="1076"/>
          <ac:cxnSpMkLst>
            <pc:docMk/>
            <pc:sldMk cId="1633027679" sldId="259"/>
            <ac:cxnSpMk id="27" creationId="{EF3205E0-2416-4B77-98EE-F8A6628B3F60}"/>
          </ac:cxnSpMkLst>
        </pc:cxnChg>
      </pc:sldChg>
      <pc:sldChg chg="modSp new mod">
        <pc:chgData name="nghia111325@cvp.vn" userId="85945856dd95812c" providerId="LiveId" clId="{19DD9AD8-ECEC-4662-B0D9-645EBAB40359}" dt="2021-05-12T08:24:53.784" v="1356" actId="20577"/>
        <pc:sldMkLst>
          <pc:docMk/>
          <pc:sldMk cId="728430396" sldId="260"/>
        </pc:sldMkLst>
        <pc:spChg chg="mod">
          <ac:chgData name="nghia111325@cvp.vn" userId="85945856dd95812c" providerId="LiveId" clId="{19DD9AD8-ECEC-4662-B0D9-645EBAB40359}" dt="2021-05-12T08:24:53.784" v="1356" actId="20577"/>
          <ac:spMkLst>
            <pc:docMk/>
            <pc:sldMk cId="728430396" sldId="260"/>
            <ac:spMk id="2" creationId="{FDA03FAE-E12E-4F97-A692-6328D1EEDEA7}"/>
          </ac:spMkLst>
        </pc:spChg>
      </pc:sldChg>
      <pc:sldChg chg="addSp modSp new mod ord modAnim">
        <pc:chgData name="nghia111325@cvp.vn" userId="85945856dd95812c" providerId="LiveId" clId="{19DD9AD8-ECEC-4662-B0D9-645EBAB40359}" dt="2021-05-12T09:49:24.449" v="2103" actId="1076"/>
        <pc:sldMkLst>
          <pc:docMk/>
          <pc:sldMk cId="2814828960" sldId="261"/>
        </pc:sldMkLst>
        <pc:spChg chg="mod">
          <ac:chgData name="nghia111325@cvp.vn" userId="85945856dd95812c" providerId="LiveId" clId="{19DD9AD8-ECEC-4662-B0D9-645EBAB40359}" dt="2021-05-12T09:33:45.292" v="1614" actId="20577"/>
          <ac:spMkLst>
            <pc:docMk/>
            <pc:sldMk cId="2814828960" sldId="261"/>
            <ac:spMk id="2" creationId="{85CA521B-BE72-49CE-B16A-D098968825F6}"/>
          </ac:spMkLst>
        </pc:spChg>
        <pc:spChg chg="mod">
          <ac:chgData name="nghia111325@cvp.vn" userId="85945856dd95812c" providerId="LiveId" clId="{19DD9AD8-ECEC-4662-B0D9-645EBAB40359}" dt="2021-05-12T09:46:26.409" v="1999" actId="207"/>
          <ac:spMkLst>
            <pc:docMk/>
            <pc:sldMk cId="2814828960" sldId="261"/>
            <ac:spMk id="3" creationId="{95FE8507-540E-4D3B-9F34-877174122804}"/>
          </ac:spMkLst>
        </pc:spChg>
        <pc:spChg chg="add mod">
          <ac:chgData name="nghia111325@cvp.vn" userId="85945856dd95812c" providerId="LiveId" clId="{19DD9AD8-ECEC-4662-B0D9-645EBAB40359}" dt="2021-05-12T09:40:30.218" v="1801" actId="208"/>
          <ac:spMkLst>
            <pc:docMk/>
            <pc:sldMk cId="2814828960" sldId="261"/>
            <ac:spMk id="6" creationId="{3EA3AD15-3C81-43F4-968A-D0DBF46A40F8}"/>
          </ac:spMkLst>
        </pc:spChg>
        <pc:spChg chg="add mod">
          <ac:chgData name="nghia111325@cvp.vn" userId="85945856dd95812c" providerId="LiveId" clId="{19DD9AD8-ECEC-4662-B0D9-645EBAB40359}" dt="2021-05-12T09:42:03.729" v="1856" actId="1076"/>
          <ac:spMkLst>
            <pc:docMk/>
            <pc:sldMk cId="2814828960" sldId="261"/>
            <ac:spMk id="11" creationId="{1408FBE7-AD1F-4D91-B1F4-EF6D719B4719}"/>
          </ac:spMkLst>
        </pc:spChg>
        <pc:spChg chg="add mod">
          <ac:chgData name="nghia111325@cvp.vn" userId="85945856dd95812c" providerId="LiveId" clId="{19DD9AD8-ECEC-4662-B0D9-645EBAB40359}" dt="2021-05-12T09:42:36.985" v="1931" actId="20577"/>
          <ac:spMkLst>
            <pc:docMk/>
            <pc:sldMk cId="2814828960" sldId="261"/>
            <ac:spMk id="19" creationId="{066BC5DA-1311-49AF-AB4D-9387CE0B1359}"/>
          </ac:spMkLst>
        </pc:spChg>
        <pc:spChg chg="add mod">
          <ac:chgData name="nghia111325@cvp.vn" userId="85945856dd95812c" providerId="LiveId" clId="{19DD9AD8-ECEC-4662-B0D9-645EBAB40359}" dt="2021-05-12T09:43:01.305" v="1941" actId="14100"/>
          <ac:spMkLst>
            <pc:docMk/>
            <pc:sldMk cId="2814828960" sldId="261"/>
            <ac:spMk id="23" creationId="{29EE5634-EDF3-4633-B7D3-16EFDFA65955}"/>
          </ac:spMkLst>
        </pc:spChg>
        <pc:spChg chg="add mod">
          <ac:chgData name="nghia111325@cvp.vn" userId="85945856dd95812c" providerId="LiveId" clId="{19DD9AD8-ECEC-4662-B0D9-645EBAB40359}" dt="2021-05-12T09:48:16.778" v="2091" actId="1076"/>
          <ac:spMkLst>
            <pc:docMk/>
            <pc:sldMk cId="2814828960" sldId="261"/>
            <ac:spMk id="32" creationId="{7C9EBB16-45AF-4FC2-8DFF-546F05F75D01}"/>
          </ac:spMkLst>
        </pc:spChg>
        <pc:spChg chg="add mod">
          <ac:chgData name="nghia111325@cvp.vn" userId="85945856dd95812c" providerId="LiveId" clId="{19DD9AD8-ECEC-4662-B0D9-645EBAB40359}" dt="2021-05-12T09:49:24.449" v="2103" actId="1076"/>
          <ac:spMkLst>
            <pc:docMk/>
            <pc:sldMk cId="2814828960" sldId="261"/>
            <ac:spMk id="35" creationId="{28DD00A3-A827-4E6F-9D03-2B91BADB6BC5}"/>
          </ac:spMkLst>
        </pc:spChg>
        <pc:picChg chg="add mod">
          <ac:chgData name="nghia111325@cvp.vn" userId="85945856dd95812c" providerId="LiveId" clId="{19DD9AD8-ECEC-4662-B0D9-645EBAB40359}" dt="2021-05-12T09:40:33.243" v="1802" actId="208"/>
          <ac:picMkLst>
            <pc:docMk/>
            <pc:sldMk cId="2814828960" sldId="261"/>
            <ac:picMk id="5" creationId="{8D1929C5-07E6-4667-91A3-D1029452E3D6}"/>
          </ac:picMkLst>
        </pc:picChg>
        <pc:picChg chg="add mod">
          <ac:chgData name="nghia111325@cvp.vn" userId="85945856dd95812c" providerId="LiveId" clId="{19DD9AD8-ECEC-4662-B0D9-645EBAB40359}" dt="2021-05-12T09:40:38.434" v="1804" actId="1076"/>
          <ac:picMkLst>
            <pc:docMk/>
            <pc:sldMk cId="2814828960" sldId="261"/>
            <ac:picMk id="8" creationId="{4EC3853E-BE0E-4164-91FF-E152270A0A77}"/>
          </ac:picMkLst>
        </pc:picChg>
        <pc:picChg chg="add mod">
          <ac:chgData name="nghia111325@cvp.vn" userId="85945856dd95812c" providerId="LiveId" clId="{19DD9AD8-ECEC-4662-B0D9-645EBAB40359}" dt="2021-05-12T09:48:16.778" v="2091" actId="1076"/>
          <ac:picMkLst>
            <pc:docMk/>
            <pc:sldMk cId="2814828960" sldId="261"/>
            <ac:picMk id="28" creationId="{57EE163A-CE74-43CE-9CF8-1A9FB5267470}"/>
          </ac:picMkLst>
        </pc:picChg>
        <pc:picChg chg="add mod">
          <ac:chgData name="nghia111325@cvp.vn" userId="85945856dd95812c" providerId="LiveId" clId="{19DD9AD8-ECEC-4662-B0D9-645EBAB40359}" dt="2021-05-12T09:45:22.937" v="1992" actId="1076"/>
          <ac:picMkLst>
            <pc:docMk/>
            <pc:sldMk cId="2814828960" sldId="261"/>
            <ac:picMk id="34" creationId="{A21F4D9B-BEE1-4946-880E-26D7B9DAA28E}"/>
          </ac:picMkLst>
        </pc:picChg>
        <pc:cxnChg chg="add mod">
          <ac:chgData name="nghia111325@cvp.vn" userId="85945856dd95812c" providerId="LiveId" clId="{19DD9AD8-ECEC-4662-B0D9-645EBAB40359}" dt="2021-05-12T09:42:06.017" v="1857" actId="14100"/>
          <ac:cxnSpMkLst>
            <pc:docMk/>
            <pc:sldMk cId="2814828960" sldId="261"/>
            <ac:cxnSpMk id="10" creationId="{068BC779-7E3C-46F4-B890-25E2435566F2}"/>
          </ac:cxnSpMkLst>
        </pc:cxnChg>
        <pc:cxnChg chg="add mod">
          <ac:chgData name="nghia111325@cvp.vn" userId="85945856dd95812c" providerId="LiveId" clId="{19DD9AD8-ECEC-4662-B0D9-645EBAB40359}" dt="2021-05-12T09:42:42.481" v="1934" actId="14100"/>
          <ac:cxnSpMkLst>
            <pc:docMk/>
            <pc:sldMk cId="2814828960" sldId="261"/>
            <ac:cxnSpMk id="20" creationId="{7D227DB3-2E38-4903-A36E-DFE6F8B5631E}"/>
          </ac:cxnSpMkLst>
        </pc:cxnChg>
        <pc:cxnChg chg="add mod">
          <ac:chgData name="nghia111325@cvp.vn" userId="85945856dd95812c" providerId="LiveId" clId="{19DD9AD8-ECEC-4662-B0D9-645EBAB40359}" dt="2021-05-12T09:43:01.305" v="1941" actId="14100"/>
          <ac:cxnSpMkLst>
            <pc:docMk/>
            <pc:sldMk cId="2814828960" sldId="261"/>
            <ac:cxnSpMk id="24" creationId="{7FC6C61C-13D0-4EDB-91EC-BF08A2E7BA0C}"/>
          </ac:cxnSpMkLst>
        </pc:cxnChg>
        <pc:cxnChg chg="add mod">
          <ac:chgData name="nghia111325@cvp.vn" userId="85945856dd95812c" providerId="LiveId" clId="{19DD9AD8-ECEC-4662-B0D9-645EBAB40359}" dt="2021-05-12T09:48:16.778" v="2091" actId="1076"/>
          <ac:cxnSpMkLst>
            <pc:docMk/>
            <pc:sldMk cId="2814828960" sldId="261"/>
            <ac:cxnSpMk id="30" creationId="{EB5815BD-1BC4-4822-AC37-58DDECB2A90D}"/>
          </ac:cxnSpMkLst>
        </pc:cxnChg>
        <pc:cxnChg chg="add mod">
          <ac:chgData name="nghia111325@cvp.vn" userId="85945856dd95812c" providerId="LiveId" clId="{19DD9AD8-ECEC-4662-B0D9-645EBAB40359}" dt="2021-05-12T09:49:24.449" v="2103" actId="1076"/>
          <ac:cxnSpMkLst>
            <pc:docMk/>
            <pc:sldMk cId="2814828960" sldId="261"/>
            <ac:cxnSpMk id="37" creationId="{D565B1B3-9116-4D62-B3FA-6304EDDCEEC9}"/>
          </ac:cxnSpMkLst>
        </pc:cxnChg>
        <pc:cxnChg chg="add mod">
          <ac:chgData name="nghia111325@cvp.vn" userId="85945856dd95812c" providerId="LiveId" clId="{19DD9AD8-ECEC-4662-B0D9-645EBAB40359}" dt="2021-05-12T09:48:44.674" v="2098" actId="14100"/>
          <ac:cxnSpMkLst>
            <pc:docMk/>
            <pc:sldMk cId="2814828960" sldId="261"/>
            <ac:cxnSpMk id="42" creationId="{61879D7E-6836-4BC0-94AB-8CCE03F47545}"/>
          </ac:cxnSpMkLst>
        </pc:cxnChg>
      </pc:sldChg>
      <pc:sldChg chg="addSp delSp modSp new mod">
        <pc:chgData name="nghia111325@cvp.vn" userId="85945856dd95812c" providerId="LiveId" clId="{19DD9AD8-ECEC-4662-B0D9-645EBAB40359}" dt="2021-05-13T06:54:45.064" v="2656" actId="1076"/>
        <pc:sldMkLst>
          <pc:docMk/>
          <pc:sldMk cId="1634878708" sldId="262"/>
        </pc:sldMkLst>
        <pc:spChg chg="mod">
          <ac:chgData name="nghia111325@cvp.vn" userId="85945856dd95812c" providerId="LiveId" clId="{19DD9AD8-ECEC-4662-B0D9-645EBAB40359}" dt="2021-05-13T03:55:56.777" v="2121" actId="20577"/>
          <ac:spMkLst>
            <pc:docMk/>
            <pc:sldMk cId="1634878708" sldId="262"/>
            <ac:spMk id="2" creationId="{DE130096-12E8-424F-B0D9-0E68BABCD147}"/>
          </ac:spMkLst>
        </pc:spChg>
        <pc:spChg chg="mod">
          <ac:chgData name="nghia111325@cvp.vn" userId="85945856dd95812c" providerId="LiveId" clId="{19DD9AD8-ECEC-4662-B0D9-645EBAB40359}" dt="2021-05-13T03:56:58.837" v="2229" actId="20577"/>
          <ac:spMkLst>
            <pc:docMk/>
            <pc:sldMk cId="1634878708" sldId="262"/>
            <ac:spMk id="3" creationId="{C356F488-1E17-4A7B-AE9D-25B4C525378D}"/>
          </ac:spMkLst>
        </pc:spChg>
        <pc:spChg chg="add mod">
          <ac:chgData name="nghia111325@cvp.vn" userId="85945856dd95812c" providerId="LiveId" clId="{19DD9AD8-ECEC-4662-B0D9-645EBAB40359}" dt="2021-05-13T06:54:41.097" v="2655" actId="1076"/>
          <ac:spMkLst>
            <pc:docMk/>
            <pc:sldMk cId="1634878708" sldId="262"/>
            <ac:spMk id="6" creationId="{DF78A429-9C90-4CC7-9C92-84B704E5C1C3}"/>
          </ac:spMkLst>
        </pc:spChg>
        <pc:spChg chg="add mod">
          <ac:chgData name="nghia111325@cvp.vn" userId="85945856dd95812c" providerId="LiveId" clId="{19DD9AD8-ECEC-4662-B0D9-645EBAB40359}" dt="2021-05-13T04:01:08.131" v="2347" actId="208"/>
          <ac:spMkLst>
            <pc:docMk/>
            <pc:sldMk cId="1634878708" sldId="262"/>
            <ac:spMk id="9" creationId="{E5DB65A9-2828-4620-8C81-EADF7D861311}"/>
          </ac:spMkLst>
        </pc:spChg>
        <pc:spChg chg="add del mod">
          <ac:chgData name="nghia111325@cvp.vn" userId="85945856dd95812c" providerId="LiveId" clId="{19DD9AD8-ECEC-4662-B0D9-645EBAB40359}" dt="2021-05-13T04:04:07.184" v="2447" actId="478"/>
          <ac:spMkLst>
            <pc:docMk/>
            <pc:sldMk cId="1634878708" sldId="262"/>
            <ac:spMk id="13" creationId="{04901B01-E922-43BA-AE1C-191DB2F57D41}"/>
          </ac:spMkLst>
        </pc:spChg>
        <pc:spChg chg="add del mod">
          <ac:chgData name="nghia111325@cvp.vn" userId="85945856dd95812c" providerId="LiveId" clId="{19DD9AD8-ECEC-4662-B0D9-645EBAB40359}" dt="2021-05-13T04:02:09.913" v="2351" actId="478"/>
          <ac:spMkLst>
            <pc:docMk/>
            <pc:sldMk cId="1634878708" sldId="262"/>
            <ac:spMk id="14" creationId="{AAA43B1E-C619-4B9A-BE20-0E70F68A1B7D}"/>
          </ac:spMkLst>
        </pc:spChg>
        <pc:spChg chg="add mod">
          <ac:chgData name="nghia111325@cvp.vn" userId="85945856dd95812c" providerId="LiveId" clId="{19DD9AD8-ECEC-4662-B0D9-645EBAB40359}" dt="2021-05-13T04:03:05.991" v="2430" actId="208"/>
          <ac:spMkLst>
            <pc:docMk/>
            <pc:sldMk cId="1634878708" sldId="262"/>
            <ac:spMk id="15" creationId="{EDEDBAA9-6F5C-45BC-9659-E5DF5E16AEAE}"/>
          </ac:spMkLst>
        </pc:spChg>
        <pc:picChg chg="add mod">
          <ac:chgData name="nghia111325@cvp.vn" userId="85945856dd95812c" providerId="LiveId" clId="{19DD9AD8-ECEC-4662-B0D9-645EBAB40359}" dt="2021-05-13T06:54:37.488" v="2654" actId="1076"/>
          <ac:picMkLst>
            <pc:docMk/>
            <pc:sldMk cId="1634878708" sldId="262"/>
            <ac:picMk id="5" creationId="{A94BB397-42C0-424E-97D3-794272576E40}"/>
          </ac:picMkLst>
        </pc:picChg>
        <pc:picChg chg="add mod">
          <ac:chgData name="nghia111325@cvp.vn" userId="85945856dd95812c" providerId="LiveId" clId="{19DD9AD8-ECEC-4662-B0D9-645EBAB40359}" dt="2021-05-13T06:54:45.064" v="2656" actId="1076"/>
          <ac:picMkLst>
            <pc:docMk/>
            <pc:sldMk cId="1634878708" sldId="262"/>
            <ac:picMk id="8" creationId="{742D189E-29F9-45AF-BABD-AAE9595FDEE1}"/>
          </ac:picMkLst>
        </pc:picChg>
        <pc:picChg chg="add mod">
          <ac:chgData name="nghia111325@cvp.vn" userId="85945856dd95812c" providerId="LiveId" clId="{19DD9AD8-ECEC-4662-B0D9-645EBAB40359}" dt="2021-05-13T04:03:53.937" v="2440" actId="1076"/>
          <ac:picMkLst>
            <pc:docMk/>
            <pc:sldMk cId="1634878708" sldId="262"/>
            <ac:picMk id="17" creationId="{C268CB3F-C92B-4008-A84C-15813AAB98D8}"/>
          </ac:picMkLst>
        </pc:picChg>
        <pc:cxnChg chg="add mod">
          <ac:chgData name="nghia111325@cvp.vn" userId="85945856dd95812c" providerId="LiveId" clId="{19DD9AD8-ECEC-4662-B0D9-645EBAB40359}" dt="2021-05-13T04:01:10.537" v="2348" actId="208"/>
          <ac:cxnSpMkLst>
            <pc:docMk/>
            <pc:sldMk cId="1634878708" sldId="262"/>
            <ac:cxnSpMk id="11" creationId="{EBA69BA8-BE8A-4DC9-A523-C0F21867BCA5}"/>
          </ac:cxnSpMkLst>
        </pc:cxnChg>
        <pc:cxnChg chg="add mod">
          <ac:chgData name="nghia111325@cvp.vn" userId="85945856dd95812c" providerId="LiveId" clId="{19DD9AD8-ECEC-4662-B0D9-645EBAB40359}" dt="2021-05-13T04:04:12.813" v="2449" actId="208"/>
          <ac:cxnSpMkLst>
            <pc:docMk/>
            <pc:sldMk cId="1634878708" sldId="262"/>
            <ac:cxnSpMk id="18" creationId="{4726CA66-F17A-411D-81B0-DAA891A3F0D6}"/>
          </ac:cxnSpMkLst>
        </pc:cxnChg>
        <pc:cxnChg chg="add mod">
          <ac:chgData name="nghia111325@cvp.vn" userId="85945856dd95812c" providerId="LiveId" clId="{19DD9AD8-ECEC-4662-B0D9-645EBAB40359}" dt="2021-05-13T04:04:10.666" v="2448" actId="208"/>
          <ac:cxnSpMkLst>
            <pc:docMk/>
            <pc:sldMk cId="1634878708" sldId="262"/>
            <ac:cxnSpMk id="21" creationId="{603DC22D-E74E-4BBE-8E89-48977247A594}"/>
          </ac:cxnSpMkLst>
        </pc:cxnChg>
      </pc:sldChg>
      <pc:sldChg chg="addSp delSp modSp new mod modAnim">
        <pc:chgData name="nghia111325@cvp.vn" userId="85945856dd95812c" providerId="LiveId" clId="{19DD9AD8-ECEC-4662-B0D9-645EBAB40359}" dt="2021-05-13T04:15:47.237" v="2626"/>
        <pc:sldMkLst>
          <pc:docMk/>
          <pc:sldMk cId="468677890" sldId="263"/>
        </pc:sldMkLst>
        <pc:spChg chg="mod">
          <ac:chgData name="nghia111325@cvp.vn" userId="85945856dd95812c" providerId="LiveId" clId="{19DD9AD8-ECEC-4662-B0D9-645EBAB40359}" dt="2021-05-13T04:06:18.915" v="2467" actId="20577"/>
          <ac:spMkLst>
            <pc:docMk/>
            <pc:sldMk cId="468677890" sldId="263"/>
            <ac:spMk id="2" creationId="{E118ADC7-EA32-410C-899D-38597326722E}"/>
          </ac:spMkLst>
        </pc:spChg>
        <pc:spChg chg="del">
          <ac:chgData name="nghia111325@cvp.vn" userId="85945856dd95812c" providerId="LiveId" clId="{19DD9AD8-ECEC-4662-B0D9-645EBAB40359}" dt="2021-05-13T04:06:33.358" v="2470" actId="478"/>
          <ac:spMkLst>
            <pc:docMk/>
            <pc:sldMk cId="468677890" sldId="263"/>
            <ac:spMk id="3" creationId="{94B21E99-F1C5-4A1A-8A35-7EF73A829665}"/>
          </ac:spMkLst>
        </pc:spChg>
        <pc:spChg chg="add mod">
          <ac:chgData name="nghia111325@cvp.vn" userId="85945856dd95812c" providerId="LiveId" clId="{19DD9AD8-ECEC-4662-B0D9-645EBAB40359}" dt="2021-05-13T04:08:17.649" v="2516" actId="208"/>
          <ac:spMkLst>
            <pc:docMk/>
            <pc:sldMk cId="468677890" sldId="263"/>
            <ac:spMk id="6" creationId="{C5683274-BD45-4A96-AB17-8C9616C9CE7B}"/>
          </ac:spMkLst>
        </pc:spChg>
        <pc:spChg chg="add mod">
          <ac:chgData name="nghia111325@cvp.vn" userId="85945856dd95812c" providerId="LiveId" clId="{19DD9AD8-ECEC-4662-B0D9-645EBAB40359}" dt="2021-05-13T04:09:18.717" v="2540" actId="1582"/>
          <ac:spMkLst>
            <pc:docMk/>
            <pc:sldMk cId="468677890" sldId="263"/>
            <ac:spMk id="7" creationId="{53293207-886F-4C31-95EB-60A08C226F58}"/>
          </ac:spMkLst>
        </pc:spChg>
        <pc:spChg chg="add mod">
          <ac:chgData name="nghia111325@cvp.vn" userId="85945856dd95812c" providerId="LiveId" clId="{19DD9AD8-ECEC-4662-B0D9-645EBAB40359}" dt="2021-05-13T04:09:18.717" v="2540" actId="1582"/>
          <ac:spMkLst>
            <pc:docMk/>
            <pc:sldMk cId="468677890" sldId="263"/>
            <ac:spMk id="10" creationId="{F6CAA825-2239-4893-8459-D92C2C9F20A2}"/>
          </ac:spMkLst>
        </pc:spChg>
        <pc:spChg chg="add mod">
          <ac:chgData name="nghia111325@cvp.vn" userId="85945856dd95812c" providerId="LiveId" clId="{19DD9AD8-ECEC-4662-B0D9-645EBAB40359}" dt="2021-05-13T04:08:45.400" v="2529" actId="1076"/>
          <ac:spMkLst>
            <pc:docMk/>
            <pc:sldMk cId="468677890" sldId="263"/>
            <ac:spMk id="12" creationId="{7B686D7B-BA6E-4ECC-B8B6-25C9F536B749}"/>
          </ac:spMkLst>
        </pc:spChg>
        <pc:spChg chg="add mod">
          <ac:chgData name="nghia111325@cvp.vn" userId="85945856dd95812c" providerId="LiveId" clId="{19DD9AD8-ECEC-4662-B0D9-645EBAB40359}" dt="2021-05-13T04:08:30.120" v="2522" actId="1076"/>
          <ac:spMkLst>
            <pc:docMk/>
            <pc:sldMk cId="468677890" sldId="263"/>
            <ac:spMk id="13" creationId="{E7B3E65F-77F0-42FD-8D30-5AF26C0D1F08}"/>
          </ac:spMkLst>
        </pc:spChg>
        <pc:spChg chg="add mod">
          <ac:chgData name="nghia111325@cvp.vn" userId="85945856dd95812c" providerId="LiveId" clId="{19DD9AD8-ECEC-4662-B0D9-645EBAB40359}" dt="2021-05-13T04:08:37.873" v="2525" actId="14100"/>
          <ac:spMkLst>
            <pc:docMk/>
            <pc:sldMk cId="468677890" sldId="263"/>
            <ac:spMk id="14" creationId="{DE7B9E44-64D0-403D-B5CD-D7D4D8226FA8}"/>
          </ac:spMkLst>
        </pc:spChg>
        <pc:spChg chg="add mod">
          <ac:chgData name="nghia111325@cvp.vn" userId="85945856dd95812c" providerId="LiveId" clId="{19DD9AD8-ECEC-4662-B0D9-645EBAB40359}" dt="2021-05-13T04:09:46.762" v="2550" actId="14100"/>
          <ac:spMkLst>
            <pc:docMk/>
            <pc:sldMk cId="468677890" sldId="263"/>
            <ac:spMk id="23" creationId="{79720FCD-C07D-4822-BDD4-3FC88D18C083}"/>
          </ac:spMkLst>
        </pc:spChg>
        <pc:spChg chg="add mod">
          <ac:chgData name="nghia111325@cvp.vn" userId="85945856dd95812c" providerId="LiveId" clId="{19DD9AD8-ECEC-4662-B0D9-645EBAB40359}" dt="2021-05-13T04:10:01.448" v="2556" actId="14100"/>
          <ac:spMkLst>
            <pc:docMk/>
            <pc:sldMk cId="468677890" sldId="263"/>
            <ac:spMk id="24" creationId="{18DC2033-FBDA-4C9C-B5F9-752B90F4A60B}"/>
          </ac:spMkLst>
        </pc:spChg>
        <pc:spChg chg="add mod">
          <ac:chgData name="nghia111325@cvp.vn" userId="85945856dd95812c" providerId="LiveId" clId="{19DD9AD8-ECEC-4662-B0D9-645EBAB40359}" dt="2021-05-13T04:11:48.272" v="2581" actId="1076"/>
          <ac:spMkLst>
            <pc:docMk/>
            <pc:sldMk cId="468677890" sldId="263"/>
            <ac:spMk id="27" creationId="{9DF6E254-B7A5-4C6A-B5F8-02E74DCC3AE8}"/>
          </ac:spMkLst>
        </pc:spChg>
        <pc:spChg chg="add mod">
          <ac:chgData name="nghia111325@cvp.vn" userId="85945856dd95812c" providerId="LiveId" clId="{19DD9AD8-ECEC-4662-B0D9-645EBAB40359}" dt="2021-05-13T04:10:45.882" v="2571" actId="1076"/>
          <ac:spMkLst>
            <pc:docMk/>
            <pc:sldMk cId="468677890" sldId="263"/>
            <ac:spMk id="28" creationId="{26332728-93C3-4D8B-97C3-7C882FCA1AB4}"/>
          </ac:spMkLst>
        </pc:spChg>
        <pc:spChg chg="add mod">
          <ac:chgData name="nghia111325@cvp.vn" userId="85945856dd95812c" providerId="LiveId" clId="{19DD9AD8-ECEC-4662-B0D9-645EBAB40359}" dt="2021-05-13T04:12:26.050" v="2591" actId="14100"/>
          <ac:spMkLst>
            <pc:docMk/>
            <pc:sldMk cId="468677890" sldId="263"/>
            <ac:spMk id="35" creationId="{43E16EC3-8C28-45A8-A7DC-760A26C7F142}"/>
          </ac:spMkLst>
        </pc:spChg>
        <pc:spChg chg="add mod">
          <ac:chgData name="nghia111325@cvp.vn" userId="85945856dd95812c" providerId="LiveId" clId="{19DD9AD8-ECEC-4662-B0D9-645EBAB40359}" dt="2021-05-13T04:14:29.075" v="2623" actId="1582"/>
          <ac:spMkLst>
            <pc:docMk/>
            <pc:sldMk cId="468677890" sldId="263"/>
            <ac:spMk id="36" creationId="{60681409-7F3C-470B-80DE-1297D9F7E866}"/>
          </ac:spMkLst>
        </pc:spChg>
        <pc:spChg chg="add mod">
          <ac:chgData name="nghia111325@cvp.vn" userId="85945856dd95812c" providerId="LiveId" clId="{19DD9AD8-ECEC-4662-B0D9-645EBAB40359}" dt="2021-05-13T04:12:35.610" v="2593" actId="1076"/>
          <ac:spMkLst>
            <pc:docMk/>
            <pc:sldMk cId="468677890" sldId="263"/>
            <ac:spMk id="37" creationId="{E890208B-BD8F-47D0-B257-3D7459A8BA68}"/>
          </ac:spMkLst>
        </pc:spChg>
        <pc:spChg chg="add mod">
          <ac:chgData name="nghia111325@cvp.vn" userId="85945856dd95812c" providerId="LiveId" clId="{19DD9AD8-ECEC-4662-B0D9-645EBAB40359}" dt="2021-05-13T04:12:48.945" v="2598" actId="1076"/>
          <ac:spMkLst>
            <pc:docMk/>
            <pc:sldMk cId="468677890" sldId="263"/>
            <ac:spMk id="38" creationId="{EA7EC62A-FE58-4A85-B0D6-75C4DD0DD873}"/>
          </ac:spMkLst>
        </pc:spChg>
        <pc:spChg chg="add mod">
          <ac:chgData name="nghia111325@cvp.vn" userId="85945856dd95812c" providerId="LiveId" clId="{19DD9AD8-ECEC-4662-B0D9-645EBAB40359}" dt="2021-05-13T04:12:56.840" v="2602" actId="1076"/>
          <ac:spMkLst>
            <pc:docMk/>
            <pc:sldMk cId="468677890" sldId="263"/>
            <ac:spMk id="39" creationId="{B4D8B5EE-49B5-45A9-AFB6-C6FE515EFAA6}"/>
          </ac:spMkLst>
        </pc:spChg>
        <pc:picChg chg="add del mod">
          <ac:chgData name="nghia111325@cvp.vn" userId="85945856dd95812c" providerId="LiveId" clId="{19DD9AD8-ECEC-4662-B0D9-645EBAB40359}" dt="2021-05-13T04:11:23.565" v="2573" actId="478"/>
          <ac:picMkLst>
            <pc:docMk/>
            <pc:sldMk cId="468677890" sldId="263"/>
            <ac:picMk id="5" creationId="{6CA9B44D-9735-4DA2-B9D0-046CC014A198}"/>
          </ac:picMkLst>
        </pc:picChg>
        <pc:picChg chg="add mod ord">
          <ac:chgData name="nghia111325@cvp.vn" userId="85945856dd95812c" providerId="LiveId" clId="{19DD9AD8-ECEC-4662-B0D9-645EBAB40359}" dt="2021-05-13T04:11:44.363" v="2580" actId="1076"/>
          <ac:picMkLst>
            <pc:docMk/>
            <pc:sldMk cId="468677890" sldId="263"/>
            <ac:picMk id="30" creationId="{8702DB21-A1FC-4105-A9EE-32AA7E185750}"/>
          </ac:picMkLst>
        </pc:picChg>
        <pc:cxnChg chg="add mod">
          <ac:chgData name="nghia111325@cvp.vn" userId="85945856dd95812c" providerId="LiveId" clId="{19DD9AD8-ECEC-4662-B0D9-645EBAB40359}" dt="2021-05-13T04:08:20.067" v="2517" actId="208"/>
          <ac:cxnSpMkLst>
            <pc:docMk/>
            <pc:sldMk cId="468677890" sldId="263"/>
            <ac:cxnSpMk id="9" creationId="{5B690AD1-523A-4BEF-905C-EB8B30F84F6B}"/>
          </ac:cxnSpMkLst>
        </pc:cxnChg>
        <pc:cxnChg chg="add mod">
          <ac:chgData name="nghia111325@cvp.vn" userId="85945856dd95812c" providerId="LiveId" clId="{19DD9AD8-ECEC-4662-B0D9-645EBAB40359}" dt="2021-05-13T04:08:54.954" v="2532" actId="1582"/>
          <ac:cxnSpMkLst>
            <pc:docMk/>
            <pc:sldMk cId="468677890" sldId="263"/>
            <ac:cxnSpMk id="16" creationId="{652965FC-1FF9-44D1-9213-51EA27A65BC1}"/>
          </ac:cxnSpMkLst>
        </pc:cxnChg>
        <pc:cxnChg chg="add mod">
          <ac:chgData name="nghia111325@cvp.vn" userId="85945856dd95812c" providerId="LiveId" clId="{19DD9AD8-ECEC-4662-B0D9-645EBAB40359}" dt="2021-05-13T04:09:01.219" v="2535" actId="14100"/>
          <ac:cxnSpMkLst>
            <pc:docMk/>
            <pc:sldMk cId="468677890" sldId="263"/>
            <ac:cxnSpMk id="17" creationId="{FC083DF7-ACFE-4A57-A57C-E0137DF953FC}"/>
          </ac:cxnSpMkLst>
        </pc:cxnChg>
        <pc:cxnChg chg="add mod">
          <ac:chgData name="nghia111325@cvp.vn" userId="85945856dd95812c" providerId="LiveId" clId="{19DD9AD8-ECEC-4662-B0D9-645EBAB40359}" dt="2021-05-13T04:09:06.233" v="2538" actId="14100"/>
          <ac:cxnSpMkLst>
            <pc:docMk/>
            <pc:sldMk cId="468677890" sldId="263"/>
            <ac:cxnSpMk id="20" creationId="{4B243E35-FBD6-4A5E-9204-40DC828C268D}"/>
          </ac:cxnSpMkLst>
        </pc:cxnChg>
        <pc:cxnChg chg="add mod">
          <ac:chgData name="nghia111325@cvp.vn" userId="85945856dd95812c" providerId="LiveId" clId="{19DD9AD8-ECEC-4662-B0D9-645EBAB40359}" dt="2021-05-13T04:10:24.613" v="2558" actId="1582"/>
          <ac:cxnSpMkLst>
            <pc:docMk/>
            <pc:sldMk cId="468677890" sldId="263"/>
            <ac:cxnSpMk id="26" creationId="{0D78BB87-E1B9-4058-8816-7F028CCC1A31}"/>
          </ac:cxnSpMkLst>
        </pc:cxnChg>
        <pc:cxnChg chg="add mod">
          <ac:chgData name="nghia111325@cvp.vn" userId="85945856dd95812c" providerId="LiveId" clId="{19DD9AD8-ECEC-4662-B0D9-645EBAB40359}" dt="2021-05-13T04:11:58.465" v="2585" actId="14100"/>
          <ac:cxnSpMkLst>
            <pc:docMk/>
            <pc:sldMk cId="468677890" sldId="263"/>
            <ac:cxnSpMk id="31" creationId="{89A08949-05A9-4656-8611-2B796341C234}"/>
          </ac:cxnSpMkLst>
        </pc:cxnChg>
        <pc:cxnChg chg="add mod">
          <ac:chgData name="nghia111325@cvp.vn" userId="85945856dd95812c" providerId="LiveId" clId="{19DD9AD8-ECEC-4662-B0D9-645EBAB40359}" dt="2021-05-13T04:14:22.440" v="2622" actId="14100"/>
          <ac:cxnSpMkLst>
            <pc:docMk/>
            <pc:sldMk cId="468677890" sldId="263"/>
            <ac:cxnSpMk id="41" creationId="{8EF41612-B969-4C84-A818-20D23A408EBF}"/>
          </ac:cxnSpMkLst>
        </pc:cxnChg>
        <pc:cxnChg chg="add mod">
          <ac:chgData name="nghia111325@cvp.vn" userId="85945856dd95812c" providerId="LiveId" clId="{19DD9AD8-ECEC-4662-B0D9-645EBAB40359}" dt="2021-05-13T04:13:38.265" v="2611" actId="14100"/>
          <ac:cxnSpMkLst>
            <pc:docMk/>
            <pc:sldMk cId="468677890" sldId="263"/>
            <ac:cxnSpMk id="43" creationId="{7FF0D84E-5DF5-4377-B063-CDA2F5B62D07}"/>
          </ac:cxnSpMkLst>
        </pc:cxnChg>
        <pc:cxnChg chg="add mod">
          <ac:chgData name="nghia111325@cvp.vn" userId="85945856dd95812c" providerId="LiveId" clId="{19DD9AD8-ECEC-4662-B0D9-645EBAB40359}" dt="2021-05-13T04:13:50.722" v="2614" actId="14100"/>
          <ac:cxnSpMkLst>
            <pc:docMk/>
            <pc:sldMk cId="468677890" sldId="263"/>
            <ac:cxnSpMk id="47" creationId="{9BF52A7C-2D19-4239-B520-DB35190169DE}"/>
          </ac:cxnSpMkLst>
        </pc:cxnChg>
        <pc:cxnChg chg="add mod">
          <ac:chgData name="nghia111325@cvp.vn" userId="85945856dd95812c" providerId="LiveId" clId="{19DD9AD8-ECEC-4662-B0D9-645EBAB40359}" dt="2021-05-13T04:14:11.321" v="2619" actId="14100"/>
          <ac:cxnSpMkLst>
            <pc:docMk/>
            <pc:sldMk cId="468677890" sldId="263"/>
            <ac:cxnSpMk id="50" creationId="{83C6BD18-73BC-485D-ABB8-BFE96FEFF43C}"/>
          </ac:cxnSpMkLst>
        </pc:cxnChg>
      </pc:sldChg>
      <pc:sldChg chg="addSp delSp modSp new mod">
        <pc:chgData name="nghia111325@cvp.vn" userId="85945856dd95812c" providerId="LiveId" clId="{19DD9AD8-ECEC-4662-B0D9-645EBAB40359}" dt="2021-05-13T07:08:15.569" v="2937" actId="208"/>
        <pc:sldMkLst>
          <pc:docMk/>
          <pc:sldMk cId="742485889" sldId="264"/>
        </pc:sldMkLst>
        <pc:spChg chg="mod">
          <ac:chgData name="nghia111325@cvp.vn" userId="85945856dd95812c" providerId="LiveId" clId="{19DD9AD8-ECEC-4662-B0D9-645EBAB40359}" dt="2021-05-13T04:24:32.771" v="2652" actId="20577"/>
          <ac:spMkLst>
            <pc:docMk/>
            <pc:sldMk cId="742485889" sldId="264"/>
            <ac:spMk id="2" creationId="{C81F1ED0-C9EE-4D02-B88F-7C7023FCD158}"/>
          </ac:spMkLst>
        </pc:spChg>
        <pc:spChg chg="del">
          <ac:chgData name="nghia111325@cvp.vn" userId="85945856dd95812c" providerId="LiveId" clId="{19DD9AD8-ECEC-4662-B0D9-645EBAB40359}" dt="2021-05-13T06:58:12.532" v="2696" actId="478"/>
          <ac:spMkLst>
            <pc:docMk/>
            <pc:sldMk cId="742485889" sldId="264"/>
            <ac:spMk id="3" creationId="{1722564F-CB93-4A19-B3CB-26F688AA40F6}"/>
          </ac:spMkLst>
        </pc:spChg>
        <pc:spChg chg="add mod">
          <ac:chgData name="nghia111325@cvp.vn" userId="85945856dd95812c" providerId="LiveId" clId="{19DD9AD8-ECEC-4662-B0D9-645EBAB40359}" dt="2021-05-13T07:08:15.569" v="2937" actId="208"/>
          <ac:spMkLst>
            <pc:docMk/>
            <pc:sldMk cId="742485889" sldId="264"/>
            <ac:spMk id="6" creationId="{0595DEA3-585F-4741-A373-A3C0E62A2CD9}"/>
          </ac:spMkLst>
        </pc:spChg>
        <pc:spChg chg="add mod">
          <ac:chgData name="nghia111325@cvp.vn" userId="85945856dd95812c" providerId="LiveId" clId="{19DD9AD8-ECEC-4662-B0D9-645EBAB40359}" dt="2021-05-13T07:08:13.793" v="2936" actId="208"/>
          <ac:spMkLst>
            <pc:docMk/>
            <pc:sldMk cId="742485889" sldId="264"/>
            <ac:spMk id="7" creationId="{E92B3D90-FED4-4FD8-944A-5FC4DB1A5C6F}"/>
          </ac:spMkLst>
        </pc:spChg>
        <pc:spChg chg="add mod">
          <ac:chgData name="nghia111325@cvp.vn" userId="85945856dd95812c" providerId="LiveId" clId="{19DD9AD8-ECEC-4662-B0D9-645EBAB40359}" dt="2021-05-13T07:08:12.035" v="2935" actId="208"/>
          <ac:spMkLst>
            <pc:docMk/>
            <pc:sldMk cId="742485889" sldId="264"/>
            <ac:spMk id="8" creationId="{3D36C4BA-FF86-4FB5-9993-896C920995EC}"/>
          </ac:spMkLst>
        </pc:spChg>
        <pc:spChg chg="add mod">
          <ac:chgData name="nghia111325@cvp.vn" userId="85945856dd95812c" providerId="LiveId" clId="{19DD9AD8-ECEC-4662-B0D9-645EBAB40359}" dt="2021-05-13T07:07:33.601" v="2893" actId="1076"/>
          <ac:spMkLst>
            <pc:docMk/>
            <pc:sldMk cId="742485889" sldId="264"/>
            <ac:spMk id="9" creationId="{69362A6F-1474-4136-BEDF-F91922346471}"/>
          </ac:spMkLst>
        </pc:spChg>
        <pc:spChg chg="add mod">
          <ac:chgData name="nghia111325@cvp.vn" userId="85945856dd95812c" providerId="LiveId" clId="{19DD9AD8-ECEC-4662-B0D9-645EBAB40359}" dt="2021-05-13T07:07:33.601" v="2893" actId="1076"/>
          <ac:spMkLst>
            <pc:docMk/>
            <pc:sldMk cId="742485889" sldId="264"/>
            <ac:spMk id="12" creationId="{2A2836C8-BA00-4851-AE47-4547C63D6FAA}"/>
          </ac:spMkLst>
        </pc:spChg>
        <pc:spChg chg="add mod">
          <ac:chgData name="nghia111325@cvp.vn" userId="85945856dd95812c" providerId="LiveId" clId="{19DD9AD8-ECEC-4662-B0D9-645EBAB40359}" dt="2021-05-13T07:07:33.601" v="2893" actId="1076"/>
          <ac:spMkLst>
            <pc:docMk/>
            <pc:sldMk cId="742485889" sldId="264"/>
            <ac:spMk id="19" creationId="{80134F1B-5702-41AB-AC59-A52809A081B7}"/>
          </ac:spMkLst>
        </pc:spChg>
        <pc:spChg chg="add mod">
          <ac:chgData name="nghia111325@cvp.vn" userId="85945856dd95812c" providerId="LiveId" clId="{19DD9AD8-ECEC-4662-B0D9-645EBAB40359}" dt="2021-05-13T07:07:14.249" v="2887" actId="1076"/>
          <ac:spMkLst>
            <pc:docMk/>
            <pc:sldMk cId="742485889" sldId="264"/>
            <ac:spMk id="25" creationId="{6CE788E6-D482-40F8-8ECC-C0C936730E4B}"/>
          </ac:spMkLst>
        </pc:spChg>
        <pc:spChg chg="add del mod">
          <ac:chgData name="nghia111325@cvp.vn" userId="85945856dd95812c" providerId="LiveId" clId="{19DD9AD8-ECEC-4662-B0D9-645EBAB40359}" dt="2021-05-13T07:03:26.312" v="2832" actId="478"/>
          <ac:spMkLst>
            <pc:docMk/>
            <pc:sldMk cId="742485889" sldId="264"/>
            <ac:spMk id="28" creationId="{91D0CC61-4FC1-4917-87E8-A40C2267FB78}"/>
          </ac:spMkLst>
        </pc:spChg>
        <pc:spChg chg="add mod">
          <ac:chgData name="nghia111325@cvp.vn" userId="85945856dd95812c" providerId="LiveId" clId="{19DD9AD8-ECEC-4662-B0D9-645EBAB40359}" dt="2021-05-13T07:08:05.381" v="2934" actId="20577"/>
          <ac:spMkLst>
            <pc:docMk/>
            <pc:sldMk cId="742485889" sldId="264"/>
            <ac:spMk id="43" creationId="{1A3F1217-C600-43C6-8254-595B6683FAEE}"/>
          </ac:spMkLst>
        </pc:spChg>
        <pc:picChg chg="add mod">
          <ac:chgData name="nghia111325@cvp.vn" userId="85945856dd95812c" providerId="LiveId" clId="{19DD9AD8-ECEC-4662-B0D9-645EBAB40359}" dt="2021-05-13T07:07:33.601" v="2893" actId="1076"/>
          <ac:picMkLst>
            <pc:docMk/>
            <pc:sldMk cId="742485889" sldId="264"/>
            <ac:picMk id="5" creationId="{37DF5C89-D2F0-4D03-A603-E05899F50BB4}"/>
          </ac:picMkLst>
        </pc:picChg>
        <pc:picChg chg="add del mod">
          <ac:chgData name="nghia111325@cvp.vn" userId="85945856dd95812c" providerId="LiveId" clId="{19DD9AD8-ECEC-4662-B0D9-645EBAB40359}" dt="2021-05-13T07:03:26.887" v="2833" actId="478"/>
          <ac:picMkLst>
            <pc:docMk/>
            <pc:sldMk cId="742485889" sldId="264"/>
            <ac:picMk id="27" creationId="{6A393204-E5F3-4B9E-9E15-39FDFE53A515}"/>
          </ac:picMkLst>
        </pc:picChg>
        <pc:picChg chg="add mod">
          <ac:chgData name="nghia111325@cvp.vn" userId="85945856dd95812c" providerId="LiveId" clId="{19DD9AD8-ECEC-4662-B0D9-645EBAB40359}" dt="2021-05-13T07:07:14.249" v="2887" actId="1076"/>
          <ac:picMkLst>
            <pc:docMk/>
            <pc:sldMk cId="742485889" sldId="264"/>
            <ac:picMk id="30" creationId="{DA8BD517-8CAC-4004-A7E4-449130E0C39B}"/>
          </ac:picMkLst>
        </pc:picChg>
        <pc:cxnChg chg="add mod">
          <ac:chgData name="nghia111325@cvp.vn" userId="85945856dd95812c" providerId="LiveId" clId="{19DD9AD8-ECEC-4662-B0D9-645EBAB40359}" dt="2021-05-13T07:07:33.601" v="2893" actId="1076"/>
          <ac:cxnSpMkLst>
            <pc:docMk/>
            <pc:sldMk cId="742485889" sldId="264"/>
            <ac:cxnSpMk id="11" creationId="{4E250ADA-9445-4ADD-A1C5-E2C0F5AF37EA}"/>
          </ac:cxnSpMkLst>
        </pc:cxnChg>
        <pc:cxnChg chg="add del mod">
          <ac:chgData name="nghia111325@cvp.vn" userId="85945856dd95812c" providerId="LiveId" clId="{19DD9AD8-ECEC-4662-B0D9-645EBAB40359}" dt="2021-05-13T07:07:33.601" v="2893" actId="1076"/>
          <ac:cxnSpMkLst>
            <pc:docMk/>
            <pc:sldMk cId="742485889" sldId="264"/>
            <ac:cxnSpMk id="13" creationId="{11C7D9C8-BD97-4166-A5AE-8664E83423E2}"/>
          </ac:cxnSpMkLst>
        </pc:cxnChg>
        <pc:cxnChg chg="add mod">
          <ac:chgData name="nghia111325@cvp.vn" userId="85945856dd95812c" providerId="LiveId" clId="{19DD9AD8-ECEC-4662-B0D9-645EBAB40359}" dt="2021-05-13T07:07:33.601" v="2893" actId="1076"/>
          <ac:cxnSpMkLst>
            <pc:docMk/>
            <pc:sldMk cId="742485889" sldId="264"/>
            <ac:cxnSpMk id="20" creationId="{66672302-F7F6-49E5-96DB-54E46447A567}"/>
          </ac:cxnSpMkLst>
        </pc:cxnChg>
        <pc:cxnChg chg="add mod">
          <ac:chgData name="nghia111325@cvp.vn" userId="85945856dd95812c" providerId="LiveId" clId="{19DD9AD8-ECEC-4662-B0D9-645EBAB40359}" dt="2021-05-13T07:07:14.249" v="2887" actId="1076"/>
          <ac:cxnSpMkLst>
            <pc:docMk/>
            <pc:sldMk cId="742485889" sldId="264"/>
            <ac:cxnSpMk id="32" creationId="{8127C5F5-1D80-4282-B6D2-6B43816958A2}"/>
          </ac:cxnSpMkLst>
        </pc:cxnChg>
      </pc:sldChg>
      <pc:sldChg chg="addSp modSp new mod">
        <pc:chgData name="nghia111325@cvp.vn" userId="85945856dd95812c" providerId="LiveId" clId="{19DD9AD8-ECEC-4662-B0D9-645EBAB40359}" dt="2021-05-13T07:14:38.785" v="3207" actId="1076"/>
        <pc:sldMkLst>
          <pc:docMk/>
          <pc:sldMk cId="2113719085" sldId="265"/>
        </pc:sldMkLst>
        <pc:spChg chg="mod">
          <ac:chgData name="nghia111325@cvp.vn" userId="85945856dd95812c" providerId="LiveId" clId="{19DD9AD8-ECEC-4662-B0D9-645EBAB40359}" dt="2021-05-13T07:09:04.284" v="3022" actId="20577"/>
          <ac:spMkLst>
            <pc:docMk/>
            <pc:sldMk cId="2113719085" sldId="265"/>
            <ac:spMk id="2" creationId="{EA1D1814-4BC9-45BF-8A1C-F71A0393689A}"/>
          </ac:spMkLst>
        </pc:spChg>
        <pc:spChg chg="mod">
          <ac:chgData name="nghia111325@cvp.vn" userId="85945856dd95812c" providerId="LiveId" clId="{19DD9AD8-ECEC-4662-B0D9-645EBAB40359}" dt="2021-05-13T07:12:24.855" v="3166" actId="20577"/>
          <ac:spMkLst>
            <pc:docMk/>
            <pc:sldMk cId="2113719085" sldId="265"/>
            <ac:spMk id="3" creationId="{CB3C2CB5-A222-4369-9914-9D110E8A9BF4}"/>
          </ac:spMkLst>
        </pc:spChg>
        <pc:spChg chg="add mod">
          <ac:chgData name="nghia111325@cvp.vn" userId="85945856dd95812c" providerId="LiveId" clId="{19DD9AD8-ECEC-4662-B0D9-645EBAB40359}" dt="2021-05-13T07:14:38.785" v="3207" actId="1076"/>
          <ac:spMkLst>
            <pc:docMk/>
            <pc:sldMk cId="2113719085" sldId="265"/>
            <ac:spMk id="8" creationId="{156F1DA7-A92E-40FF-9A63-11CBDD833FF2}"/>
          </ac:spMkLst>
        </pc:spChg>
        <pc:picChg chg="add mod">
          <ac:chgData name="nghia111325@cvp.vn" userId="85945856dd95812c" providerId="LiveId" clId="{19DD9AD8-ECEC-4662-B0D9-645EBAB40359}" dt="2021-05-13T07:11:34.353" v="3138" actId="1076"/>
          <ac:picMkLst>
            <pc:docMk/>
            <pc:sldMk cId="2113719085" sldId="265"/>
            <ac:picMk id="5" creationId="{5951E93E-AFDA-4C64-9E32-40FA457A4F52}"/>
          </ac:picMkLst>
        </pc:picChg>
        <pc:picChg chg="add mod">
          <ac:chgData name="nghia111325@cvp.vn" userId="85945856dd95812c" providerId="LiveId" clId="{19DD9AD8-ECEC-4662-B0D9-645EBAB40359}" dt="2021-05-13T07:14:30.553" v="3204" actId="1076"/>
          <ac:picMkLst>
            <pc:docMk/>
            <pc:sldMk cId="2113719085" sldId="265"/>
            <ac:picMk id="10" creationId="{A400F923-F608-4E88-88BE-E123310E798F}"/>
          </ac:picMkLst>
        </pc:picChg>
        <pc:cxnChg chg="add mod">
          <ac:chgData name="nghia111325@cvp.vn" userId="85945856dd95812c" providerId="LiveId" clId="{19DD9AD8-ECEC-4662-B0D9-645EBAB40359}" dt="2021-05-13T07:14:30.553" v="3204" actId="1076"/>
          <ac:cxnSpMkLst>
            <pc:docMk/>
            <pc:sldMk cId="2113719085" sldId="265"/>
            <ac:cxnSpMk id="7" creationId="{C5E74B9B-FD36-4F23-BA9C-4312288E0809}"/>
          </ac:cxnSpMkLst>
        </pc:cxnChg>
      </pc:sldChg>
      <pc:sldChg chg="addSp delSp modSp new mod">
        <pc:chgData name="nghia111325@cvp.vn" userId="85945856dd95812c" providerId="LiveId" clId="{19DD9AD8-ECEC-4662-B0D9-645EBAB40359}" dt="2021-05-13T07:35:16.208" v="3569" actId="122"/>
        <pc:sldMkLst>
          <pc:docMk/>
          <pc:sldMk cId="2313847752" sldId="266"/>
        </pc:sldMkLst>
        <pc:spChg chg="mod">
          <ac:chgData name="nghia111325@cvp.vn" userId="85945856dd95812c" providerId="LiveId" clId="{19DD9AD8-ECEC-4662-B0D9-645EBAB40359}" dt="2021-05-13T07:19:43.979" v="3257" actId="20577"/>
          <ac:spMkLst>
            <pc:docMk/>
            <pc:sldMk cId="2313847752" sldId="266"/>
            <ac:spMk id="2" creationId="{C46E555B-B239-4945-955D-2DCD26E37618}"/>
          </ac:spMkLst>
        </pc:spChg>
        <pc:spChg chg="del">
          <ac:chgData name="nghia111325@cvp.vn" userId="85945856dd95812c" providerId="LiveId" clId="{19DD9AD8-ECEC-4662-B0D9-645EBAB40359}" dt="2021-05-13T07:21:38.190" v="3258" actId="3680"/>
          <ac:spMkLst>
            <pc:docMk/>
            <pc:sldMk cId="2313847752" sldId="266"/>
            <ac:spMk id="3" creationId="{569D82F0-78B7-4216-8819-515717B8EC46}"/>
          </ac:spMkLst>
        </pc:spChg>
        <pc:spChg chg="add mod">
          <ac:chgData name="nghia111325@cvp.vn" userId="85945856dd95812c" providerId="LiveId" clId="{19DD9AD8-ECEC-4662-B0D9-645EBAB40359}" dt="2021-05-13T07:35:16.208" v="3569" actId="122"/>
          <ac:spMkLst>
            <pc:docMk/>
            <pc:sldMk cId="2313847752" sldId="266"/>
            <ac:spMk id="14" creationId="{B23E43E3-1D18-4B89-8A2E-988E91DD3D24}"/>
          </ac:spMkLst>
        </pc:spChg>
        <pc:graphicFrameChg chg="add mod ord modGraphic">
          <ac:chgData name="nghia111325@cvp.vn" userId="85945856dd95812c" providerId="LiveId" clId="{19DD9AD8-ECEC-4662-B0D9-645EBAB40359}" dt="2021-05-13T07:31:11.810" v="3456" actId="1076"/>
          <ac:graphicFrameMkLst>
            <pc:docMk/>
            <pc:sldMk cId="2313847752" sldId="266"/>
            <ac:graphicFrameMk id="4" creationId="{DAD40677-8997-431A-AB71-9FF4A2A1BB0D}"/>
          </ac:graphicFrameMkLst>
        </pc:graphicFrameChg>
        <pc:picChg chg="add mod">
          <ac:chgData name="nghia111325@cvp.vn" userId="85945856dd95812c" providerId="LiveId" clId="{19DD9AD8-ECEC-4662-B0D9-645EBAB40359}" dt="2021-05-13T07:31:14.938" v="3457" actId="1076"/>
          <ac:picMkLst>
            <pc:docMk/>
            <pc:sldMk cId="2313847752" sldId="266"/>
            <ac:picMk id="6" creationId="{C5EF4754-E743-4A38-ACAF-C603461410A8}"/>
          </ac:picMkLst>
        </pc:picChg>
        <pc:picChg chg="add mod">
          <ac:chgData name="nghia111325@cvp.vn" userId="85945856dd95812c" providerId="LiveId" clId="{19DD9AD8-ECEC-4662-B0D9-645EBAB40359}" dt="2021-05-13T07:31:18.114" v="3459" actId="1076"/>
          <ac:picMkLst>
            <pc:docMk/>
            <pc:sldMk cId="2313847752" sldId="266"/>
            <ac:picMk id="8" creationId="{66B32A0E-846C-4A78-8121-A830E9EC6943}"/>
          </ac:picMkLst>
        </pc:picChg>
        <pc:picChg chg="add del">
          <ac:chgData name="nghia111325@cvp.vn" userId="85945856dd95812c" providerId="LiveId" clId="{19DD9AD8-ECEC-4662-B0D9-645EBAB40359}" dt="2021-05-13T07:31:58.548" v="3462" actId="22"/>
          <ac:picMkLst>
            <pc:docMk/>
            <pc:sldMk cId="2313847752" sldId="266"/>
            <ac:picMk id="16" creationId="{5F2703FE-886A-46EF-A128-03B44D20456D}"/>
          </ac:picMkLst>
        </pc:picChg>
        <pc:picChg chg="add del">
          <ac:chgData name="nghia111325@cvp.vn" userId="85945856dd95812c" providerId="LiveId" clId="{19DD9AD8-ECEC-4662-B0D9-645EBAB40359}" dt="2021-05-13T07:32:01.552" v="3464" actId="22"/>
          <ac:picMkLst>
            <pc:docMk/>
            <pc:sldMk cId="2313847752" sldId="266"/>
            <ac:picMk id="18" creationId="{8FFD8F41-28B3-404E-AEEF-DCA48B5B32EA}"/>
          </ac:picMkLst>
        </pc:picChg>
        <pc:cxnChg chg="add del mod">
          <ac:chgData name="nghia111325@cvp.vn" userId="85945856dd95812c" providerId="LiveId" clId="{19DD9AD8-ECEC-4662-B0D9-645EBAB40359}" dt="2021-05-13T07:31:04.365" v="3454" actId="478"/>
          <ac:cxnSpMkLst>
            <pc:docMk/>
            <pc:sldMk cId="2313847752" sldId="266"/>
            <ac:cxnSpMk id="10" creationId="{E125D31C-6403-442B-AF53-51B6A37E6DCB}"/>
          </ac:cxnSpMkLst>
        </pc:cxnChg>
        <pc:cxnChg chg="add mod">
          <ac:chgData name="nghia111325@cvp.vn" userId="85945856dd95812c" providerId="LiveId" clId="{19DD9AD8-ECEC-4662-B0D9-645EBAB40359}" dt="2021-05-13T07:33:39.780" v="3567" actId="208"/>
          <ac:cxnSpMkLst>
            <pc:docMk/>
            <pc:sldMk cId="2313847752" sldId="266"/>
            <ac:cxnSpMk id="20" creationId="{5465C3DE-7E3A-4A52-B24E-C7EFC0FB8F63}"/>
          </ac:cxnSpMkLst>
        </pc:cxnChg>
      </pc:sldChg>
      <pc:sldChg chg="addSp delSp modSp new mod">
        <pc:chgData name="nghia111325@cvp.vn" userId="85945856dd95812c" providerId="LiveId" clId="{19DD9AD8-ECEC-4662-B0D9-645EBAB40359}" dt="2021-05-13T09:05:04.714" v="4093" actId="1076"/>
        <pc:sldMkLst>
          <pc:docMk/>
          <pc:sldMk cId="3290701117" sldId="267"/>
        </pc:sldMkLst>
        <pc:spChg chg="mod">
          <ac:chgData name="nghia111325@cvp.vn" userId="85945856dd95812c" providerId="LiveId" clId="{19DD9AD8-ECEC-4662-B0D9-645EBAB40359}" dt="2021-05-13T08:50:16.894" v="3982" actId="313"/>
          <ac:spMkLst>
            <pc:docMk/>
            <pc:sldMk cId="3290701117" sldId="267"/>
            <ac:spMk id="2" creationId="{6B48DD23-7F70-4DB8-AB8F-FC9143A650C2}"/>
          </ac:spMkLst>
        </pc:spChg>
        <pc:spChg chg="add del mod">
          <ac:chgData name="nghia111325@cvp.vn" userId="85945856dd95812c" providerId="LiveId" clId="{19DD9AD8-ECEC-4662-B0D9-645EBAB40359}" dt="2021-05-13T08:34:44.334" v="3864" actId="14100"/>
          <ac:spMkLst>
            <pc:docMk/>
            <pc:sldMk cId="3290701117" sldId="267"/>
            <ac:spMk id="3" creationId="{FF998ADE-6421-4C0E-8DA9-664F2779E0B5}"/>
          </ac:spMkLst>
        </pc:spChg>
        <pc:spChg chg="add del mod">
          <ac:chgData name="nghia111325@cvp.vn" userId="85945856dd95812c" providerId="LiveId" clId="{19DD9AD8-ECEC-4662-B0D9-645EBAB40359}" dt="2021-05-13T08:04:49.230" v="3580"/>
          <ac:spMkLst>
            <pc:docMk/>
            <pc:sldMk cId="3290701117" sldId="267"/>
            <ac:spMk id="4" creationId="{D65D080E-E85C-4E42-B7F8-4F30115E088F}"/>
          </ac:spMkLst>
        </pc:spChg>
        <pc:spChg chg="add del mod">
          <ac:chgData name="nghia111325@cvp.vn" userId="85945856dd95812c" providerId="LiveId" clId="{19DD9AD8-ECEC-4662-B0D9-645EBAB40359}" dt="2021-05-13T08:04:51.564" v="3582"/>
          <ac:spMkLst>
            <pc:docMk/>
            <pc:sldMk cId="3290701117" sldId="267"/>
            <ac:spMk id="5" creationId="{2B25D64C-BDC1-4F9E-B058-FC1D63BDCF2E}"/>
          </ac:spMkLst>
        </pc:spChg>
        <pc:spChg chg="add mod">
          <ac:chgData name="nghia111325@cvp.vn" userId="85945856dd95812c" providerId="LiveId" clId="{19DD9AD8-ECEC-4662-B0D9-645EBAB40359}" dt="2021-05-13T09:04:21.435" v="4082" actId="1076"/>
          <ac:spMkLst>
            <pc:docMk/>
            <pc:sldMk cId="3290701117" sldId="267"/>
            <ac:spMk id="8" creationId="{551C7698-0CE2-461A-A4F7-39B02DD4B3C5}"/>
          </ac:spMkLst>
        </pc:spChg>
        <pc:spChg chg="add mod">
          <ac:chgData name="nghia111325@cvp.vn" userId="85945856dd95812c" providerId="LiveId" clId="{19DD9AD8-ECEC-4662-B0D9-645EBAB40359}" dt="2021-05-13T09:04:27.842" v="4085" actId="1076"/>
          <ac:spMkLst>
            <pc:docMk/>
            <pc:sldMk cId="3290701117" sldId="267"/>
            <ac:spMk id="14" creationId="{DBA72C11-1B02-4855-A079-380C7484AA30}"/>
          </ac:spMkLst>
        </pc:spChg>
        <pc:picChg chg="add mod">
          <ac:chgData name="nghia111325@cvp.vn" userId="85945856dd95812c" providerId="LiveId" clId="{19DD9AD8-ECEC-4662-B0D9-645EBAB40359}" dt="2021-05-13T09:04:21.435" v="4082" actId="1076"/>
          <ac:picMkLst>
            <pc:docMk/>
            <pc:sldMk cId="3290701117" sldId="267"/>
            <ac:picMk id="7" creationId="{1CADE161-E7AE-47C4-9BC2-22A9AD48FD14}"/>
          </ac:picMkLst>
        </pc:picChg>
        <pc:picChg chg="add mod">
          <ac:chgData name="nghia111325@cvp.vn" userId="85945856dd95812c" providerId="LiveId" clId="{19DD9AD8-ECEC-4662-B0D9-645EBAB40359}" dt="2021-05-13T09:04:24.130" v="4083" actId="1076"/>
          <ac:picMkLst>
            <pc:docMk/>
            <pc:sldMk cId="3290701117" sldId="267"/>
            <ac:picMk id="12" creationId="{DFFF6EE7-686E-4C32-9B1D-DC860769B57E}"/>
          </ac:picMkLst>
        </pc:picChg>
        <pc:picChg chg="add mod">
          <ac:chgData name="nghia111325@cvp.vn" userId="85945856dd95812c" providerId="LiveId" clId="{19DD9AD8-ECEC-4662-B0D9-645EBAB40359}" dt="2021-05-13T09:05:04.714" v="4093" actId="1076"/>
          <ac:picMkLst>
            <pc:docMk/>
            <pc:sldMk cId="3290701117" sldId="267"/>
            <ac:picMk id="23" creationId="{1EF20D21-265A-48BD-93C7-A2320CFC6FD4}"/>
          </ac:picMkLst>
        </pc:picChg>
        <pc:cxnChg chg="add mod">
          <ac:chgData name="nghia111325@cvp.vn" userId="85945856dd95812c" providerId="LiveId" clId="{19DD9AD8-ECEC-4662-B0D9-645EBAB40359}" dt="2021-05-13T09:04:21.435" v="4082" actId="1076"/>
          <ac:cxnSpMkLst>
            <pc:docMk/>
            <pc:sldMk cId="3290701117" sldId="267"/>
            <ac:cxnSpMk id="10" creationId="{E3BB49B6-DB61-415F-8488-346DB97D767D}"/>
          </ac:cxnSpMkLst>
        </pc:cxnChg>
        <pc:cxnChg chg="add mod">
          <ac:chgData name="nghia111325@cvp.vn" userId="85945856dd95812c" providerId="LiveId" clId="{19DD9AD8-ECEC-4662-B0D9-645EBAB40359}" dt="2021-05-13T09:04:27.842" v="4085" actId="1076"/>
          <ac:cxnSpMkLst>
            <pc:docMk/>
            <pc:sldMk cId="3290701117" sldId="267"/>
            <ac:cxnSpMk id="13" creationId="{64B55637-08E0-4FF1-B92C-EDF8D3CCAAE2}"/>
          </ac:cxnSpMkLst>
        </pc:cxnChg>
        <pc:cxnChg chg="add mod">
          <ac:chgData name="nghia111325@cvp.vn" userId="85945856dd95812c" providerId="LiveId" clId="{19DD9AD8-ECEC-4662-B0D9-645EBAB40359}" dt="2021-05-13T09:05:04.714" v="4093" actId="1076"/>
          <ac:cxnSpMkLst>
            <pc:docMk/>
            <pc:sldMk cId="3290701117" sldId="267"/>
            <ac:cxnSpMk id="24" creationId="{A65BE9A3-BA80-4F0F-A4C2-591D4369DD06}"/>
          </ac:cxnSpMkLst>
        </pc:cxnChg>
      </pc:sldChg>
      <pc:sldChg chg="addSp modSp new mod">
        <pc:chgData name="nghia111325@cvp.vn" userId="85945856dd95812c" providerId="LiveId" clId="{19DD9AD8-ECEC-4662-B0D9-645EBAB40359}" dt="2021-05-13T08:59:58.537" v="4080" actId="1076"/>
        <pc:sldMkLst>
          <pc:docMk/>
          <pc:sldMk cId="3799564172" sldId="268"/>
        </pc:sldMkLst>
        <pc:spChg chg="mod">
          <ac:chgData name="nghia111325@cvp.vn" userId="85945856dd95812c" providerId="LiveId" clId="{19DD9AD8-ECEC-4662-B0D9-645EBAB40359}" dt="2021-05-13T08:50:22.430" v="3986" actId="313"/>
          <ac:spMkLst>
            <pc:docMk/>
            <pc:sldMk cId="3799564172" sldId="268"/>
            <ac:spMk id="2" creationId="{A59DE892-2F89-4F43-BA6F-0A25FF0E08D1}"/>
          </ac:spMkLst>
        </pc:spChg>
        <pc:spChg chg="mod">
          <ac:chgData name="nghia111325@cvp.vn" userId="85945856dd95812c" providerId="LiveId" clId="{19DD9AD8-ECEC-4662-B0D9-645EBAB40359}" dt="2021-05-13T08:52:29.164" v="4006" actId="20577"/>
          <ac:spMkLst>
            <pc:docMk/>
            <pc:sldMk cId="3799564172" sldId="268"/>
            <ac:spMk id="3" creationId="{5A32A6A0-D269-433C-A1EF-16C569A7DAF9}"/>
          </ac:spMkLst>
        </pc:spChg>
        <pc:spChg chg="add mod">
          <ac:chgData name="nghia111325@cvp.vn" userId="85945856dd95812c" providerId="LiveId" clId="{19DD9AD8-ECEC-4662-B0D9-645EBAB40359}" dt="2021-05-13T08:59:58.537" v="4080" actId="1076"/>
          <ac:spMkLst>
            <pc:docMk/>
            <pc:sldMk cId="3799564172" sldId="268"/>
            <ac:spMk id="6" creationId="{3E8020ED-49B0-4D9D-A8C7-CF9F6ED92E80}"/>
          </ac:spMkLst>
        </pc:spChg>
        <pc:picChg chg="add mod">
          <ac:chgData name="nghia111325@cvp.vn" userId="85945856dd95812c" providerId="LiveId" clId="{19DD9AD8-ECEC-4662-B0D9-645EBAB40359}" dt="2021-05-13T08:56:59.945" v="4010" actId="1076"/>
          <ac:picMkLst>
            <pc:docMk/>
            <pc:sldMk cId="3799564172" sldId="268"/>
            <ac:picMk id="5" creationId="{2DD2AD99-02DB-48A3-B502-6E51063153A2}"/>
          </ac:picMkLst>
        </pc:picChg>
      </pc:sldChg>
      <pc:sldChg chg="addSp modSp new mod">
        <pc:chgData name="nghia111325@cvp.vn" userId="85945856dd95812c" providerId="LiveId" clId="{19DD9AD8-ECEC-4662-B0D9-645EBAB40359}" dt="2021-05-13T09:16:51.691" v="4263" actId="14100"/>
        <pc:sldMkLst>
          <pc:docMk/>
          <pc:sldMk cId="2043510431" sldId="269"/>
        </pc:sldMkLst>
        <pc:spChg chg="mod">
          <ac:chgData name="nghia111325@cvp.vn" userId="85945856dd95812c" providerId="LiveId" clId="{19DD9AD8-ECEC-4662-B0D9-645EBAB40359}" dt="2021-05-13T09:11:16.989" v="4138" actId="20577"/>
          <ac:spMkLst>
            <pc:docMk/>
            <pc:sldMk cId="2043510431" sldId="269"/>
            <ac:spMk id="2" creationId="{C9B338EA-7854-4DB5-AA8C-EEC1C74D2CA0}"/>
          </ac:spMkLst>
        </pc:spChg>
        <pc:spChg chg="mod">
          <ac:chgData name="nghia111325@cvp.vn" userId="85945856dd95812c" providerId="LiveId" clId="{19DD9AD8-ECEC-4662-B0D9-645EBAB40359}" dt="2021-05-13T09:15:05.012" v="4247" actId="20577"/>
          <ac:spMkLst>
            <pc:docMk/>
            <pc:sldMk cId="2043510431" sldId="269"/>
            <ac:spMk id="3" creationId="{5D064CAD-5CA5-4307-867B-EAE3B15C7CB2}"/>
          </ac:spMkLst>
        </pc:spChg>
        <pc:picChg chg="add mod">
          <ac:chgData name="nghia111325@cvp.vn" userId="85945856dd95812c" providerId="LiveId" clId="{19DD9AD8-ECEC-4662-B0D9-645EBAB40359}" dt="2021-05-13T09:15:28.242" v="4252" actId="1076"/>
          <ac:picMkLst>
            <pc:docMk/>
            <pc:sldMk cId="2043510431" sldId="269"/>
            <ac:picMk id="5" creationId="{BCC81A1F-CBBF-41B3-80AB-30893B528749}"/>
          </ac:picMkLst>
        </pc:picChg>
        <pc:picChg chg="add mod modCrop">
          <ac:chgData name="nghia111325@cvp.vn" userId="85945856dd95812c" providerId="LiveId" clId="{19DD9AD8-ECEC-4662-B0D9-645EBAB40359}" dt="2021-05-13T09:16:49.772" v="4262" actId="1076"/>
          <ac:picMkLst>
            <pc:docMk/>
            <pc:sldMk cId="2043510431" sldId="269"/>
            <ac:picMk id="7" creationId="{F1B15702-6C00-455E-88F1-D7CC599A7D51}"/>
          </ac:picMkLst>
        </pc:picChg>
        <pc:cxnChg chg="add mod">
          <ac:chgData name="nghia111325@cvp.vn" userId="85945856dd95812c" providerId="LiveId" clId="{19DD9AD8-ECEC-4662-B0D9-645EBAB40359}" dt="2021-05-13T09:16:51.691" v="4263" actId="14100"/>
          <ac:cxnSpMkLst>
            <pc:docMk/>
            <pc:sldMk cId="2043510431" sldId="269"/>
            <ac:cxnSpMk id="8" creationId="{7F62433C-46B3-49C0-92F1-6D972E692E20}"/>
          </ac:cxnSpMkLst>
        </pc:cxnChg>
      </pc:sldChg>
      <pc:sldChg chg="modSp new mod">
        <pc:chgData name="nghia111325@cvp.vn" userId="85945856dd95812c" providerId="LiveId" clId="{19DD9AD8-ECEC-4662-B0D9-645EBAB40359}" dt="2021-05-13T09:55:36.063" v="4398" actId="255"/>
        <pc:sldMkLst>
          <pc:docMk/>
          <pc:sldMk cId="2805593602" sldId="270"/>
        </pc:sldMkLst>
        <pc:spChg chg="mod">
          <ac:chgData name="nghia111325@cvp.vn" userId="85945856dd95812c" providerId="LiveId" clId="{19DD9AD8-ECEC-4662-B0D9-645EBAB40359}" dt="2021-05-13T09:54:20.236" v="4290" actId="20577"/>
          <ac:spMkLst>
            <pc:docMk/>
            <pc:sldMk cId="2805593602" sldId="270"/>
            <ac:spMk id="2" creationId="{8A4BF715-CEFA-4BC7-B098-BD426F51AD18}"/>
          </ac:spMkLst>
        </pc:spChg>
        <pc:spChg chg="mod">
          <ac:chgData name="nghia111325@cvp.vn" userId="85945856dd95812c" providerId="LiveId" clId="{19DD9AD8-ECEC-4662-B0D9-645EBAB40359}" dt="2021-05-13T09:55:36.063" v="4398" actId="255"/>
          <ac:spMkLst>
            <pc:docMk/>
            <pc:sldMk cId="2805593602" sldId="270"/>
            <ac:spMk id="3" creationId="{B869D633-7624-4296-BA70-DC1A572F601E}"/>
          </ac:spMkLst>
        </pc:spChg>
      </pc:sldChg>
      <pc:sldChg chg="addSp modSp new mod">
        <pc:chgData name="nghia111325@cvp.vn" userId="85945856dd95812c" providerId="LiveId" clId="{19DD9AD8-ECEC-4662-B0D9-645EBAB40359}" dt="2021-05-13T10:03:45.031" v="4787" actId="1076"/>
        <pc:sldMkLst>
          <pc:docMk/>
          <pc:sldMk cId="884124677" sldId="271"/>
        </pc:sldMkLst>
        <pc:spChg chg="mod">
          <ac:chgData name="nghia111325@cvp.vn" userId="85945856dd95812c" providerId="LiveId" clId="{19DD9AD8-ECEC-4662-B0D9-645EBAB40359}" dt="2021-05-13T09:57:35.688" v="4503" actId="20577"/>
          <ac:spMkLst>
            <pc:docMk/>
            <pc:sldMk cId="884124677" sldId="271"/>
            <ac:spMk id="2" creationId="{FF8C8AAB-171D-4084-88F2-AC077A03B303}"/>
          </ac:spMkLst>
        </pc:spChg>
        <pc:spChg chg="mod">
          <ac:chgData name="nghia111325@cvp.vn" userId="85945856dd95812c" providerId="LiveId" clId="{19DD9AD8-ECEC-4662-B0D9-645EBAB40359}" dt="2021-05-13T09:59:25.695" v="4780" actId="20577"/>
          <ac:spMkLst>
            <pc:docMk/>
            <pc:sldMk cId="884124677" sldId="271"/>
            <ac:spMk id="3" creationId="{B92D9D70-2C09-4D56-9741-27A83D1D7D80}"/>
          </ac:spMkLst>
        </pc:spChg>
        <pc:picChg chg="add mod">
          <ac:chgData name="nghia111325@cvp.vn" userId="85945856dd95812c" providerId="LiveId" clId="{19DD9AD8-ECEC-4662-B0D9-645EBAB40359}" dt="2021-05-13T10:03:45.031" v="4787" actId="1076"/>
          <ac:picMkLst>
            <pc:docMk/>
            <pc:sldMk cId="884124677" sldId="271"/>
            <ac:picMk id="5" creationId="{16A067AE-6740-4261-BB4C-2EB7043E5DE2}"/>
          </ac:picMkLst>
        </pc:picChg>
      </pc:sldChg>
      <pc:sldMasterChg chg="modSp mod">
        <pc:chgData name="nghia111325@cvp.vn" userId="85945856dd95812c" providerId="LiveId" clId="{19DD9AD8-ECEC-4662-B0D9-645EBAB40359}" dt="2021-05-12T07:36:51.532" v="5" actId="14100"/>
        <pc:sldMasterMkLst>
          <pc:docMk/>
          <pc:sldMasterMk cId="2703693945" sldId="2147483648"/>
        </pc:sldMasterMkLst>
        <pc:spChg chg="mod">
          <ac:chgData name="nghia111325@cvp.vn" userId="85945856dd95812c" providerId="LiveId" clId="{19DD9AD8-ECEC-4662-B0D9-645EBAB40359}" dt="2021-05-12T07:36:45.071" v="2" actId="14100"/>
          <ac:spMkLst>
            <pc:docMk/>
            <pc:sldMasterMk cId="2703693945" sldId="2147483648"/>
            <ac:spMk id="2" creationId="{EC6B681E-A559-4D3B-9781-834024DFCC90}"/>
          </ac:spMkLst>
        </pc:spChg>
        <pc:spChg chg="mod">
          <ac:chgData name="nghia111325@cvp.vn" userId="85945856dd95812c" providerId="LiveId" clId="{19DD9AD8-ECEC-4662-B0D9-645EBAB40359}" dt="2021-05-12T07:36:51.532" v="5" actId="14100"/>
          <ac:spMkLst>
            <pc:docMk/>
            <pc:sldMasterMk cId="2703693945" sldId="2147483648"/>
            <ac:spMk id="3" creationId="{0A46CCCF-6208-4C33-AAB1-9397A8CD1F32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1CED03-5BDA-4F7A-BDEB-1E85F452D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A6081A4-3336-4192-A94A-C3894F61E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6844BF6-DD0D-4124-A16E-1C41C39C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07/06/2021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35481E-432D-4080-A3F3-FF3E0F11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6E0CF0C-2842-44FC-9328-C64D61AA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1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565472-AA55-46E3-B755-F6A7BB5F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D4A6DD5-425E-4B25-9CCB-53C4F2A4D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70BD513-0493-42DD-AFB3-26B072F7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07/06/2021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AC059AF-3D16-4EAF-B790-2BDE0D21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54A98C9-0871-4157-AE8D-80937048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6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C62BF6B-7ED2-43DD-BD67-430A8B889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B5F3340-7DBE-4FBE-9DB6-C168F4BE0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548EE2C-F3B9-4E0E-893A-A33E0574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07/06/2021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67A5375-1E2B-4B90-B311-A592625E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65A61C9-6882-441B-9A41-33DDFEC6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90D12E-70AD-4251-AF70-1E7DA016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C8043C5-21DD-4F71-97B9-D1BE2F6F9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41A71C4-0B4F-49BD-B900-E404E58E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07/06/2021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4EE1761-8969-4631-9C6B-0586E3E0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424A7FE-71AF-427C-8402-E563BBEE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CD5A61-EBCF-48E0-8205-25219558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5F2EEFB-C28B-468B-A9F6-04F5E8044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0FEBAA8-95F1-4073-B2FB-7C36ECE1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07/06/2021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EC5135F-8F6B-4ADE-89AF-C8F2A328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405A534-18DF-416A-A036-9A1AF27C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7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7C91F8-33D3-4D5B-AA6C-BB730CB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0C2FCDA-C049-4D59-90E5-935E1F9BF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214341D-2E02-4464-97E2-9060235D9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369E908-EFA0-4F17-8C6B-C05BC681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07/06/2021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F6AA43E-05FB-4DDD-8272-E123CA53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CBE00DF-A50E-4E31-ADAB-4748EE6D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7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D4DA69-EB07-47AF-B90B-1FDE2261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6B4C2DB-B31A-4204-BF76-1828D319F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43D9BE5-CBD2-421E-9E03-08C5A2F26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01FE6B0-B3F9-4EF4-BA21-541DE806D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142D3E4-D311-4F2E-8CB2-AA222B8F5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E3146AB2-13C4-42DA-96AC-C28A8FF4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07/06/2021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44BCD479-01BA-4E3C-98CC-CF03F91D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47E00B2-F721-43FF-B548-AE6ED94C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5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B794CA-068C-4EC6-94D1-31729C51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9476A34-2A56-4291-9974-94F86F48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07/06/2021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492B4B9-3F03-4FC8-9D90-72A88526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A5DDB67-4603-4354-9FCA-88481138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66FDD3F9-C48D-4529-BBD9-C6A2EA03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07/06/2021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D0C45B5-6939-4743-9736-A2B56AF3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D655A79-F60F-4D06-B833-3574A896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5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634EFC-F093-455C-A257-2FDD5010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B33ED16-3012-4D2C-A235-BF6CB5A80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E8C8A98-C2B5-4242-A3BD-B9FE4016A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2CC314C-62EE-4693-9035-53BBED42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07/06/2021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CCD4772-358E-40E0-AE9A-B818CD2C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46042A-ED56-4031-8769-C77E9128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4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C046C4-8937-4DCA-8F03-CF14029D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6C2333F-E288-4ACB-A1F7-6DBCD58E1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F48DE99-18B6-4B4E-AB9C-1A61A3C6A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854DF68-BE31-47E3-99ED-CD9C0C81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B6F-9062-4EFE-9E95-E198F95FE0FF}" type="datetimeFigureOut">
              <a:rPr lang="en-US" smtClean="0"/>
              <a:t>07/06/2021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2B8D165-3E26-4E98-BEF9-AB432FD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8E65496-0537-423A-A25B-9CFCBBE9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2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C6B681E-A559-4D3B-9781-834024DF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A46CCCF-6208-4C33-AAB1-9397A8CD1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2310"/>
            <a:ext cx="10515600" cy="549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AFD3454-C487-433C-8A3B-3AE4563D3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0B6F-9062-4EFE-9E95-E198F95FE0FF}" type="datetimeFigureOut">
              <a:rPr lang="en-US" smtClean="0"/>
              <a:t>07/06/2021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BC6B48-A92A-4001-9680-7C6BD2051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C312D60-9FCF-4D31-92F9-407341BF4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F37A-4DEF-469A-8593-121ED124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9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CB264E-A568-47FA-BD6B-EA68DBA95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13CCCEC-7EC5-4CCE-A5D3-8AC6D128D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8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Hình ảnh 29">
            <a:extLst>
              <a:ext uri="{FF2B5EF4-FFF2-40B4-BE49-F238E27FC236}">
                <a16:creationId xmlns:a16="http://schemas.microsoft.com/office/drawing/2014/main" id="{8702DB21-A1FC-4105-A9EE-32AA7E18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485" y="1958009"/>
            <a:ext cx="7687089" cy="3904553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E118ADC7-EA32-410C-899D-38597326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examples</a:t>
            </a:r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C5683274-BD45-4A96-AB17-8C9616C9CE7B}"/>
              </a:ext>
            </a:extLst>
          </p:cNvPr>
          <p:cNvSpPr/>
          <p:nvPr/>
        </p:nvSpPr>
        <p:spPr>
          <a:xfrm>
            <a:off x="2216425" y="1904715"/>
            <a:ext cx="1550505" cy="500674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53293207-886F-4C31-95EB-60A08C226F58}"/>
              </a:ext>
            </a:extLst>
          </p:cNvPr>
          <p:cNvSpPr txBox="1"/>
          <p:nvPr/>
        </p:nvSpPr>
        <p:spPr>
          <a:xfrm>
            <a:off x="695740" y="1282926"/>
            <a:ext cx="1868556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Target file</a:t>
            </a:r>
          </a:p>
        </p:txBody>
      </p:sp>
      <p:cxnSp>
        <p:nvCxnSpPr>
          <p:cNvPr id="9" name="Đường kết nối: Mũi tên Gấp khúc 8">
            <a:extLst>
              <a:ext uri="{FF2B5EF4-FFF2-40B4-BE49-F238E27FC236}">
                <a16:creationId xmlns:a16="http://schemas.microsoft.com/office/drawing/2014/main" id="{5B690AD1-523A-4BEF-905C-EB8B30F84F6B}"/>
              </a:ext>
            </a:extLst>
          </p:cNvPr>
          <p:cNvCxnSpPr>
            <a:stCxn id="6" idx="0"/>
            <a:endCxn id="7" idx="3"/>
          </p:cNvCxnSpPr>
          <p:nvPr/>
        </p:nvCxnSpPr>
        <p:spPr>
          <a:xfrm rot="16200000" flipV="1">
            <a:off x="2582509" y="1495546"/>
            <a:ext cx="390956" cy="427382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6CAA825-2239-4893-8459-D92C2C9F20A2}"/>
              </a:ext>
            </a:extLst>
          </p:cNvPr>
          <p:cNvSpPr txBox="1"/>
          <p:nvPr/>
        </p:nvSpPr>
        <p:spPr>
          <a:xfrm>
            <a:off x="188896" y="2558076"/>
            <a:ext cx="1868556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7B686D7B-BA6E-4ECC-B8B6-25C9F536B749}"/>
              </a:ext>
            </a:extLst>
          </p:cNvPr>
          <p:cNvSpPr/>
          <p:nvPr/>
        </p:nvSpPr>
        <p:spPr>
          <a:xfrm>
            <a:off x="2216425" y="3019741"/>
            <a:ext cx="1411358" cy="500674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E7B3E65F-77F0-42FD-8D30-5AF26C0D1F08}"/>
              </a:ext>
            </a:extLst>
          </p:cNvPr>
          <p:cNvSpPr/>
          <p:nvPr/>
        </p:nvSpPr>
        <p:spPr>
          <a:xfrm>
            <a:off x="2338180" y="3805600"/>
            <a:ext cx="879613" cy="500674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DE7B9E44-64D0-403D-B5CD-D7D4D8226FA8}"/>
              </a:ext>
            </a:extLst>
          </p:cNvPr>
          <p:cNvSpPr/>
          <p:nvPr/>
        </p:nvSpPr>
        <p:spPr>
          <a:xfrm>
            <a:off x="2216426" y="4941317"/>
            <a:ext cx="1361662" cy="500674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Đường kết nối: Mũi tên Gấp khúc 15">
            <a:extLst>
              <a:ext uri="{FF2B5EF4-FFF2-40B4-BE49-F238E27FC236}">
                <a16:creationId xmlns:a16="http://schemas.microsoft.com/office/drawing/2014/main" id="{652965FC-1FF9-44D1-9213-51EA27A65BC1}"/>
              </a:ext>
            </a:extLst>
          </p:cNvPr>
          <p:cNvCxnSpPr>
            <a:stCxn id="12" idx="2"/>
            <a:endCxn id="10" idx="2"/>
          </p:cNvCxnSpPr>
          <p:nvPr/>
        </p:nvCxnSpPr>
        <p:spPr>
          <a:xfrm rot="10800000">
            <a:off x="1123175" y="3019742"/>
            <a:ext cx="1093251" cy="250337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kết nối: Mũi tên Gấp khúc 16">
            <a:extLst>
              <a:ext uri="{FF2B5EF4-FFF2-40B4-BE49-F238E27FC236}">
                <a16:creationId xmlns:a16="http://schemas.microsoft.com/office/drawing/2014/main" id="{FC083DF7-ACFE-4A57-A57C-E0137DF953FC}"/>
              </a:ext>
            </a:extLst>
          </p:cNvPr>
          <p:cNvCxnSpPr>
            <a:cxnSpLocks/>
            <a:stCxn id="13" idx="2"/>
            <a:endCxn id="10" idx="2"/>
          </p:cNvCxnSpPr>
          <p:nvPr/>
        </p:nvCxnSpPr>
        <p:spPr>
          <a:xfrm rot="10800000">
            <a:off x="1123174" y="3019741"/>
            <a:ext cx="1215006" cy="1036196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: Mũi tên Gấp khúc 19">
            <a:extLst>
              <a:ext uri="{FF2B5EF4-FFF2-40B4-BE49-F238E27FC236}">
                <a16:creationId xmlns:a16="http://schemas.microsoft.com/office/drawing/2014/main" id="{4B243E35-FBD6-4A5E-9204-40DC828C268D}"/>
              </a:ext>
            </a:extLst>
          </p:cNvPr>
          <p:cNvCxnSpPr>
            <a:cxnSpLocks/>
            <a:stCxn id="14" idx="2"/>
            <a:endCxn id="10" idx="2"/>
          </p:cNvCxnSpPr>
          <p:nvPr/>
        </p:nvCxnSpPr>
        <p:spPr>
          <a:xfrm rot="10800000">
            <a:off x="1123174" y="3019742"/>
            <a:ext cx="1093252" cy="2171913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79720FCD-C07D-4822-BDD4-3FC88D18C083}"/>
              </a:ext>
            </a:extLst>
          </p:cNvPr>
          <p:cNvSpPr txBox="1"/>
          <p:nvPr/>
        </p:nvSpPr>
        <p:spPr>
          <a:xfrm>
            <a:off x="6388864" y="1052093"/>
            <a:ext cx="4037283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files to make target file </a:t>
            </a:r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18DC2033-FBDA-4C9C-B5F9-752B90F4A60B}"/>
              </a:ext>
            </a:extLst>
          </p:cNvPr>
          <p:cNvSpPr/>
          <p:nvPr/>
        </p:nvSpPr>
        <p:spPr>
          <a:xfrm>
            <a:off x="3766930" y="1817619"/>
            <a:ext cx="2544418" cy="586404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Đường kết nối: Mũi tên Gấp khúc 25">
            <a:extLst>
              <a:ext uri="{FF2B5EF4-FFF2-40B4-BE49-F238E27FC236}">
                <a16:creationId xmlns:a16="http://schemas.microsoft.com/office/drawing/2014/main" id="{0D78BB87-E1B9-4058-8816-7F028CCC1A31}"/>
              </a:ext>
            </a:extLst>
          </p:cNvPr>
          <p:cNvCxnSpPr>
            <a:stCxn id="24" idx="0"/>
            <a:endCxn id="23" idx="1"/>
          </p:cNvCxnSpPr>
          <p:nvPr/>
        </p:nvCxnSpPr>
        <p:spPr>
          <a:xfrm rot="5400000" flipH="1" flipV="1">
            <a:off x="5446655" y="875411"/>
            <a:ext cx="534693" cy="13497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9DF6E254-B7A5-4C6A-B5F8-02E74DCC3AE8}"/>
              </a:ext>
            </a:extLst>
          </p:cNvPr>
          <p:cNvSpPr txBox="1"/>
          <p:nvPr/>
        </p:nvSpPr>
        <p:spPr>
          <a:xfrm>
            <a:off x="7461804" y="2774981"/>
            <a:ext cx="4037283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files to make actions</a:t>
            </a:r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26332728-93C3-4D8B-97C3-7C882FCA1AB4}"/>
              </a:ext>
            </a:extLst>
          </p:cNvPr>
          <p:cNvSpPr/>
          <p:nvPr/>
        </p:nvSpPr>
        <p:spPr>
          <a:xfrm>
            <a:off x="3627783" y="2963823"/>
            <a:ext cx="2544418" cy="586404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Đường kết nối: Mũi tên Gấp khúc 30">
            <a:extLst>
              <a:ext uri="{FF2B5EF4-FFF2-40B4-BE49-F238E27FC236}">
                <a16:creationId xmlns:a16="http://schemas.microsoft.com/office/drawing/2014/main" id="{89A08949-05A9-4656-8611-2B796341C234}"/>
              </a:ext>
            </a:extLst>
          </p:cNvPr>
          <p:cNvCxnSpPr>
            <a:cxnSpLocks/>
            <a:stCxn id="28" idx="6"/>
            <a:endCxn id="27" idx="1"/>
          </p:cNvCxnSpPr>
          <p:nvPr/>
        </p:nvCxnSpPr>
        <p:spPr>
          <a:xfrm flipV="1">
            <a:off x="6172201" y="3005814"/>
            <a:ext cx="1289603" cy="25121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43E16EC3-8C28-45A8-A7DC-760A26C7F142}"/>
              </a:ext>
            </a:extLst>
          </p:cNvPr>
          <p:cNvSpPr/>
          <p:nvPr/>
        </p:nvSpPr>
        <p:spPr>
          <a:xfrm>
            <a:off x="2865835" y="2336891"/>
            <a:ext cx="7181798" cy="352317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60681409-7F3C-470B-80DE-1297D9F7E866}"/>
              </a:ext>
            </a:extLst>
          </p:cNvPr>
          <p:cNvSpPr txBox="1"/>
          <p:nvPr/>
        </p:nvSpPr>
        <p:spPr>
          <a:xfrm>
            <a:off x="7549429" y="4895050"/>
            <a:ext cx="3862032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that make carry out</a:t>
            </a:r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E890208B-BD8F-47D0-B257-3D7459A8BA68}"/>
              </a:ext>
            </a:extLst>
          </p:cNvPr>
          <p:cNvSpPr/>
          <p:nvPr/>
        </p:nvSpPr>
        <p:spPr>
          <a:xfrm>
            <a:off x="2704324" y="3525117"/>
            <a:ext cx="7181798" cy="352317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EA7EC62A-FE58-4A85-B0D6-75C4DD0DD873}"/>
              </a:ext>
            </a:extLst>
          </p:cNvPr>
          <p:cNvSpPr/>
          <p:nvPr/>
        </p:nvSpPr>
        <p:spPr>
          <a:xfrm>
            <a:off x="2645957" y="4243308"/>
            <a:ext cx="3639326" cy="47588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B4D8B5EE-49B5-45A9-AFB6-C6FE515EFAA6}"/>
              </a:ext>
            </a:extLst>
          </p:cNvPr>
          <p:cNvSpPr/>
          <p:nvPr/>
        </p:nvSpPr>
        <p:spPr>
          <a:xfrm>
            <a:off x="2777986" y="5369926"/>
            <a:ext cx="2593233" cy="47588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Đường kết nối: Mũi tên Gấp khúc 40">
            <a:extLst>
              <a:ext uri="{FF2B5EF4-FFF2-40B4-BE49-F238E27FC236}">
                <a16:creationId xmlns:a16="http://schemas.microsoft.com/office/drawing/2014/main" id="{8EF41612-B969-4C84-A818-20D23A408EBF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>
            <a:off x="10047633" y="2513050"/>
            <a:ext cx="1363828" cy="2612833"/>
          </a:xfrm>
          <a:prstGeom prst="bentConnector3">
            <a:avLst>
              <a:gd name="adj1" fmla="val 132066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: Mũi tên Gấp khúc 42">
            <a:extLst>
              <a:ext uri="{FF2B5EF4-FFF2-40B4-BE49-F238E27FC236}">
                <a16:creationId xmlns:a16="http://schemas.microsoft.com/office/drawing/2014/main" id="{7FF0D84E-5DF5-4377-B063-CDA2F5B62D07}"/>
              </a:ext>
            </a:extLst>
          </p:cNvPr>
          <p:cNvCxnSpPr>
            <a:cxnSpLocks/>
            <a:stCxn id="37" idx="4"/>
            <a:endCxn id="36" idx="0"/>
          </p:cNvCxnSpPr>
          <p:nvPr/>
        </p:nvCxnSpPr>
        <p:spPr>
          <a:xfrm rot="16200000" flipH="1">
            <a:off x="7379026" y="2793631"/>
            <a:ext cx="1017616" cy="3185222"/>
          </a:xfrm>
          <a:prstGeom prst="bentConnector3">
            <a:avLst>
              <a:gd name="adj1" fmla="val 32419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kết nối: Mũi tên Gấp khúc 46">
            <a:extLst>
              <a:ext uri="{FF2B5EF4-FFF2-40B4-BE49-F238E27FC236}">
                <a16:creationId xmlns:a16="http://schemas.microsoft.com/office/drawing/2014/main" id="{9BF52A7C-2D19-4239-B520-DB35190169DE}"/>
              </a:ext>
            </a:extLst>
          </p:cNvPr>
          <p:cNvCxnSpPr>
            <a:cxnSpLocks/>
            <a:stCxn id="38" idx="4"/>
            <a:endCxn id="36" idx="1"/>
          </p:cNvCxnSpPr>
          <p:nvPr/>
        </p:nvCxnSpPr>
        <p:spPr>
          <a:xfrm rot="16200000" flipH="1">
            <a:off x="5804179" y="3380632"/>
            <a:ext cx="406691" cy="308380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83C6BD18-73BC-485D-ABB8-BFE96FEFF43C}"/>
              </a:ext>
            </a:extLst>
          </p:cNvPr>
          <p:cNvCxnSpPr>
            <a:cxnSpLocks/>
            <a:stCxn id="39" idx="4"/>
            <a:endCxn id="36" idx="2"/>
          </p:cNvCxnSpPr>
          <p:nvPr/>
        </p:nvCxnSpPr>
        <p:spPr>
          <a:xfrm rot="5400000" flipH="1" flipV="1">
            <a:off x="6532976" y="2898342"/>
            <a:ext cx="489095" cy="5405842"/>
          </a:xfrm>
          <a:prstGeom prst="bentConnector3">
            <a:avLst>
              <a:gd name="adj1" fmla="val -46739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7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  <p:bldP spid="23" grpId="0" animBg="1"/>
      <p:bldP spid="24" grpId="0" animBg="1"/>
      <p:bldP spid="27" grpId="0" animBg="1"/>
      <p:bldP spid="28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130096-12E8-424F-B0D9-0E68BABC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PHONY keyword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356F488-1E17-4A7B-AE9D-25B4C5253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 file has the same name with an action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94BB397-42C0-424E-97D3-794272576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5" y="1843043"/>
            <a:ext cx="6115050" cy="1438275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DF78A429-9C90-4CC7-9C92-84B704E5C1C3}"/>
              </a:ext>
            </a:extLst>
          </p:cNvPr>
          <p:cNvSpPr/>
          <p:nvPr/>
        </p:nvSpPr>
        <p:spPr>
          <a:xfrm>
            <a:off x="1411356" y="1859383"/>
            <a:ext cx="1202635" cy="3975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742D189E-29F9-45AF-BABD-AAE9595FD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746" y="2000619"/>
            <a:ext cx="2316439" cy="1123122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5DB65A9-2828-4620-8C81-EADF7D861311}"/>
              </a:ext>
            </a:extLst>
          </p:cNvPr>
          <p:cNvSpPr txBox="1"/>
          <p:nvPr/>
        </p:nvSpPr>
        <p:spPr>
          <a:xfrm>
            <a:off x="2613992" y="3540836"/>
            <a:ext cx="682797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Action ‘build’ is not running with make command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EBA69BA8-BE8A-4DC9-A523-C0F21867BCA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26974" y="3771669"/>
            <a:ext cx="4870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DEDBAA9-6F5C-45BC-9659-E5DF5E16AEAE}"/>
              </a:ext>
            </a:extLst>
          </p:cNvPr>
          <p:cNvSpPr txBox="1"/>
          <p:nvPr/>
        </p:nvSpPr>
        <p:spPr>
          <a:xfrm>
            <a:off x="2613991" y="4404439"/>
            <a:ext cx="6827975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 PHONY keyword to signal ‘build’ is a action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C268CB3F-C92B-4008-A84C-15813AAB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071" y="5268042"/>
            <a:ext cx="6985813" cy="1123121"/>
          </a:xfrm>
          <a:prstGeom prst="rect">
            <a:avLst/>
          </a:prstGeom>
        </p:spPr>
      </p:pic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4726CA66-F17A-411D-81B0-DAA891A3F0D6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6027978" y="4866104"/>
            <a:ext cx="1" cy="4019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603DC22D-E74E-4BBE-8E89-48977247A594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6027979" y="4002501"/>
            <a:ext cx="1" cy="4019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87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1F1ED0-C9EE-4D02-B88F-7C7023FC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</a:t>
            </a:r>
            <a:r>
              <a:rPr lang="en-US" dirty="0" err="1"/>
              <a:t>Makefile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7DF5C89-D2F0-4D03-A603-E05899F5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150" y="3073688"/>
            <a:ext cx="4714875" cy="933450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595DEA3-585F-4741-A373-A3C0E62A2CD9}"/>
              </a:ext>
            </a:extLst>
          </p:cNvPr>
          <p:cNvSpPr txBox="1"/>
          <p:nvPr/>
        </p:nvSpPr>
        <p:spPr>
          <a:xfrm>
            <a:off x="1432798" y="2904309"/>
            <a:ext cx="140141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Variable names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92B3D90-FED4-4FD8-944A-5FC4DB1A5C6F}"/>
              </a:ext>
            </a:extLst>
          </p:cNvPr>
          <p:cNvSpPr txBox="1"/>
          <p:nvPr/>
        </p:nvSpPr>
        <p:spPr>
          <a:xfrm>
            <a:off x="9178692" y="2904309"/>
            <a:ext cx="111981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6C4BA-FF86-4FB5-9993-896C920995EC}"/>
              </a:ext>
            </a:extLst>
          </p:cNvPr>
          <p:cNvSpPr txBox="1"/>
          <p:nvPr/>
        </p:nvSpPr>
        <p:spPr>
          <a:xfrm>
            <a:off x="6220143" y="1952806"/>
            <a:ext cx="231250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Assign symbols</a:t>
            </a: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69362A6F-1474-4136-BEDF-F91922346471}"/>
              </a:ext>
            </a:extLst>
          </p:cNvPr>
          <p:cNvSpPr/>
          <p:nvPr/>
        </p:nvSpPr>
        <p:spPr>
          <a:xfrm>
            <a:off x="3899149" y="2904309"/>
            <a:ext cx="1539117" cy="12722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4E250ADA-9445-4ADD-A1C5-E2C0F5AF37EA}"/>
              </a:ext>
            </a:extLst>
          </p:cNvPr>
          <p:cNvCxnSpPr>
            <a:stCxn id="9" idx="2"/>
            <a:endCxn id="6" idx="3"/>
          </p:cNvCxnSpPr>
          <p:nvPr/>
        </p:nvCxnSpPr>
        <p:spPr>
          <a:xfrm flipH="1" flipV="1">
            <a:off x="2834214" y="3319808"/>
            <a:ext cx="1064935" cy="2206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2A2836C8-BA00-4851-AE47-4547C63D6FAA}"/>
              </a:ext>
            </a:extLst>
          </p:cNvPr>
          <p:cNvSpPr/>
          <p:nvPr/>
        </p:nvSpPr>
        <p:spPr>
          <a:xfrm>
            <a:off x="5604953" y="2904309"/>
            <a:ext cx="435874" cy="12722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11C7D9C8-BD97-4166-A5AE-8664E83423E2}"/>
              </a:ext>
            </a:extLst>
          </p:cNvPr>
          <p:cNvCxnSpPr>
            <a:cxnSpLocks/>
            <a:stCxn id="12" idx="0"/>
            <a:endCxn id="8" idx="1"/>
          </p:cNvCxnSpPr>
          <p:nvPr/>
        </p:nvCxnSpPr>
        <p:spPr>
          <a:xfrm flipV="1">
            <a:off x="5822890" y="2183639"/>
            <a:ext cx="397253" cy="720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80134F1B-5702-41AB-AC59-A52809A081B7}"/>
              </a:ext>
            </a:extLst>
          </p:cNvPr>
          <p:cNvSpPr/>
          <p:nvPr/>
        </p:nvSpPr>
        <p:spPr>
          <a:xfrm>
            <a:off x="6002932" y="2923215"/>
            <a:ext cx="2777779" cy="12722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66672302-F7F6-49E5-96DB-54E46447A567}"/>
              </a:ext>
            </a:extLst>
          </p:cNvPr>
          <p:cNvCxnSpPr>
            <a:cxnSpLocks/>
            <a:stCxn id="19" idx="6"/>
            <a:endCxn id="7" idx="1"/>
          </p:cNvCxnSpPr>
          <p:nvPr/>
        </p:nvCxnSpPr>
        <p:spPr>
          <a:xfrm flipV="1">
            <a:off x="8780711" y="3135142"/>
            <a:ext cx="397981" cy="424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6CE788E6-D482-40F8-8ECC-C0C936730E4B}"/>
              </a:ext>
            </a:extLst>
          </p:cNvPr>
          <p:cNvSpPr txBox="1"/>
          <p:nvPr/>
        </p:nvSpPr>
        <p:spPr>
          <a:xfrm>
            <a:off x="1432798" y="4476474"/>
            <a:ext cx="952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Symbol to access the value of a variable: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$(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variable_name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30" name="Hình ảnh 29">
            <a:extLst>
              <a:ext uri="{FF2B5EF4-FFF2-40B4-BE49-F238E27FC236}">
                <a16:creationId xmlns:a16="http://schemas.microsoft.com/office/drawing/2014/main" id="{DA8BD517-8CAC-4004-A7E4-449130E0C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00" y="5192428"/>
            <a:ext cx="5287915" cy="1171574"/>
          </a:xfrm>
          <a:prstGeom prst="rect">
            <a:avLst/>
          </a:prstGeom>
        </p:spPr>
      </p:pic>
      <p:cxnSp>
        <p:nvCxnSpPr>
          <p:cNvPr id="32" name="Đường kết nối: Cong 31">
            <a:extLst>
              <a:ext uri="{FF2B5EF4-FFF2-40B4-BE49-F238E27FC236}">
                <a16:creationId xmlns:a16="http://schemas.microsoft.com/office/drawing/2014/main" id="{8127C5F5-1D80-4282-B6D2-6B43816958A2}"/>
              </a:ext>
            </a:extLst>
          </p:cNvPr>
          <p:cNvCxnSpPr>
            <a:cxnSpLocks/>
          </p:cNvCxnSpPr>
          <p:nvPr/>
        </p:nvCxnSpPr>
        <p:spPr>
          <a:xfrm flipV="1">
            <a:off x="6196955" y="5441038"/>
            <a:ext cx="2186609" cy="556876"/>
          </a:xfrm>
          <a:prstGeom prst="curvedConnector3">
            <a:avLst>
              <a:gd name="adj1" fmla="val 1395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1A3F1217-C600-43C6-8254-595B6683FAEE}"/>
              </a:ext>
            </a:extLst>
          </p:cNvPr>
          <p:cNvSpPr txBox="1"/>
          <p:nvPr/>
        </p:nvSpPr>
        <p:spPr>
          <a:xfrm>
            <a:off x="838199" y="1245849"/>
            <a:ext cx="9826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to generalize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avoid using specific names of files </a:t>
            </a:r>
          </a:p>
        </p:txBody>
      </p:sp>
    </p:spTree>
    <p:extLst>
      <p:ext uri="{BB962C8B-B14F-4D97-AF65-F5344CB8AC3E}">
        <p14:creationId xmlns:p14="http://schemas.microsoft.com/office/powerpoint/2010/main" val="74248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1D1814-4BC9-45BF-8A1C-F71A0393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value of variables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B3C2CB5-A222-4369-9914-9D110E8A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value of variables to check, debugger when working with </a:t>
            </a:r>
            <a:r>
              <a:rPr lang="en-US" dirty="0" err="1"/>
              <a:t>makefile</a:t>
            </a:r>
            <a:r>
              <a:rPr lang="en-US" dirty="0"/>
              <a:t>		</a:t>
            </a:r>
            <a:r>
              <a:rPr lang="en-US" dirty="0">
                <a:sym typeface="Wingdings" panose="05000000000000000000" pitchFamily="2" charset="2"/>
              </a:rPr>
              <a:t> Use </a:t>
            </a:r>
            <a:r>
              <a:rPr lang="en-US" sz="3000" b="1" dirty="0">
                <a:sym typeface="Wingdings" panose="05000000000000000000" pitchFamily="2" charset="2"/>
              </a:rPr>
              <a:t>‘echo’ </a:t>
            </a:r>
            <a:r>
              <a:rPr lang="en-US" dirty="0">
                <a:sym typeface="Wingdings" panose="05000000000000000000" pitchFamily="2" charset="2"/>
              </a:rPr>
              <a:t>command &amp; string substitution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951E93E-AFDA-4C64-9E32-40FA457A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53" y="2415209"/>
            <a:ext cx="6983894" cy="1013791"/>
          </a:xfrm>
          <a:prstGeom prst="rect">
            <a:avLst/>
          </a:prstGeom>
        </p:spPr>
      </p:pic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C5E74B9B-FD36-4F23-BA9C-4312288E080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6096000" y="3429000"/>
            <a:ext cx="0" cy="857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56F1DA7-A92E-40FF-9A63-11CBDD833FF2}"/>
              </a:ext>
            </a:extLst>
          </p:cNvPr>
          <p:cNvSpPr txBox="1"/>
          <p:nvPr/>
        </p:nvSpPr>
        <p:spPr>
          <a:xfrm>
            <a:off x="6095999" y="3595982"/>
            <a:ext cx="1358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A400F923-F608-4E88-88BE-E123310E7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643" y="4286185"/>
            <a:ext cx="5700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19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6E555B-B239-4945-955D-2DCD26E3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Variables</a:t>
            </a: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DAD40677-8997-431A-AB71-9FF4A2A1B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232362"/>
              </p:ext>
            </p:extLst>
          </p:nvPr>
        </p:nvGraphicFramePr>
        <p:xfrm>
          <a:off x="5340625" y="2766571"/>
          <a:ext cx="6013175" cy="1861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1299">
                  <a:extLst>
                    <a:ext uri="{9D8B030D-6E8A-4147-A177-3AD203B41FA5}">
                      <a16:colId xmlns:a16="http://schemas.microsoft.com/office/drawing/2014/main" val="2101163266"/>
                    </a:ext>
                  </a:extLst>
                </a:gridCol>
                <a:gridCol w="4461876">
                  <a:extLst>
                    <a:ext uri="{9D8B030D-6E8A-4147-A177-3AD203B41FA5}">
                      <a16:colId xmlns:a16="http://schemas.microsoft.com/office/drawing/2014/main" val="1008173254"/>
                    </a:ext>
                  </a:extLst>
                </a:gridCol>
              </a:tblGrid>
              <a:tr h="4899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Symbols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35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$@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File name of the target of the rule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19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$^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 of all the prerequisite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177144"/>
                  </a:ext>
                </a:extLst>
              </a:tr>
              <a:tr h="21100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$&lt;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Name of the first prerequisite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704693"/>
                  </a:ext>
                </a:extLst>
              </a:tr>
            </a:tbl>
          </a:graphicData>
        </a:graphic>
      </p:graphicFrame>
      <p:pic>
        <p:nvPicPr>
          <p:cNvPr id="6" name="Hình ảnh 5">
            <a:extLst>
              <a:ext uri="{FF2B5EF4-FFF2-40B4-BE49-F238E27FC236}">
                <a16:creationId xmlns:a16="http://schemas.microsoft.com/office/drawing/2014/main" id="{C5EF4754-E743-4A38-ACAF-C6034614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18" y="1378214"/>
            <a:ext cx="8391562" cy="944217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66B32A0E-846C-4A78-8121-A830E9EC6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069" y="5340638"/>
            <a:ext cx="6577859" cy="1055706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B23E43E3-1D18-4B89-8A2E-988E91DD3D24}"/>
              </a:ext>
            </a:extLst>
          </p:cNvPr>
          <p:cNvSpPr txBox="1"/>
          <p:nvPr/>
        </p:nvSpPr>
        <p:spPr>
          <a:xfrm>
            <a:off x="2807069" y="3097192"/>
            <a:ext cx="2533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Some symbols used to generalize the rules</a:t>
            </a:r>
          </a:p>
        </p:txBody>
      </p:sp>
      <p:cxnSp>
        <p:nvCxnSpPr>
          <p:cNvPr id="20" name="Đường kết nối: Cong 19">
            <a:extLst>
              <a:ext uri="{FF2B5EF4-FFF2-40B4-BE49-F238E27FC236}">
                <a16:creationId xmlns:a16="http://schemas.microsoft.com/office/drawing/2014/main" id="{5465C3DE-7E3A-4A52-B24E-C7EFC0FB8F63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5400000">
            <a:off x="2678504" y="2450996"/>
            <a:ext cx="3546060" cy="3288930"/>
          </a:xfrm>
          <a:prstGeom prst="curvedConnector4">
            <a:avLst>
              <a:gd name="adj1" fmla="val 10604"/>
              <a:gd name="adj2" fmla="val 13156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84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48DD23-7F70-4DB8-AB8F-FC9143A6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‘wildcard’ Characters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F998ADE-6421-4C0E-8DA9-664F2779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310"/>
            <a:ext cx="10611678" cy="5499165"/>
          </a:xfrm>
        </p:spPr>
        <p:txBody>
          <a:bodyPr/>
          <a:lstStyle/>
          <a:p>
            <a:r>
              <a:rPr lang="en-US" dirty="0"/>
              <a:t>The wildcard characters in make are ‘*’, ‘?’, ‘[…]’</a:t>
            </a:r>
          </a:p>
          <a:p>
            <a:r>
              <a:rPr lang="en-US" dirty="0"/>
              <a:t>For examples, *.c specifies a list of all the files whose names end in ‘.c’</a:t>
            </a:r>
          </a:p>
          <a:p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1CADE161-E7AE-47C4-9BC2-22A9AD48F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75" y="2352135"/>
            <a:ext cx="2409825" cy="676275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551C7698-0CE2-461A-A4F7-39B02DD4B3C5}"/>
              </a:ext>
            </a:extLst>
          </p:cNvPr>
          <p:cNvSpPr txBox="1"/>
          <p:nvPr/>
        </p:nvSpPr>
        <p:spPr>
          <a:xfrm>
            <a:off x="6076122" y="2459439"/>
            <a:ext cx="410893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Clear all files in ‘output’ folder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E3BB49B6-DB61-415F-8488-346DB97D767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375000" y="2690272"/>
            <a:ext cx="70112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DFFF6EE7-686E-4C32-9B1D-DC860769B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081" y="3289987"/>
            <a:ext cx="8541838" cy="745907"/>
          </a:xfrm>
          <a:prstGeom prst="rect">
            <a:avLst/>
          </a:prstGeom>
        </p:spPr>
      </p:pic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64B55637-08E0-4FF1-B92C-EDF8D3CCAAE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96000" y="4035894"/>
            <a:ext cx="0" cy="468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BA72C11-1B02-4855-A079-380C7484AA30}"/>
              </a:ext>
            </a:extLst>
          </p:cNvPr>
          <p:cNvSpPr txBox="1"/>
          <p:nvPr/>
        </p:nvSpPr>
        <p:spPr>
          <a:xfrm>
            <a:off x="4041531" y="4504582"/>
            <a:ext cx="4108937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Get all files in the PATH C:\Users\Admin\...</a:t>
            </a:r>
          </a:p>
        </p:txBody>
      </p:sp>
      <p:pic>
        <p:nvPicPr>
          <p:cNvPr id="23" name="Hình ảnh 22">
            <a:extLst>
              <a:ext uri="{FF2B5EF4-FFF2-40B4-BE49-F238E27FC236}">
                <a16:creationId xmlns:a16="http://schemas.microsoft.com/office/drawing/2014/main" id="{1EF20D21-265A-48BD-93C7-A2320CFC6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900" y="5804267"/>
            <a:ext cx="10158197" cy="433735"/>
          </a:xfrm>
          <a:prstGeom prst="rect">
            <a:avLst/>
          </a:prstGeom>
        </p:spPr>
      </p:pic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A65BE9A3-BA80-4F0F-A4C2-591D4369DD0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6095999" y="5335579"/>
            <a:ext cx="1" cy="468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0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9DE892-2F89-4F43-BA6F-0A25FF0E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‘foreach’ function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32A6A0-D269-433C-A1EF-16C569A7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causes one piece of text to be used repeatedly, each time with a different substitution performed on it.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DD2AD99-02DB-48A3-B502-6E510631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362200"/>
            <a:ext cx="8753475" cy="1066800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E8020ED-49B0-4D9D-A8C7-CF9F6ED92E80}"/>
              </a:ext>
            </a:extLst>
          </p:cNvPr>
          <p:cNvSpPr txBox="1"/>
          <p:nvPr/>
        </p:nvSpPr>
        <p:spPr>
          <a:xfrm>
            <a:off x="1719262" y="3429000"/>
            <a:ext cx="808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 all files in the all folder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79956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B338EA-7854-4DB5-AA8C-EEC1C74D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notdir</a:t>
            </a:r>
            <a:r>
              <a:rPr lang="en-US" dirty="0"/>
              <a:t>’ – not direct 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D064CAD-5CA5-4307-867B-EAE3B15C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get file or folder without the direct/path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CC81A1F-CBBF-41B3-80AB-30893B52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20" y="2051894"/>
            <a:ext cx="6852760" cy="476932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F1B15702-6C00-455E-88F1-D7CC599A7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67"/>
          <a:stretch/>
        </p:blipFill>
        <p:spPr>
          <a:xfrm>
            <a:off x="3662918" y="3358410"/>
            <a:ext cx="4866163" cy="872574"/>
          </a:xfrm>
          <a:prstGeom prst="rect">
            <a:avLst/>
          </a:prstGeom>
        </p:spPr>
      </p:pic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7F62433C-46B3-49C0-92F1-6D972E692E2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2528826"/>
            <a:ext cx="0" cy="8295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10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4BF715-CEFA-4BC7-B098-BD426F51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Rules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869D633-7624-4296-BA70-DC1A572F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%.o : %.c</a:t>
            </a:r>
          </a:p>
          <a:p>
            <a:pPr marL="0" indent="0">
              <a:buNone/>
            </a:pPr>
            <a:r>
              <a:rPr lang="en-US" sz="3200" b="1" dirty="0"/>
              <a:t>	recipes….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Tell how to make a .o file from a respectively .c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93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8C8AAB-171D-4084-88F2-AC077A03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VPATH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2D9D70-2C09-4D56-9741-27A83D1D7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project has many files in the different folders</a:t>
            </a:r>
          </a:p>
          <a:p>
            <a:r>
              <a:rPr lang="en-US" dirty="0"/>
              <a:t>VPATH variable specifies the list of directories that make should search for prerequisites and targets of rules</a:t>
            </a:r>
          </a:p>
          <a:p>
            <a:r>
              <a:rPr lang="en-US" dirty="0"/>
              <a:t>VPATH directive allows us to specify search path more selectively:</a:t>
            </a:r>
          </a:p>
          <a:p>
            <a:pPr lvl="1"/>
            <a:r>
              <a:rPr lang="en-US" dirty="0" err="1"/>
              <a:t>vpath</a:t>
            </a:r>
            <a:r>
              <a:rPr lang="en-US" dirty="0"/>
              <a:t> pattern directories</a:t>
            </a:r>
          </a:p>
          <a:p>
            <a:pPr lvl="1"/>
            <a:r>
              <a:rPr lang="en-US" dirty="0" err="1"/>
              <a:t>vpath</a:t>
            </a:r>
            <a:r>
              <a:rPr lang="en-US" dirty="0"/>
              <a:t> pattern</a:t>
            </a:r>
          </a:p>
          <a:p>
            <a:pPr lvl="1"/>
            <a:r>
              <a:rPr lang="en-US" dirty="0" err="1"/>
              <a:t>vpath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6A067AE-6740-4261-BB4C-2EB7043E5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495" y="4548187"/>
            <a:ext cx="5995010" cy="13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2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A03FAE-E12E-4F97-A692-6328D1EE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to Building Process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E813F09-DDAB-46CC-82F6-9AD4EC9E4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30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4E4E4E-D718-4D6E-88A9-CA851351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/>
              <a:t>hex, bin, elf </a:t>
            </a:r>
            <a:r>
              <a:rPr lang="en-US" dirty="0"/>
              <a:t>for Microcontrollers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4CA714-808D-49C4-8458-2A8D61131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19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59FC34-E5A4-4DD6-A14D-748E39A0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Ifeq</a:t>
            </a:r>
            <a:r>
              <a:rPr lang="en-US" dirty="0"/>
              <a:t> &amp; export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92AE0A6-8087-4D75-B9F8-8165BDB6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many module in a test program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Modify Makefile with each module??? </a:t>
            </a:r>
            <a:r>
              <a:rPr lang="en-US" dirty="0">
                <a:sym typeface="Wingdings" panose="05000000000000000000" pitchFamily="2" charset="2"/>
              </a:rPr>
              <a:t> NO</a:t>
            </a:r>
          </a:p>
          <a:p>
            <a:r>
              <a:rPr lang="en-US" dirty="0">
                <a:sym typeface="Wingdings" panose="05000000000000000000" pitchFamily="2" charset="2"/>
              </a:rPr>
              <a:t>We can use export 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F4B7A8D-2B5A-40B1-AAC5-0699E2781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5337830"/>
            <a:ext cx="9582150" cy="93345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C4DDD71F-99AD-46AB-9087-4CFA7B8F2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67" y="2881570"/>
            <a:ext cx="9046865" cy="22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7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5DB5AE-C00C-495C-9737-9BE86AAF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C546DC84-8A6B-4CBF-8AEE-52B35CF1841D}"/>
              </a:ext>
            </a:extLst>
          </p:cNvPr>
          <p:cNvSpPr/>
          <p:nvPr/>
        </p:nvSpPr>
        <p:spPr>
          <a:xfrm>
            <a:off x="2638450" y="2864873"/>
            <a:ext cx="2084774" cy="749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preprocessor</a:t>
            </a:r>
          </a:p>
        </p:txBody>
      </p:sp>
      <p:sp>
        <p:nvSpPr>
          <p:cNvPr id="6" name="Hình chữ nhật: Cắt Một Góc 5">
            <a:extLst>
              <a:ext uri="{FF2B5EF4-FFF2-40B4-BE49-F238E27FC236}">
                <a16:creationId xmlns:a16="http://schemas.microsoft.com/office/drawing/2014/main" id="{0C5CAC7F-59B6-4A46-8F1B-2E1088A49D25}"/>
              </a:ext>
            </a:extLst>
          </p:cNvPr>
          <p:cNvSpPr/>
          <p:nvPr/>
        </p:nvSpPr>
        <p:spPr>
          <a:xfrm>
            <a:off x="838503" y="2761115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 .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cpp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.h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8130006-6B08-4F8F-8274-909C5B5FB8C3}"/>
              </a:ext>
            </a:extLst>
          </p:cNvPr>
          <p:cNvSpPr txBox="1"/>
          <p:nvPr/>
        </p:nvSpPr>
        <p:spPr>
          <a:xfrm>
            <a:off x="6011966" y="5788113"/>
            <a:ext cx="11378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Object files</a:t>
            </a:r>
            <a:endParaRPr lang="en-US" sz="2200" dirty="0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DDC629B2-85DC-40DC-92F9-DB55B2ACA8EF}"/>
              </a:ext>
            </a:extLst>
          </p:cNvPr>
          <p:cNvSpPr/>
          <p:nvPr/>
        </p:nvSpPr>
        <p:spPr>
          <a:xfrm>
            <a:off x="5864005" y="2864873"/>
            <a:ext cx="1433744" cy="749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D50581B7-D2E5-47C0-95ED-8DA65A44AE02}"/>
              </a:ext>
            </a:extLst>
          </p:cNvPr>
          <p:cNvSpPr/>
          <p:nvPr/>
        </p:nvSpPr>
        <p:spPr>
          <a:xfrm>
            <a:off x="7753470" y="2867812"/>
            <a:ext cx="3005091" cy="744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generator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A3FD6BA3-EF79-4281-8828-0E8008AC5EF4}"/>
              </a:ext>
            </a:extLst>
          </p:cNvPr>
          <p:cNvSpPr/>
          <p:nvPr/>
        </p:nvSpPr>
        <p:spPr>
          <a:xfrm>
            <a:off x="2638451" y="4929835"/>
            <a:ext cx="2084773" cy="749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Assembler</a:t>
            </a:r>
          </a:p>
        </p:txBody>
      </p:sp>
      <p:sp>
        <p:nvSpPr>
          <p:cNvPr id="13" name="Hình chữ nhật: Cắt Một Góc 12">
            <a:extLst>
              <a:ext uri="{FF2B5EF4-FFF2-40B4-BE49-F238E27FC236}">
                <a16:creationId xmlns:a16="http://schemas.microsoft.com/office/drawing/2014/main" id="{568A0527-41D5-4028-9D52-62002DC67AFD}"/>
              </a:ext>
            </a:extLst>
          </p:cNvPr>
          <p:cNvSpPr/>
          <p:nvPr/>
        </p:nvSpPr>
        <p:spPr>
          <a:xfrm>
            <a:off x="4559726" y="1428173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ình chữ nhật: Cắt Một Góc 13">
            <a:extLst>
              <a:ext uri="{FF2B5EF4-FFF2-40B4-BE49-F238E27FC236}">
                <a16:creationId xmlns:a16="http://schemas.microsoft.com/office/drawing/2014/main" id="{073BAED0-6C44-4B6D-BA01-6586339EDF99}"/>
              </a:ext>
            </a:extLst>
          </p:cNvPr>
          <p:cNvSpPr/>
          <p:nvPr/>
        </p:nvSpPr>
        <p:spPr>
          <a:xfrm>
            <a:off x="10527000" y="1428173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Hình chữ nhật: Cắt Một Góc 14">
            <a:extLst>
              <a:ext uri="{FF2B5EF4-FFF2-40B4-BE49-F238E27FC236}">
                <a16:creationId xmlns:a16="http://schemas.microsoft.com/office/drawing/2014/main" id="{43AA8FE1-50B6-43E0-8446-BD1A0D083378}"/>
              </a:ext>
            </a:extLst>
          </p:cNvPr>
          <p:cNvSpPr/>
          <p:nvPr/>
        </p:nvSpPr>
        <p:spPr>
          <a:xfrm>
            <a:off x="6202836" y="4821462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E7759595-C57D-432D-8E64-8EC4FA6D52C1}"/>
              </a:ext>
            </a:extLst>
          </p:cNvPr>
          <p:cNvCxnSpPr>
            <a:stCxn id="6" idx="0"/>
            <a:endCxn id="5" idx="1"/>
          </p:cNvCxnSpPr>
          <p:nvPr/>
        </p:nvCxnSpPr>
        <p:spPr>
          <a:xfrm flipV="1">
            <a:off x="1624917" y="3239828"/>
            <a:ext cx="1013533" cy="4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69557F5A-5662-41CC-B89A-166D4A8064A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4723224" y="3239827"/>
            <a:ext cx="11407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C41B7B15-CB47-43FC-833C-420700CEA35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297749" y="3239826"/>
            <a:ext cx="45572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04768312-F6D6-4FF6-B99A-FD9FEE136468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 flipV="1">
            <a:off x="4723224" y="5304788"/>
            <a:ext cx="14796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: Mũi tên Gấp khúc 28">
            <a:extLst>
              <a:ext uri="{FF2B5EF4-FFF2-40B4-BE49-F238E27FC236}">
                <a16:creationId xmlns:a16="http://schemas.microsoft.com/office/drawing/2014/main" id="{8BC94AA0-D1DE-4E99-9F37-12C734732565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H="1">
            <a:off x="2638451" y="3239826"/>
            <a:ext cx="8120110" cy="2064963"/>
          </a:xfrm>
          <a:prstGeom prst="bentConnector5">
            <a:avLst>
              <a:gd name="adj1" fmla="val -2815"/>
              <a:gd name="adj2" fmla="val 49929"/>
              <a:gd name="adj3" fmla="val 1028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9378CF52-F866-4C25-A23E-47CB3DCF2713}"/>
              </a:ext>
            </a:extLst>
          </p:cNvPr>
          <p:cNvCxnSpPr>
            <a:endCxn id="13" idx="1"/>
          </p:cNvCxnSpPr>
          <p:nvPr/>
        </p:nvCxnSpPr>
        <p:spPr>
          <a:xfrm flipH="1" flipV="1">
            <a:off x="4952933" y="2394824"/>
            <a:ext cx="340681" cy="84500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6C7FA5C6-719F-44E6-8787-2775F8D1989B}"/>
              </a:ext>
            </a:extLst>
          </p:cNvPr>
          <p:cNvCxnSpPr>
            <a:cxnSpLocks/>
            <a:endCxn id="14" idx="1"/>
          </p:cNvCxnSpPr>
          <p:nvPr/>
        </p:nvCxnSpPr>
        <p:spPr>
          <a:xfrm flipH="1" flipV="1">
            <a:off x="10920207" y="2394824"/>
            <a:ext cx="70652" cy="84500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180FFB58-028D-42E1-BC24-217AEB93D46C}"/>
              </a:ext>
            </a:extLst>
          </p:cNvPr>
          <p:cNvSpPr txBox="1"/>
          <p:nvPr/>
        </p:nvSpPr>
        <p:spPr>
          <a:xfrm>
            <a:off x="6989250" y="4750792"/>
            <a:ext cx="45231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 architecture specific machine codes with no absolute address (relocatable file)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B4B5120D-A121-440D-AEB2-18DF54A81B5A}"/>
              </a:ext>
            </a:extLst>
          </p:cNvPr>
          <p:cNvSpPr txBox="1"/>
          <p:nvPr/>
        </p:nvSpPr>
        <p:spPr>
          <a:xfrm>
            <a:off x="5346140" y="1530709"/>
            <a:ext cx="1516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Extended files</a:t>
            </a:r>
            <a:endParaRPr lang="en-US" sz="2200" dirty="0"/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43C03E25-738B-420E-A481-20FDEB2A4E48}"/>
              </a:ext>
            </a:extLst>
          </p:cNvPr>
          <p:cNvSpPr txBox="1"/>
          <p:nvPr/>
        </p:nvSpPr>
        <p:spPr>
          <a:xfrm>
            <a:off x="9008914" y="1566631"/>
            <a:ext cx="1518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Assembly files</a:t>
            </a:r>
            <a:endParaRPr lang="en-US" sz="2200" dirty="0"/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1D43E0D2-F26E-48F1-B27B-9AE6FD7061C0}"/>
              </a:ext>
            </a:extLst>
          </p:cNvPr>
          <p:cNvSpPr txBox="1"/>
          <p:nvPr/>
        </p:nvSpPr>
        <p:spPr>
          <a:xfrm>
            <a:off x="662799" y="1987062"/>
            <a:ext cx="11378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Source files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0616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02AAAB-A317-464B-89E0-C6D340DB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ACD78BE-27E0-49AB-87C8-FFE7AD9462EB}"/>
              </a:ext>
            </a:extLst>
          </p:cNvPr>
          <p:cNvSpPr/>
          <p:nvPr/>
        </p:nvSpPr>
        <p:spPr>
          <a:xfrm>
            <a:off x="2878400" y="2401958"/>
            <a:ext cx="1564133" cy="749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Linker</a:t>
            </a:r>
          </a:p>
        </p:txBody>
      </p:sp>
      <p:sp>
        <p:nvSpPr>
          <p:cNvPr id="5" name="Hình chữ nhật: Cắt Một Góc 4">
            <a:extLst>
              <a:ext uri="{FF2B5EF4-FFF2-40B4-BE49-F238E27FC236}">
                <a16:creationId xmlns:a16="http://schemas.microsoft.com/office/drawing/2014/main" id="{E12CD22B-A811-405A-84C4-D9F12F812EB2}"/>
              </a:ext>
            </a:extLst>
          </p:cNvPr>
          <p:cNvSpPr/>
          <p:nvPr/>
        </p:nvSpPr>
        <p:spPr>
          <a:xfrm>
            <a:off x="1410440" y="2298200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.o</a:t>
            </a: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3ADD64DE-2499-4C43-848D-2CCA33E09D9F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flipV="1">
            <a:off x="2196854" y="2776913"/>
            <a:ext cx="681546" cy="4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614321B-A609-4129-80C8-ACF930E04A85}"/>
              </a:ext>
            </a:extLst>
          </p:cNvPr>
          <p:cNvSpPr txBox="1"/>
          <p:nvPr/>
        </p:nvSpPr>
        <p:spPr>
          <a:xfrm>
            <a:off x="838200" y="1524145"/>
            <a:ext cx="19308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Re-locatable object files</a:t>
            </a:r>
            <a:endParaRPr lang="en-US" sz="2200" dirty="0"/>
          </a:p>
        </p:txBody>
      </p:sp>
      <p:sp>
        <p:nvSpPr>
          <p:cNvPr id="9" name="Hình chữ nhật: Cắt Một Góc 8">
            <a:extLst>
              <a:ext uri="{FF2B5EF4-FFF2-40B4-BE49-F238E27FC236}">
                <a16:creationId xmlns:a16="http://schemas.microsoft.com/office/drawing/2014/main" id="{6B6F26F4-DF23-4780-B2A5-2DD1BCDC6A35}"/>
              </a:ext>
            </a:extLst>
          </p:cNvPr>
          <p:cNvSpPr/>
          <p:nvPr/>
        </p:nvSpPr>
        <p:spPr>
          <a:xfrm>
            <a:off x="3267259" y="4103876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5AF62AD-DA7E-4B6A-B9F7-B339B649F240}"/>
              </a:ext>
            </a:extLst>
          </p:cNvPr>
          <p:cNvSpPr txBox="1"/>
          <p:nvPr/>
        </p:nvSpPr>
        <p:spPr>
          <a:xfrm>
            <a:off x="2942669" y="5075016"/>
            <a:ext cx="1435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Static Libraries</a:t>
            </a:r>
            <a:endParaRPr lang="en-US" sz="2200" dirty="0"/>
          </a:p>
        </p:txBody>
      </p:sp>
      <p:sp>
        <p:nvSpPr>
          <p:cNvPr id="11" name="Hình chữ nhật: Cắt Một Góc 10">
            <a:extLst>
              <a:ext uri="{FF2B5EF4-FFF2-40B4-BE49-F238E27FC236}">
                <a16:creationId xmlns:a16="http://schemas.microsoft.com/office/drawing/2014/main" id="{9DC4B64A-D36E-4062-8EA6-C6CB06A8E9FB}"/>
              </a:ext>
            </a:extLst>
          </p:cNvPr>
          <p:cNvSpPr/>
          <p:nvPr/>
        </p:nvSpPr>
        <p:spPr>
          <a:xfrm>
            <a:off x="7361165" y="2298200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.elf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A648B58-F749-4B1F-ABE8-D0FD4D9DF66D}"/>
              </a:ext>
            </a:extLst>
          </p:cNvPr>
          <p:cNvSpPr txBox="1"/>
          <p:nvPr/>
        </p:nvSpPr>
        <p:spPr>
          <a:xfrm>
            <a:off x="6820551" y="1528761"/>
            <a:ext cx="18676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Executable  &amp; debug file</a:t>
            </a:r>
            <a:endParaRPr lang="en-US" sz="220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F8E1C3A-7306-4988-B234-7F6EDDC2A0FE}"/>
              </a:ext>
            </a:extLst>
          </p:cNvPr>
          <p:cNvSpPr/>
          <p:nvPr/>
        </p:nvSpPr>
        <p:spPr>
          <a:xfrm>
            <a:off x="9002699" y="2406572"/>
            <a:ext cx="2084774" cy="749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Objcopy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tool</a:t>
            </a: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16017B58-24A5-4A87-ACCB-CE7BC47393EA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660466" y="3151867"/>
            <a:ext cx="1" cy="952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1BAFECDA-CBFE-48C8-8130-DFF698DB4028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4442533" y="2776913"/>
            <a:ext cx="6729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0B036E34-D66D-4E7D-A36A-4A1361A3A36E}"/>
              </a:ext>
            </a:extLst>
          </p:cNvPr>
          <p:cNvCxnSpPr>
            <a:cxnSpLocks/>
            <a:stCxn id="11" idx="0"/>
            <a:endCxn id="13" idx="1"/>
          </p:cNvCxnSpPr>
          <p:nvPr/>
        </p:nvCxnSpPr>
        <p:spPr>
          <a:xfrm>
            <a:off x="8147579" y="2781526"/>
            <a:ext cx="85512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: Cắt Một Góc 23">
            <a:extLst>
              <a:ext uri="{FF2B5EF4-FFF2-40B4-BE49-F238E27FC236}">
                <a16:creationId xmlns:a16="http://schemas.microsoft.com/office/drawing/2014/main" id="{137A4226-0865-44B3-8118-31D488CE401A}"/>
              </a:ext>
            </a:extLst>
          </p:cNvPr>
          <p:cNvSpPr/>
          <p:nvPr/>
        </p:nvSpPr>
        <p:spPr>
          <a:xfrm>
            <a:off x="8609492" y="4289500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ihex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Hình chữ nhật: Cắt Một Góc 24">
            <a:extLst>
              <a:ext uri="{FF2B5EF4-FFF2-40B4-BE49-F238E27FC236}">
                <a16:creationId xmlns:a16="http://schemas.microsoft.com/office/drawing/2014/main" id="{75A48EE5-1B98-4C21-8F15-D4C8D6378343}"/>
              </a:ext>
            </a:extLst>
          </p:cNvPr>
          <p:cNvSpPr/>
          <p:nvPr/>
        </p:nvSpPr>
        <p:spPr>
          <a:xfrm>
            <a:off x="10301059" y="4301120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.bin</a:t>
            </a:r>
          </a:p>
        </p:txBody>
      </p: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D42C2653-D45C-4B0D-ACEC-6DD8BCF34FF8}"/>
              </a:ext>
            </a:extLst>
          </p:cNvPr>
          <p:cNvCxnSpPr>
            <a:cxnSpLocks/>
            <a:stCxn id="13" idx="2"/>
            <a:endCxn id="24" idx="3"/>
          </p:cNvCxnSpPr>
          <p:nvPr/>
        </p:nvCxnSpPr>
        <p:spPr>
          <a:xfrm flipH="1">
            <a:off x="9002699" y="3156481"/>
            <a:ext cx="1042387" cy="113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8BC3D959-B42D-46CF-81D9-7C72BC1C10BE}"/>
              </a:ext>
            </a:extLst>
          </p:cNvPr>
          <p:cNvCxnSpPr>
            <a:cxnSpLocks/>
            <a:stCxn id="13" idx="2"/>
            <a:endCxn id="25" idx="3"/>
          </p:cNvCxnSpPr>
          <p:nvPr/>
        </p:nvCxnSpPr>
        <p:spPr>
          <a:xfrm>
            <a:off x="10045086" y="3156481"/>
            <a:ext cx="649180" cy="1144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EDA11379-F5A3-4DEC-8308-7CF2841073D8}"/>
              </a:ext>
            </a:extLst>
          </p:cNvPr>
          <p:cNvSpPr txBox="1"/>
          <p:nvPr/>
        </p:nvSpPr>
        <p:spPr>
          <a:xfrm>
            <a:off x="8284902" y="5256151"/>
            <a:ext cx="1435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Intel hex format </a:t>
            </a:r>
            <a:endParaRPr lang="en-US" sz="2200" dirty="0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4788DCFE-51AE-4D5F-8FEC-0A9731CDBC91}"/>
              </a:ext>
            </a:extLst>
          </p:cNvPr>
          <p:cNvSpPr txBox="1"/>
          <p:nvPr/>
        </p:nvSpPr>
        <p:spPr>
          <a:xfrm>
            <a:off x="10112872" y="5266468"/>
            <a:ext cx="11627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Bin format</a:t>
            </a:r>
            <a:endParaRPr lang="en-US" sz="2200" dirty="0"/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95724F3E-1139-4785-9C8A-29D2D51E974A}"/>
              </a:ext>
            </a:extLst>
          </p:cNvPr>
          <p:cNvSpPr/>
          <p:nvPr/>
        </p:nvSpPr>
        <p:spPr>
          <a:xfrm>
            <a:off x="5115486" y="2401958"/>
            <a:ext cx="1564133" cy="749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Locator</a:t>
            </a: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135DFC2-DB33-461E-B878-976DE29C7771}"/>
              </a:ext>
            </a:extLst>
          </p:cNvPr>
          <p:cNvCxnSpPr>
            <a:cxnSpLocks/>
            <a:stCxn id="27" idx="3"/>
            <a:endCxn id="11" idx="2"/>
          </p:cNvCxnSpPr>
          <p:nvPr/>
        </p:nvCxnSpPr>
        <p:spPr>
          <a:xfrm>
            <a:off x="6679619" y="2776913"/>
            <a:ext cx="681546" cy="4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6DBF3E49-D737-43C9-A7DC-0D9B38C0B7D8}"/>
              </a:ext>
            </a:extLst>
          </p:cNvPr>
          <p:cNvSpPr txBox="1"/>
          <p:nvPr/>
        </p:nvSpPr>
        <p:spPr>
          <a:xfrm>
            <a:off x="5197132" y="5070526"/>
            <a:ext cx="1435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Linker script</a:t>
            </a:r>
            <a:endParaRPr lang="en-US" sz="2200" dirty="0"/>
          </a:p>
        </p:txBody>
      </p:sp>
      <p:sp>
        <p:nvSpPr>
          <p:cNvPr id="38" name="Hình chữ nhật: Cắt Một Góc 37">
            <a:extLst>
              <a:ext uri="{FF2B5EF4-FFF2-40B4-BE49-F238E27FC236}">
                <a16:creationId xmlns:a16="http://schemas.microsoft.com/office/drawing/2014/main" id="{2788B133-F876-4DE6-95FA-BEC4276CEBF9}"/>
              </a:ext>
            </a:extLst>
          </p:cNvPr>
          <p:cNvSpPr/>
          <p:nvPr/>
        </p:nvSpPr>
        <p:spPr>
          <a:xfrm>
            <a:off x="5521722" y="4103876"/>
            <a:ext cx="786414" cy="96665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9FE89FAD-FFA1-4B51-93D8-DCD137858A7B}"/>
              </a:ext>
            </a:extLst>
          </p:cNvPr>
          <p:cNvCxnSpPr>
            <a:cxnSpLocks/>
            <a:stCxn id="38" idx="3"/>
            <a:endCxn id="27" idx="2"/>
          </p:cNvCxnSpPr>
          <p:nvPr/>
        </p:nvCxnSpPr>
        <p:spPr>
          <a:xfrm flipH="1" flipV="1">
            <a:off x="5897553" y="3151867"/>
            <a:ext cx="17376" cy="952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541B1E34-053D-43B2-8FB5-3AE87ED3A482}"/>
              </a:ext>
            </a:extLst>
          </p:cNvPr>
          <p:cNvSpPr/>
          <p:nvPr/>
        </p:nvSpPr>
        <p:spPr>
          <a:xfrm>
            <a:off x="2672179" y="1933038"/>
            <a:ext cx="4148372" cy="170381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1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F486B4-51B2-4DC7-8E22-E3198F22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1076CC-BC3A-4E21-B80C-D5C276B8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0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Hình ảnh 67">
            <a:extLst>
              <a:ext uri="{FF2B5EF4-FFF2-40B4-BE49-F238E27FC236}">
                <a16:creationId xmlns:a16="http://schemas.microsoft.com/office/drawing/2014/main" id="{DF8DA89B-E508-4648-B818-05A0AF7C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567" y="5817333"/>
            <a:ext cx="1439793" cy="525101"/>
          </a:xfrm>
          <a:prstGeom prst="rect">
            <a:avLst/>
          </a:prstGeom>
          <a:ln>
            <a:noFill/>
          </a:ln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4CA12FD0-6007-469E-80DB-80F8B1669CD1}"/>
              </a:ext>
            </a:extLst>
          </p:cNvPr>
          <p:cNvSpPr txBox="1"/>
          <p:nvPr/>
        </p:nvSpPr>
        <p:spPr>
          <a:xfrm>
            <a:off x="6798708" y="3425381"/>
            <a:ext cx="3690730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 this file to the project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Rebuild all file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6BE6FC7-646A-4145-A571-77B7F588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</a:t>
            </a:r>
            <a:r>
              <a:rPr lang="en-US" dirty="0" err="1"/>
              <a:t>makefile</a:t>
            </a:r>
            <a:r>
              <a:rPr lang="en-US" dirty="0"/>
              <a:t>?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A3DE232-4F15-4572-9F68-D8773305B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534"/>
          <a:stretch/>
        </p:blipFill>
        <p:spPr>
          <a:xfrm>
            <a:off x="8621906" y="598876"/>
            <a:ext cx="2490042" cy="231500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89881FF-9990-4F5A-871D-89B83E7F504A}"/>
              </a:ext>
            </a:extLst>
          </p:cNvPr>
          <p:cNvSpPr txBox="1"/>
          <p:nvPr/>
        </p:nvSpPr>
        <p:spPr>
          <a:xfrm>
            <a:off x="1215886" y="1353075"/>
            <a:ext cx="5559287" cy="892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Your project have many source files and you build it by an IDE (Keil C)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AC90505A-7ACF-4276-A22A-13F9AD0F30C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6775173" y="1756380"/>
            <a:ext cx="1846733" cy="42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9F1C7E7-3B10-45FD-9850-B72C07BA599C}"/>
              </a:ext>
            </a:extLst>
          </p:cNvPr>
          <p:cNvSpPr txBox="1"/>
          <p:nvPr/>
        </p:nvSpPr>
        <p:spPr>
          <a:xfrm>
            <a:off x="1215886" y="2508113"/>
            <a:ext cx="555928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a time, you want to edit or add a file</a:t>
            </a:r>
          </a:p>
        </p:txBody>
      </p: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EBDCB62A-0D78-4E2A-B28A-A4D713C81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990" y="3153821"/>
            <a:ext cx="1740183" cy="63465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1" name="Đường kết nối: Mũi tên Gấp khúc 20">
            <a:extLst>
              <a:ext uri="{FF2B5EF4-FFF2-40B4-BE49-F238E27FC236}">
                <a16:creationId xmlns:a16="http://schemas.microsoft.com/office/drawing/2014/main" id="{FEBED95D-C750-4511-A431-33341ACA333F}"/>
              </a:ext>
            </a:extLst>
          </p:cNvPr>
          <p:cNvCxnSpPr>
            <a:cxnSpLocks/>
            <a:stCxn id="19" idx="3"/>
            <a:endCxn id="5" idx="2"/>
          </p:cNvCxnSpPr>
          <p:nvPr/>
        </p:nvCxnSpPr>
        <p:spPr>
          <a:xfrm flipV="1">
            <a:off x="6775173" y="2913883"/>
            <a:ext cx="3091754" cy="55726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kết nối: Mũi tên Gấp khúc 23">
            <a:extLst>
              <a:ext uri="{FF2B5EF4-FFF2-40B4-BE49-F238E27FC236}">
                <a16:creationId xmlns:a16="http://schemas.microsoft.com/office/drawing/2014/main" id="{BBBF3D6C-EBB2-4092-8651-491FB1A1E29B}"/>
              </a:ext>
            </a:extLst>
          </p:cNvPr>
          <p:cNvCxnSpPr>
            <a:cxnSpLocks/>
            <a:stCxn id="12" idx="2"/>
            <a:endCxn id="19" idx="1"/>
          </p:cNvCxnSpPr>
          <p:nvPr/>
        </p:nvCxnSpPr>
        <p:spPr>
          <a:xfrm rot="16200000" flipH="1">
            <a:off x="4264575" y="2700733"/>
            <a:ext cx="501371" cy="103946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: Mũi tên Gấp khúc 26">
            <a:extLst>
              <a:ext uri="{FF2B5EF4-FFF2-40B4-BE49-F238E27FC236}">
                <a16:creationId xmlns:a16="http://schemas.microsoft.com/office/drawing/2014/main" id="{5DE03803-0401-4C74-86C2-CCB1C3989A80}"/>
              </a:ext>
            </a:extLst>
          </p:cNvPr>
          <p:cNvCxnSpPr>
            <a:cxnSpLocks/>
            <a:stCxn id="25" idx="3"/>
            <a:endCxn id="28" idx="3"/>
          </p:cNvCxnSpPr>
          <p:nvPr/>
        </p:nvCxnSpPr>
        <p:spPr>
          <a:xfrm>
            <a:off x="10489438" y="3840880"/>
            <a:ext cx="933936" cy="2002746"/>
          </a:xfrm>
          <a:prstGeom prst="bentConnector3">
            <a:avLst>
              <a:gd name="adj1" fmla="val 124477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CAA5DFA7-E9B4-4433-B6DD-923457DDFFBB}"/>
              </a:ext>
            </a:extLst>
          </p:cNvPr>
          <p:cNvSpPr txBox="1"/>
          <p:nvPr/>
        </p:nvSpPr>
        <p:spPr>
          <a:xfrm>
            <a:off x="7825408" y="5428127"/>
            <a:ext cx="3597966" cy="8309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 many time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rebuild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a big project</a:t>
            </a: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C04DD90A-AE68-42F8-BB24-D2C51296769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3995530" y="2245627"/>
            <a:ext cx="0" cy="26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Hộp Văn bản 52">
            <a:extLst>
              <a:ext uri="{FF2B5EF4-FFF2-40B4-BE49-F238E27FC236}">
                <a16:creationId xmlns:a16="http://schemas.microsoft.com/office/drawing/2014/main" id="{C82539B0-AEAC-4019-B869-C349C6309261}"/>
              </a:ext>
            </a:extLst>
          </p:cNvPr>
          <p:cNvSpPr txBox="1"/>
          <p:nvPr/>
        </p:nvSpPr>
        <p:spPr>
          <a:xfrm>
            <a:off x="2143538" y="5428126"/>
            <a:ext cx="3703981" cy="8309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need to build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edited/added files: led .c  </a:t>
            </a:r>
          </a:p>
        </p:txBody>
      </p:sp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F612F32F-01C2-4433-B900-EDB3ECEB29F5}"/>
              </a:ext>
            </a:extLst>
          </p:cNvPr>
          <p:cNvCxnSpPr>
            <a:stCxn id="28" idx="1"/>
            <a:endCxn id="53" idx="3"/>
          </p:cNvCxnSpPr>
          <p:nvPr/>
        </p:nvCxnSpPr>
        <p:spPr>
          <a:xfrm flipH="1" flipV="1">
            <a:off x="5847519" y="5843625"/>
            <a:ext cx="197788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71052D8F-3231-4DA5-A7AC-369C8C6FE49B}"/>
              </a:ext>
            </a:extLst>
          </p:cNvPr>
          <p:cNvSpPr txBox="1"/>
          <p:nvPr/>
        </p:nvSpPr>
        <p:spPr>
          <a:xfrm>
            <a:off x="2763074" y="4379799"/>
            <a:ext cx="2464907" cy="52322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cxnSp>
        <p:nvCxnSpPr>
          <p:cNvPr id="63" name="Đường kết nối Mũi tên Thẳng 62">
            <a:extLst>
              <a:ext uri="{FF2B5EF4-FFF2-40B4-BE49-F238E27FC236}">
                <a16:creationId xmlns:a16="http://schemas.microsoft.com/office/drawing/2014/main" id="{FD5D6BB2-E40D-4A1D-B0E5-E84CEE0F50C0}"/>
              </a:ext>
            </a:extLst>
          </p:cNvPr>
          <p:cNvCxnSpPr>
            <a:cxnSpLocks/>
            <a:stCxn id="53" idx="0"/>
            <a:endCxn id="62" idx="2"/>
          </p:cNvCxnSpPr>
          <p:nvPr/>
        </p:nvCxnSpPr>
        <p:spPr>
          <a:xfrm flipH="1" flipV="1">
            <a:off x="3995528" y="4903019"/>
            <a:ext cx="1" cy="52510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1B8E417B-3271-47FD-BDEA-64CBE1159366}"/>
              </a:ext>
            </a:extLst>
          </p:cNvPr>
          <p:cNvSpPr txBox="1"/>
          <p:nvPr/>
        </p:nvSpPr>
        <p:spPr>
          <a:xfrm>
            <a:off x="6062183" y="5381959"/>
            <a:ext cx="16373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 only</a:t>
            </a:r>
          </a:p>
        </p:txBody>
      </p:sp>
    </p:spTree>
    <p:extLst>
      <p:ext uri="{BB962C8B-B14F-4D97-AF65-F5344CB8AC3E}">
        <p14:creationId xmlns:p14="http://schemas.microsoft.com/office/powerpoint/2010/main" val="6788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C66488-35C9-4EE6-B117-B6FE5DD0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Makefile</a:t>
            </a:r>
            <a:r>
              <a:rPr lang="en-US" dirty="0"/>
              <a:t>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BA71A99-86D9-465D-98EB-6CAB5AA0C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is a script file format that contains some information: </a:t>
            </a:r>
          </a:p>
          <a:p>
            <a:pPr lvl="1"/>
            <a:r>
              <a:rPr lang="en-US" dirty="0"/>
              <a:t>Project structure (file, dependencies)</a:t>
            </a:r>
          </a:p>
          <a:p>
            <a:pPr lvl="1"/>
            <a:r>
              <a:rPr lang="en-US" dirty="0"/>
              <a:t>Commands to create files (object file, elf/bin/hex files, …)</a:t>
            </a:r>
          </a:p>
          <a:p>
            <a:pPr lvl="1"/>
            <a:r>
              <a:rPr lang="en-US" dirty="0"/>
              <a:t>The make command will read </a:t>
            </a:r>
            <a:r>
              <a:rPr lang="en-US" dirty="0" err="1"/>
              <a:t>makefile</a:t>
            </a:r>
            <a:r>
              <a:rPr lang="en-US" dirty="0"/>
              <a:t> content, understand project’s structure and execute the commands</a:t>
            </a:r>
          </a:p>
          <a:p>
            <a:r>
              <a:rPr lang="en-US" dirty="0"/>
              <a:t>Tools for </a:t>
            </a:r>
            <a:r>
              <a:rPr lang="en-US" dirty="0" err="1"/>
              <a:t>Makefile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Cygwin/</a:t>
            </a:r>
            <a:r>
              <a:rPr lang="en-US" dirty="0" err="1"/>
              <a:t>Mingw</a:t>
            </a:r>
            <a:r>
              <a:rPr lang="en-US" dirty="0"/>
              <a:t>/GNU Make 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A860EE3-8405-4DF1-A429-304C3CB9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098" y="4388678"/>
            <a:ext cx="8293804" cy="17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3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CA521B-BE72-49CE-B16A-D0989688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GCC commands to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FE8507-540E-4D3B-9F34-87717412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project: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main.c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	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main.o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		main.exe</a:t>
            </a:r>
          </a:p>
          <a:p>
            <a:pPr marL="0" indent="0">
              <a:buNone/>
            </a:pPr>
            <a:r>
              <a:rPr lang="en-US" b="1" i="1" dirty="0">
                <a:sym typeface="Wingdings" panose="05000000000000000000" pitchFamily="2" charset="2"/>
              </a:rPr>
              <a:t>With GCC: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i="1" dirty="0">
                <a:sym typeface="Wingdings" panose="05000000000000000000" pitchFamily="2" charset="2"/>
              </a:rPr>
              <a:t>With </a:t>
            </a:r>
            <a:r>
              <a:rPr lang="en-US" b="1" i="1" dirty="0" err="1">
                <a:sym typeface="Wingdings" panose="05000000000000000000" pitchFamily="2" charset="2"/>
              </a:rPr>
              <a:t>Makefile</a:t>
            </a:r>
            <a:r>
              <a:rPr lang="en-US" b="1" i="1" dirty="0"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D1929C5-07E6-4667-91A3-D1029452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867" y="792304"/>
            <a:ext cx="3267075" cy="215265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EA3AD15-3C81-43F4-968A-D0DBF46A40F8}"/>
              </a:ext>
            </a:extLst>
          </p:cNvPr>
          <p:cNvSpPr txBox="1"/>
          <p:nvPr/>
        </p:nvSpPr>
        <p:spPr>
          <a:xfrm>
            <a:off x="8477867" y="361417"/>
            <a:ext cx="3267075" cy="43088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main.c</a:t>
            </a:r>
            <a:endParaRPr lang="en-US" sz="2200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4EC3853E-BE0E-4164-91FF-E152270A0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7414"/>
            <a:ext cx="3467100" cy="1362075"/>
          </a:xfrm>
          <a:prstGeom prst="rect">
            <a:avLst/>
          </a:prstGeom>
        </p:spPr>
      </p:pic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068BC779-7E3C-46F4-B890-25E2435566F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234172" y="2837414"/>
            <a:ext cx="604527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08FBE7-AD1F-4D91-B1F4-EF6D719B4719}"/>
              </a:ext>
            </a:extLst>
          </p:cNvPr>
          <p:cNvSpPr txBox="1"/>
          <p:nvPr/>
        </p:nvSpPr>
        <p:spPr>
          <a:xfrm>
            <a:off x="4838699" y="2621970"/>
            <a:ext cx="2959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Generate object file  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066BC5DA-1311-49AF-AB4D-9387CE0B1359}"/>
              </a:ext>
            </a:extLst>
          </p:cNvPr>
          <p:cNvSpPr txBox="1"/>
          <p:nvPr/>
        </p:nvSpPr>
        <p:spPr>
          <a:xfrm>
            <a:off x="4869758" y="3213556"/>
            <a:ext cx="2959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Generate .exe file</a:t>
            </a:r>
          </a:p>
        </p:txBody>
      </p: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7D227DB3-2E38-4903-A36E-DFE6F8B5631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164496" y="3429000"/>
            <a:ext cx="7052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9EE5634-EDF3-4633-B7D3-16EFDFA65955}"/>
              </a:ext>
            </a:extLst>
          </p:cNvPr>
          <p:cNvSpPr txBox="1"/>
          <p:nvPr/>
        </p:nvSpPr>
        <p:spPr>
          <a:xfrm>
            <a:off x="4616105" y="3756449"/>
            <a:ext cx="1874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Run .exe file</a:t>
            </a: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7FC6C61C-13D0-4EDB-91EC-BF08A2E7BA0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266122" y="3971893"/>
            <a:ext cx="23499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Hình ảnh 27">
            <a:extLst>
              <a:ext uri="{FF2B5EF4-FFF2-40B4-BE49-F238E27FC236}">
                <a16:creationId xmlns:a16="http://schemas.microsoft.com/office/drawing/2014/main" id="{57EE163A-CE74-43CE-9CF8-1A9FB5267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659" y="4197833"/>
            <a:ext cx="1144079" cy="430887"/>
          </a:xfrm>
          <a:prstGeom prst="rect">
            <a:avLst/>
          </a:prstGeom>
        </p:spPr>
      </p:pic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EB5815BD-1BC4-4822-AC37-58DDECB2A90D}"/>
              </a:ext>
            </a:extLst>
          </p:cNvPr>
          <p:cNvCxnSpPr>
            <a:stCxn id="23" idx="3"/>
            <a:endCxn id="28" idx="1"/>
          </p:cNvCxnSpPr>
          <p:nvPr/>
        </p:nvCxnSpPr>
        <p:spPr>
          <a:xfrm>
            <a:off x="6490253" y="3971893"/>
            <a:ext cx="3001406" cy="4413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7C9EBB16-45AF-4FC2-8DFF-546F05F75D01}"/>
              </a:ext>
            </a:extLst>
          </p:cNvPr>
          <p:cNvSpPr txBox="1"/>
          <p:nvPr/>
        </p:nvSpPr>
        <p:spPr>
          <a:xfrm>
            <a:off x="9491659" y="3768602"/>
            <a:ext cx="1144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34" name="Hình ảnh 33">
            <a:extLst>
              <a:ext uri="{FF2B5EF4-FFF2-40B4-BE49-F238E27FC236}">
                <a16:creationId xmlns:a16="http://schemas.microsoft.com/office/drawing/2014/main" id="{A21F4D9B-BEE1-4946-880E-26D7B9DAA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78922"/>
            <a:ext cx="4057650" cy="1809750"/>
          </a:xfrm>
          <a:prstGeom prst="rect">
            <a:avLst/>
          </a:prstGeom>
        </p:spPr>
      </p:pic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28DD00A3-A827-4E6F-9D03-2B91BADB6BC5}"/>
              </a:ext>
            </a:extLst>
          </p:cNvPr>
          <p:cNvSpPr txBox="1"/>
          <p:nvPr/>
        </p:nvSpPr>
        <p:spPr>
          <a:xfrm>
            <a:off x="6096000" y="5296255"/>
            <a:ext cx="3477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GCC commands into one script file  </a:t>
            </a:r>
          </a:p>
        </p:txBody>
      </p: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D565B1B3-9116-4D62-B3FA-6304EDDCEEC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895850" y="5680976"/>
            <a:ext cx="1200150" cy="2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61879D7E-6836-4BC0-94AB-8CCE03F47545}"/>
              </a:ext>
            </a:extLst>
          </p:cNvPr>
          <p:cNvCxnSpPr>
            <a:cxnSpLocks/>
          </p:cNvCxnSpPr>
          <p:nvPr/>
        </p:nvCxnSpPr>
        <p:spPr>
          <a:xfrm flipV="1">
            <a:off x="4797185" y="4526939"/>
            <a:ext cx="4694474" cy="4221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82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39F1B1-003C-4DD0-8AE3-F25406D1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E8DF9FD-8653-4B05-B29D-AA256AE2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form of a basic simple </a:t>
            </a:r>
            <a:r>
              <a:rPr lang="en-US" dirty="0" err="1"/>
              <a:t>makefile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0D24214-05D8-465E-8566-6B6D60A42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42" y="3331371"/>
            <a:ext cx="5295900" cy="2171700"/>
          </a:xfrm>
          <a:prstGeom prst="rect">
            <a:avLst/>
          </a:prstGeom>
        </p:spPr>
      </p:pic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A23E263F-5797-49B3-A5E8-F297CF8BCC97}"/>
              </a:ext>
            </a:extLst>
          </p:cNvPr>
          <p:cNvCxnSpPr>
            <a:cxnSpLocks/>
          </p:cNvCxnSpPr>
          <p:nvPr/>
        </p:nvCxnSpPr>
        <p:spPr>
          <a:xfrm>
            <a:off x="3776870" y="4192381"/>
            <a:ext cx="129208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52717DD-34FB-4DD9-B4BF-8C86FE83E9C8}"/>
              </a:ext>
            </a:extLst>
          </p:cNvPr>
          <p:cNvSpPr txBox="1"/>
          <p:nvPr/>
        </p:nvSpPr>
        <p:spPr>
          <a:xfrm>
            <a:off x="1828115" y="4883070"/>
            <a:ext cx="163732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 space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38511E0B-E25B-4F5D-B65B-74CAE5E2AD10}"/>
              </a:ext>
            </a:extLst>
          </p:cNvPr>
          <p:cNvCxnSpPr>
            <a:endCxn id="8" idx="0"/>
          </p:cNvCxnSpPr>
          <p:nvPr/>
        </p:nvCxnSpPr>
        <p:spPr>
          <a:xfrm flipH="1">
            <a:off x="2646777" y="4192381"/>
            <a:ext cx="1805954" cy="6906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ờng kết nối: Cong 12">
            <a:extLst>
              <a:ext uri="{FF2B5EF4-FFF2-40B4-BE49-F238E27FC236}">
                <a16:creationId xmlns:a16="http://schemas.microsoft.com/office/drawing/2014/main" id="{C755C0D8-5B02-4DB7-A34D-151C2413B6C5}"/>
              </a:ext>
            </a:extLst>
          </p:cNvPr>
          <p:cNvCxnSpPr>
            <a:cxnSpLocks/>
            <a:stCxn id="14" idx="5"/>
            <a:endCxn id="18" idx="0"/>
          </p:cNvCxnSpPr>
          <p:nvPr/>
        </p:nvCxnSpPr>
        <p:spPr>
          <a:xfrm rot="16200000" flipH="1">
            <a:off x="6960112" y="3790172"/>
            <a:ext cx="1298546" cy="246791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C5690F62-60CD-45AA-81B9-366C2BFC2259}"/>
              </a:ext>
            </a:extLst>
          </p:cNvPr>
          <p:cNvSpPr/>
          <p:nvPr/>
        </p:nvSpPr>
        <p:spPr>
          <a:xfrm>
            <a:off x="5068957" y="3874329"/>
            <a:ext cx="1530626" cy="58640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164ADE0-B8D7-43E3-B649-899792D5A8A8}"/>
              </a:ext>
            </a:extLst>
          </p:cNvPr>
          <p:cNvSpPr txBox="1"/>
          <p:nvPr/>
        </p:nvSpPr>
        <p:spPr>
          <a:xfrm>
            <a:off x="6912326" y="5673402"/>
            <a:ext cx="3862032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that make carry out</a:t>
            </a:r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B28F0A9-DE62-4867-8A54-AB8E51055AF6}"/>
              </a:ext>
            </a:extLst>
          </p:cNvPr>
          <p:cNvSpPr/>
          <p:nvPr/>
        </p:nvSpPr>
        <p:spPr>
          <a:xfrm>
            <a:off x="5659810" y="3338832"/>
            <a:ext cx="2669182" cy="586404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Đường kết nối: Cong 21">
            <a:extLst>
              <a:ext uri="{FF2B5EF4-FFF2-40B4-BE49-F238E27FC236}">
                <a16:creationId xmlns:a16="http://schemas.microsoft.com/office/drawing/2014/main" id="{A163EAAA-FA68-4F91-80AF-9F4290183C89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rot="5400000" flipH="1" flipV="1">
            <a:off x="8018716" y="2378110"/>
            <a:ext cx="965983" cy="1127217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5D26A70F-9DEE-4E3C-8A37-ADFCAEDE154B}"/>
              </a:ext>
            </a:extLst>
          </p:cNvPr>
          <p:cNvSpPr txBox="1"/>
          <p:nvPr/>
        </p:nvSpPr>
        <p:spPr>
          <a:xfrm>
            <a:off x="7134300" y="1997061"/>
            <a:ext cx="3862032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files to make target </a:t>
            </a:r>
          </a:p>
        </p:txBody>
      </p:sp>
      <p:cxnSp>
        <p:nvCxnSpPr>
          <p:cNvPr id="27" name="Đường kết nối: Cong 26">
            <a:extLst>
              <a:ext uri="{FF2B5EF4-FFF2-40B4-BE49-F238E27FC236}">
                <a16:creationId xmlns:a16="http://schemas.microsoft.com/office/drawing/2014/main" id="{EF3205E0-2416-4B77-98EE-F8A6628B3F60}"/>
              </a:ext>
            </a:extLst>
          </p:cNvPr>
          <p:cNvCxnSpPr>
            <a:cxnSpLocks/>
            <a:stCxn id="28" idx="1"/>
            <a:endCxn id="29" idx="2"/>
          </p:cNvCxnSpPr>
          <p:nvPr/>
        </p:nvCxnSpPr>
        <p:spPr>
          <a:xfrm rot="16200000" flipV="1">
            <a:off x="2872876" y="2525154"/>
            <a:ext cx="868358" cy="1048971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8DAD9CF1-270E-4678-BE6C-C1EC53EFCE3C}"/>
              </a:ext>
            </a:extLst>
          </p:cNvPr>
          <p:cNvSpPr/>
          <p:nvPr/>
        </p:nvSpPr>
        <p:spPr>
          <a:xfrm>
            <a:off x="3607385" y="3397942"/>
            <a:ext cx="1530626" cy="586404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C4508880-757A-4288-B82E-F0FDA3FA1803}"/>
              </a:ext>
            </a:extLst>
          </p:cNvPr>
          <p:cNvSpPr txBox="1"/>
          <p:nvPr/>
        </p:nvSpPr>
        <p:spPr>
          <a:xfrm>
            <a:off x="1401418" y="2153796"/>
            <a:ext cx="2762302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/ File target</a:t>
            </a:r>
          </a:p>
        </p:txBody>
      </p:sp>
    </p:spTree>
    <p:extLst>
      <p:ext uri="{BB962C8B-B14F-4D97-AF65-F5344CB8AC3E}">
        <p14:creationId xmlns:p14="http://schemas.microsoft.com/office/powerpoint/2010/main" val="163302767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647</Words>
  <Application>Microsoft Office PowerPoint</Application>
  <PresentationFormat>Màn hình rộng</PresentationFormat>
  <Paragraphs>122</Paragraphs>
  <Slides>21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Chủ đề Office</vt:lpstr>
      <vt:lpstr>Makefile</vt:lpstr>
      <vt:lpstr>Introduce to Building Process</vt:lpstr>
      <vt:lpstr>Build Process</vt:lpstr>
      <vt:lpstr>Build Process</vt:lpstr>
      <vt:lpstr>GCC </vt:lpstr>
      <vt:lpstr>Why you need makefile?</vt:lpstr>
      <vt:lpstr>What is Makefile?</vt:lpstr>
      <vt:lpstr>From GCC commands to Makefile</vt:lpstr>
      <vt:lpstr>Rules Makefile</vt:lpstr>
      <vt:lpstr>For examples</vt:lpstr>
      <vt:lpstr>PHONY keyword</vt:lpstr>
      <vt:lpstr>Variables in Makefile</vt:lpstr>
      <vt:lpstr>Print value of variables</vt:lpstr>
      <vt:lpstr>Automatic Variables</vt:lpstr>
      <vt:lpstr>‘wildcard’ Characters</vt:lpstr>
      <vt:lpstr>‘foreach’ function</vt:lpstr>
      <vt:lpstr>‘notdir’ – not direct  </vt:lpstr>
      <vt:lpstr>Pattern Rules</vt:lpstr>
      <vt:lpstr>VPATH</vt:lpstr>
      <vt:lpstr>Create hex, bin, elf for Microcontrollers</vt:lpstr>
      <vt:lpstr>Ifeq &amp; export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Makefile</dc:title>
  <dc:creator>nghia111325@cvp.vn</dc:creator>
  <cp:lastModifiedBy>nghia111325@cvp.vn</cp:lastModifiedBy>
  <cp:revision>12</cp:revision>
  <dcterms:created xsi:type="dcterms:W3CDTF">2021-05-12T07:31:32Z</dcterms:created>
  <dcterms:modified xsi:type="dcterms:W3CDTF">2021-06-07T10:39:14Z</dcterms:modified>
</cp:coreProperties>
</file>