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5" r:id="rId6"/>
    <p:sldId id="281" r:id="rId7"/>
    <p:sldId id="276" r:id="rId8"/>
    <p:sldId id="280" r:id="rId9"/>
    <p:sldId id="278" r:id="rId10"/>
    <p:sldId id="279" r:id="rId11"/>
    <p:sldId id="277" r:id="rId12"/>
    <p:sldId id="282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6815" autoAdjust="0"/>
  </p:normalViewPr>
  <p:slideViewPr>
    <p:cSldViewPr snapToGrid="0">
      <p:cViewPr>
        <p:scale>
          <a:sx n="90" d="100"/>
          <a:sy n="90" d="100"/>
        </p:scale>
        <p:origin x="5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베트남 의 명절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</a:t>
            </a:r>
            <a:br>
              <a:rPr lang="en-US" sz="4000" b="1" dirty="0">
                <a:highlight>
                  <a:srgbClr val="00FFFF"/>
                </a:highlight>
                <a:latin typeface="Abadi" panose="020B0604020104020204" pitchFamily="34" charset="0"/>
              </a:rPr>
            </a:br>
            <a:r>
              <a:rPr lang="en-US" sz="2400" b="1" dirty="0">
                <a:highlight>
                  <a:srgbClr val="00FFFF"/>
                </a:highlight>
                <a:latin typeface="Abadi" panose="020B0604020104020204" pitchFamily="34" charset="0"/>
              </a:rPr>
              <a:t>Differences and Similarities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2447"/>
            <a:ext cx="6095998" cy="2421775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/>
              <a:t>박정희 대통령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광주 민주화 항쟁</a:t>
            </a:r>
            <a:endParaRPr lang="en-US" altLang="ko-KR" sz="2800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AD808F-95C5-4F3F-9FA1-646977A5D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4432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80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3063357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Great leader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박정희</a:t>
                      </a:r>
                      <a:endParaRPr lang="en-US" altLang="ko-KR" sz="1400" dirty="0">
                        <a:latin typeface="Abadi" panose="020B0604020104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Ho Chi Minh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France, England, America, China, Soviet Union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2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52885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E3C0C00-3B75-49F7-93F8-BE4CA616F7E0}"/>
              </a:ext>
            </a:extLst>
          </p:cNvPr>
          <p:cNvSpPr txBox="1">
            <a:spLocks/>
          </p:cNvSpPr>
          <p:nvPr/>
        </p:nvSpPr>
        <p:spPr>
          <a:xfrm>
            <a:off x="1" y="2562447"/>
            <a:ext cx="6095998" cy="242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/>
              <a:t>Balance between China and America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Relationship with N. Korea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People and history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35892"/>
              </p:ext>
            </p:extLst>
          </p:nvPr>
        </p:nvGraphicFramePr>
        <p:xfrm>
          <a:off x="0" y="1191260"/>
          <a:ext cx="6096000" cy="22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badi" panose="020B0604020104020204" pitchFamily="34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Folk costume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dai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tu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EFCEA8F-5F25-4AAB-A678-D5B129387C4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Fortune teller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세뱃돈</a:t>
            </a:r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베트남 축구 국가대표팀</a:t>
            </a:r>
            <a:r>
              <a:rPr lang="en-US" altLang="ko-KR" sz="2400" dirty="0"/>
              <a:t>: </a:t>
            </a:r>
            <a:r>
              <a:rPr lang="ko-KR" altLang="en-US" sz="2400" dirty="0"/>
              <a:t>박항서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93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People and history</vt:lpstr>
      <vt:lpstr>New year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Vietnam can learn from Korea?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2021-02-15T14:14:29Z</dcterms:modified>
</cp:coreProperties>
</file>