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5" r:id="rId6"/>
    <p:sldId id="281" r:id="rId7"/>
    <p:sldId id="276" r:id="rId8"/>
    <p:sldId id="280" r:id="rId9"/>
    <p:sldId id="278" r:id="rId10"/>
    <p:sldId id="279" r:id="rId11"/>
    <p:sldId id="277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6815" autoAdjust="0"/>
  </p:normalViewPr>
  <p:slideViewPr>
    <p:cSldViewPr snapToGrid="0">
      <p:cViewPr>
        <p:scale>
          <a:sx n="100" d="100"/>
          <a:sy n="100" d="100"/>
        </p:scale>
        <p:origin x="6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latin typeface="Abadi" panose="020B0604020104020204" pitchFamily="34" charset="0"/>
              </a:rPr>
              <a:t>베트남 의 명절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br>
              <a:rPr lang="en-US" sz="4000" b="1" dirty="0">
                <a:latin typeface="Abadi" panose="020B0604020104020204" pitchFamily="34" charset="0"/>
              </a:rPr>
            </a:br>
            <a:r>
              <a:rPr lang="en-US" sz="2400" b="1" dirty="0">
                <a:latin typeface="Abadi" panose="020B0604020104020204" pitchFamily="34" charset="0"/>
              </a:rPr>
              <a:t>Differences and Similarities</a:t>
            </a: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</p:spPr>
        <p:txBody>
          <a:bodyPr>
            <a:normAutofit/>
          </a:bodyPr>
          <a:lstStyle/>
          <a:p>
            <a:pPr lvl="0"/>
            <a:r>
              <a:rPr lang="en-US" sz="2800" b="1" i="0" dirty="0">
                <a:solidFill>
                  <a:schemeClr val="tx1"/>
                </a:solidFill>
                <a:latin typeface="Abadi" panose="020B0604020104020204" pitchFamily="34" charset="0"/>
              </a:rPr>
              <a:t>What Korea can learn from Vietnam?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801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People and history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35892"/>
              </p:ext>
            </p:extLst>
          </p:nvPr>
        </p:nvGraphicFramePr>
        <p:xfrm>
          <a:off x="0" y="1191260"/>
          <a:ext cx="6096000" cy="22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badi" panose="020B0604020104020204" pitchFamily="34" charset="0"/>
                        </a:rPr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Folk costume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4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dai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Ao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tu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Greetings</a:t>
            </a:r>
          </a:p>
        </p:txBody>
      </p:sp>
    </p:spTree>
    <p:extLst>
      <p:ext uri="{BB962C8B-B14F-4D97-AF65-F5344CB8AC3E}">
        <p14:creationId xmlns:p14="http://schemas.microsoft.com/office/powerpoint/2010/main" val="32149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Fortune teller</a:t>
            </a: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세뱃돈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37400"/>
            <a:ext cx="6075915" cy="792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New year activity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1181100"/>
            <a:ext cx="5994397" cy="3803123"/>
          </a:xfrm>
        </p:spPr>
        <p:txBody>
          <a:bodyPr/>
          <a:lstStyle/>
          <a:p>
            <a:r>
              <a:rPr lang="ko-KR" altLang="en-US" dirty="0"/>
              <a:t>베트남 축구 국가대표팀</a:t>
            </a:r>
            <a:r>
              <a:rPr lang="en-US" altLang="ko-KR" dirty="0"/>
              <a:t>: </a:t>
            </a:r>
            <a:r>
              <a:rPr lang="ko-KR" altLang="en-US" dirty="0"/>
              <a:t>박항서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박정희 대통령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광주 민주화 항쟁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80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People and history</vt:lpstr>
      <vt:lpstr>New year activity</vt:lpstr>
      <vt:lpstr>New year activity</vt:lpstr>
      <vt:lpstr>New year activity</vt:lpstr>
      <vt:lpstr>New year activity</vt:lpstr>
      <vt:lpstr>New year activity</vt:lpstr>
      <vt:lpstr>New year activity</vt:lpstr>
      <vt:lpstr>What Vietnam can learn from Korea?</vt:lpstr>
      <vt:lpstr>What Korea can learn from Vietnam?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2021-02-15T09:28:38Z</dcterms:modified>
</cp:coreProperties>
</file>