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5" r:id="rId6"/>
    <p:sldId id="281" r:id="rId7"/>
    <p:sldId id="276" r:id="rId8"/>
    <p:sldId id="280" r:id="rId9"/>
    <p:sldId id="278" r:id="rId10"/>
    <p:sldId id="279" r:id="rId11"/>
    <p:sldId id="277" r:id="rId12"/>
    <p:sldId id="282" r:id="rId13"/>
    <p:sldId id="284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 autoAdjust="0"/>
    <p:restoredTop sz="96552" autoAdjust="0"/>
  </p:normalViewPr>
  <p:slideViewPr>
    <p:cSldViewPr snapToGrid="0">
      <p:cViewPr>
        <p:scale>
          <a:sx n="100" d="100"/>
          <a:sy n="100" d="100"/>
        </p:scale>
        <p:origin x="10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베트남 의 명절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</a:t>
            </a:r>
            <a:br>
              <a:rPr lang="en-US" sz="4000" b="1" dirty="0">
                <a:highlight>
                  <a:srgbClr val="00FFFF"/>
                </a:highlight>
                <a:latin typeface="Abadi" panose="020B0604020104020204" pitchFamily="34" charset="0"/>
              </a:rPr>
            </a:br>
            <a:r>
              <a:rPr lang="en-US" sz="2400" b="1" dirty="0">
                <a:highlight>
                  <a:srgbClr val="00FFFF"/>
                </a:highlight>
                <a:latin typeface="Abadi" panose="020B0604020104020204" pitchFamily="34" charset="0"/>
              </a:rPr>
              <a:t>Differences and Similarities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2447"/>
            <a:ext cx="6095998" cy="2421775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/>
              <a:t>박정희 대통령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광주 민주화 항쟁</a:t>
            </a:r>
            <a:endParaRPr lang="en-US" altLang="ko-KR" sz="2800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AD808F-95C5-4F3F-9FA1-646977A5D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04432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80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3063357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Great leader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박정희</a:t>
                      </a:r>
                      <a:endParaRPr lang="en-US" altLang="ko-KR" sz="1400" dirty="0">
                        <a:latin typeface="Abadi" panose="020B0604020104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Ho Chi Minh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France, England, America, China, Soviet Union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2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화산 이씨</a:t>
            </a:r>
            <a:r>
              <a:rPr lang="en-US" altLang="ko-KR" sz="2400" dirty="0"/>
              <a:t>, </a:t>
            </a:r>
            <a:r>
              <a:rPr lang="ko-KR" altLang="en-US" sz="2400" dirty="0"/>
              <a:t>花山李氏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Hoa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thị</a:t>
            </a:r>
            <a:endParaRPr lang="en-US" altLang="ko-KR" sz="2400" dirty="0"/>
          </a:p>
          <a:p>
            <a:pPr lvl="1"/>
            <a:r>
              <a:rPr lang="ko-KR" altLang="en-US" dirty="0"/>
              <a:t>이용상</a:t>
            </a:r>
            <a:r>
              <a:rPr lang="en-US" altLang="ko-KR" dirty="0"/>
              <a:t>, </a:t>
            </a:r>
            <a:r>
              <a:rPr lang="ko-KR" altLang="en-US" dirty="0"/>
              <a:t>李龍祥</a:t>
            </a:r>
            <a:r>
              <a:rPr lang="en-US" altLang="ko-KR" dirty="0"/>
              <a:t>, </a:t>
            </a:r>
            <a:r>
              <a:rPr lang="vi-VN" altLang="ko-KR" dirty="0"/>
              <a:t>Lý Long Tường</a:t>
            </a:r>
          </a:p>
        </p:txBody>
      </p:sp>
    </p:spTree>
    <p:extLst>
      <p:ext uri="{BB962C8B-B14F-4D97-AF65-F5344CB8AC3E}">
        <p14:creationId xmlns:p14="http://schemas.microsoft.com/office/powerpoint/2010/main" val="427205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lvl="0"/>
            <a:r>
              <a:rPr lang="en-US" sz="2800" b="1" i="0" dirty="0">
                <a:solidFill>
                  <a:schemeClr val="tx1"/>
                </a:solidFill>
                <a:latin typeface="Abadi" panose="020B0604020104020204" pitchFamily="34" charset="0"/>
              </a:rPr>
              <a:t>What Korea can learn from Vietnam?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52885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E3C0C00-3B75-49F7-93F8-BE4CA616F7E0}"/>
              </a:ext>
            </a:extLst>
          </p:cNvPr>
          <p:cNvSpPr txBox="1">
            <a:spLocks/>
          </p:cNvSpPr>
          <p:nvPr/>
        </p:nvSpPr>
        <p:spPr>
          <a:xfrm>
            <a:off x="1" y="2562447"/>
            <a:ext cx="6095998" cy="242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r>
              <a:rPr lang="en-US" altLang="ko-KR" sz="2800" dirty="0"/>
              <a:t>Balance between China and America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Relationship with N. Korea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8671" y="0"/>
            <a:ext cx="7075929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민족과 역사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472026"/>
              </p:ext>
            </p:extLst>
          </p:nvPr>
        </p:nvGraphicFramePr>
        <p:xfrm>
          <a:off x="0" y="1191260"/>
          <a:ext cx="6096000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endParaRPr lang="en-US" sz="14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Abadi" panose="020B0604020104020204" pitchFamily="34" charset="0"/>
                        </a:rPr>
                        <a:t>전통의상</a:t>
                      </a:r>
                      <a:endParaRPr lang="en-US" sz="1400" b="1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4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tứ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thân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(four-part dress)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dài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      (long dress)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bà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ba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  (the shirt of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Mrs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C595B-CF72-4928-AD8E-2BE1FF56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0" y="3810317"/>
            <a:ext cx="2788594" cy="2879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38FA2-8512-4399-9820-FB0B14C3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83" y="3810317"/>
            <a:ext cx="2088159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AE2C3C-89E0-4387-8CD7-347287D4FCC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Greetings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EFCEA8F-5F25-4AAB-A678-D5B129387C4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Fortune teller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AF4D2-8C5B-4567-A9ED-17DF96068963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세뱃돈</a:t>
            </a:r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FD22D15-5D8E-430E-8C5A-D82A7EC802BF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37240E-1E4B-4814-904B-C330AE25CEE6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베트남 축구 국가대표팀</a:t>
            </a:r>
            <a:r>
              <a:rPr lang="en-US" altLang="ko-KR" sz="2400" dirty="0"/>
              <a:t>: </a:t>
            </a:r>
            <a:r>
              <a:rPr lang="ko-KR" altLang="en-US" sz="2400" dirty="0"/>
              <a:t>박항서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7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98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</vt:lpstr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민족과 역사</vt:lpstr>
      <vt:lpstr>설날 이벤트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Vietnam can learn from Korea?</vt:lpstr>
      <vt:lpstr>What Vietnam can learn from Korea?</vt:lpstr>
      <vt:lpstr>What Vietnam can learn from Korea?</vt:lpstr>
      <vt:lpstr>What Korea can learn from Vietnam?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2021-02-18T09:04:16Z</dcterms:modified>
</cp:coreProperties>
</file>