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2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83375" autoAdjust="0"/>
  </p:normalViewPr>
  <p:slideViewPr>
    <p:cSldViewPr snapToGrid="0">
      <p:cViewPr>
        <p:scale>
          <a:sx n="90" d="100"/>
          <a:sy n="90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Some fact of Vietnam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7393" custLinFactNeighborY="-492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ScaleX="105419" custScaleY="18450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61346" y="665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44072" y="161912"/>
          <a:ext cx="431489" cy="4314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44781" y="665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Some fact of Vietnam</a:t>
          </a:r>
        </a:p>
      </dsp:txBody>
      <dsp:txXfrm>
        <a:off x="844781" y="6658"/>
        <a:ext cx="4593678" cy="784526"/>
      </dsp:txXfrm>
    </dsp:sp>
    <dsp:sp modelId="{A7FEDAED-2CDA-4D2F-883D-8D7438E3B422}">
      <dsp:nvSpPr>
        <dsp:cNvPr id="0" name=""/>
        <dsp:cNvSpPr/>
      </dsp:nvSpPr>
      <dsp:spPr>
        <a:xfrm>
          <a:off x="-61346" y="987315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5972" y="1163834"/>
          <a:ext cx="431489" cy="4314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44781" y="987315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sp:txBody>
      <dsp:txXfrm>
        <a:off x="844781" y="987315"/>
        <a:ext cx="4593678" cy="784526"/>
      </dsp:txXfrm>
    </dsp:sp>
    <dsp:sp modelId="{712D2B29-4977-4B70-ABE9-215A9E804015}">
      <dsp:nvSpPr>
        <dsp:cNvPr id="0" name=""/>
        <dsp:cNvSpPr/>
      </dsp:nvSpPr>
      <dsp:spPr>
        <a:xfrm>
          <a:off x="-61346" y="2299467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5972" y="2475985"/>
          <a:ext cx="431489" cy="431489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20315" y="1967973"/>
          <a:ext cx="4842610" cy="144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720315" y="1967973"/>
        <a:ext cx="4842610" cy="1447513"/>
      </dsp:txXfrm>
    </dsp:sp>
    <dsp:sp modelId="{59534EC1-7FD9-454B-8378-AACE14683CA9}">
      <dsp:nvSpPr>
        <dsp:cNvPr id="0" name=""/>
        <dsp:cNvSpPr/>
      </dsp:nvSpPr>
      <dsp:spPr>
        <a:xfrm>
          <a:off x="-61346" y="361161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5972" y="3788136"/>
          <a:ext cx="431489" cy="431489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44781" y="361161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sp:txBody>
      <dsp:txXfrm>
        <a:off x="844781" y="3611618"/>
        <a:ext cx="4593678" cy="78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090337"/>
              </p:ext>
            </p:extLst>
          </p:nvPr>
        </p:nvGraphicFramePr>
        <p:xfrm>
          <a:off x="6690421" y="1756697"/>
          <a:ext cx="550157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D7C2BA-D699-419C-8DF1-610B0B285F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l="16358" r="16358"/>
          <a:stretch>
            <a:fillRect/>
          </a:stretch>
        </p:blipFill>
        <p:spPr>
          <a:xfrm>
            <a:off x="0" y="1274980"/>
            <a:ext cx="6690420" cy="558302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6A2AAA5-11DB-4569-818C-EBA78CFF9D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749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latin typeface="Abadi" panose="020B0604020104020204" pitchFamily="34" charset="0"/>
              </a:rPr>
              <a:t>대한민국</a:t>
            </a:r>
            <a:r>
              <a:rPr lang="en-US" sz="3200" b="1" dirty="0">
                <a:latin typeface="Abadi" panose="020B0604020104020204" pitchFamily="34" charset="0"/>
              </a:rPr>
              <a:t> vs. </a:t>
            </a:r>
            <a:r>
              <a:rPr lang="ko-KR" altLang="en-US" sz="3200" b="1" dirty="0">
                <a:latin typeface="Abadi" panose="020B0604020104020204" pitchFamily="34" charset="0"/>
              </a:rPr>
              <a:t>베트남 의 명절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br>
              <a:rPr lang="en-US" sz="4000" b="1" dirty="0">
                <a:latin typeface="Abadi" panose="020B0604020104020204" pitchFamily="34" charset="0"/>
              </a:rPr>
            </a:br>
            <a:r>
              <a:rPr lang="en-US" sz="2400" b="1" dirty="0">
                <a:latin typeface="Abadi" panose="020B0604020104020204" pitchFamily="34" charset="0"/>
              </a:rPr>
              <a:t>Differences and Similarities</a:t>
            </a: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People and history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46695"/>
              </p:ext>
            </p:extLst>
          </p:nvPr>
        </p:nvGraphicFramePr>
        <p:xfrm>
          <a:off x="0" y="1823720"/>
          <a:ext cx="6096000" cy="296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badi" panose="020B0604020104020204" pitchFamily="34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~50mil  (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~25mil  (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one ethnic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~100mil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54 ethnic groups 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(China - 56 ethnic)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main (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Kinh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people)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0310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2 parts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1950-now:</a:t>
                      </a:r>
                    </a:p>
                    <a:p>
                      <a:pPr algn="l"/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 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vs 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2 times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1954 - 1975: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북베트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16xx  - 18xx: 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남베트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Folk costume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한복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베트남복</a:t>
                      </a:r>
                      <a:r>
                        <a:rPr lang="en-US" altLang="ko-KR" sz="1400" dirty="0">
                          <a:latin typeface="Abadi" panose="020B0604020104020204" pitchFamily="34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Ao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dai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Ao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tu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61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7400"/>
            <a:ext cx="6075915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1"/>
            <a:ext cx="5994398" cy="5357811"/>
          </a:xfrm>
        </p:spPr>
        <p:txBody>
          <a:bodyPr/>
          <a:lstStyle/>
          <a:p>
            <a:r>
              <a:rPr lang="ko-KR" altLang="en-US" dirty="0"/>
              <a:t>설날음식</a:t>
            </a:r>
            <a:endParaRPr lang="en-US" altLang="ko-KR" dirty="0"/>
          </a:p>
          <a:p>
            <a:r>
              <a:rPr lang="ko-KR" altLang="en-US" dirty="0"/>
              <a:t>전통놀이</a:t>
            </a:r>
            <a:r>
              <a:rPr lang="en-US" altLang="ko-KR" dirty="0"/>
              <a:t> (</a:t>
            </a:r>
            <a:r>
              <a:rPr lang="en-US" altLang="ko-KR" dirty="0" err="1"/>
              <a:t>tro</a:t>
            </a:r>
            <a:r>
              <a:rPr lang="en-US" altLang="ko-KR" dirty="0"/>
              <a:t> </a:t>
            </a:r>
            <a:r>
              <a:rPr lang="en-US" altLang="ko-KR" dirty="0" err="1"/>
              <a:t>choi</a:t>
            </a:r>
            <a:r>
              <a:rPr lang="en-US" altLang="ko-KR" dirty="0"/>
              <a:t> </a:t>
            </a:r>
            <a:r>
              <a:rPr lang="en-US" altLang="ko-KR" dirty="0" err="1"/>
              <a:t>truyen</a:t>
            </a:r>
            <a:r>
              <a:rPr lang="ko-KR" altLang="en-US" dirty="0"/>
              <a:t> </a:t>
            </a:r>
            <a:r>
              <a:rPr lang="en-US" altLang="ko-KR" dirty="0"/>
              <a:t>thong)</a:t>
            </a:r>
          </a:p>
          <a:p>
            <a:r>
              <a:rPr lang="ko-KR" altLang="en-US" dirty="0"/>
              <a:t>차례</a:t>
            </a:r>
            <a:endParaRPr lang="en-US" altLang="ko-KR" dirty="0"/>
          </a:p>
          <a:p>
            <a:r>
              <a:rPr lang="ko-KR" altLang="en-US" dirty="0"/>
              <a:t>덕담</a:t>
            </a:r>
            <a:endParaRPr lang="en-US" altLang="ko-KR" dirty="0"/>
          </a:p>
          <a:p>
            <a:r>
              <a:rPr lang="ko-KR" altLang="en-US" dirty="0"/>
              <a:t>세뱃돈</a:t>
            </a:r>
            <a:endParaRPr lang="en-US" altLang="ko-KR" dirty="0"/>
          </a:p>
          <a:p>
            <a:r>
              <a:rPr lang="ko-KR" altLang="en-US" dirty="0"/>
              <a:t>설빔 </a:t>
            </a:r>
            <a:r>
              <a:rPr lang="en-US" altLang="ko-KR" dirty="0"/>
              <a:t>(Quan </a:t>
            </a:r>
            <a:r>
              <a:rPr lang="en-US" altLang="ko-KR" dirty="0" err="1"/>
              <a:t>ao</a:t>
            </a:r>
            <a:r>
              <a:rPr lang="en-US" altLang="ko-KR" dirty="0"/>
              <a:t> </a:t>
            </a:r>
            <a:r>
              <a:rPr lang="en-US" altLang="ko-KR" dirty="0" err="1"/>
              <a:t>ngay</a:t>
            </a:r>
            <a:r>
              <a:rPr lang="en-US" altLang="ko-KR" dirty="0"/>
              <a:t> </a:t>
            </a:r>
            <a:r>
              <a:rPr lang="en-US" altLang="ko-KR" dirty="0" err="1"/>
              <a:t>tet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성묘 </a:t>
            </a:r>
            <a:r>
              <a:rPr lang="en-US" altLang="ko-KR" dirty="0"/>
              <a:t>( </a:t>
            </a:r>
            <a:r>
              <a:rPr lang="en-US" altLang="ko-KR" dirty="0" err="1"/>
              <a:t>tao</a:t>
            </a:r>
            <a:r>
              <a:rPr lang="en-US" altLang="ko-KR" dirty="0"/>
              <a:t> </a:t>
            </a:r>
            <a:r>
              <a:rPr lang="en-US" altLang="ko-KR" dirty="0" err="1"/>
              <a:t>mo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친척 </a:t>
            </a:r>
            <a:r>
              <a:rPr lang="en-US" altLang="ko-KR" dirty="0"/>
              <a:t>(ho hang)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3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People and history</vt:lpstr>
      <vt:lpstr>New year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2020-02-14T09:17:00Z</dcterms:created>
  <dcterms:modified xsi:type="dcterms:W3CDTF">2021-02-14T14:15:32Z</dcterms:modified>
</cp:coreProperties>
</file>