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2" r:id="rId5"/>
    <p:sldId id="275" r:id="rId6"/>
    <p:sldId id="281" r:id="rId7"/>
    <p:sldId id="282" r:id="rId8"/>
    <p:sldId id="276" r:id="rId9"/>
    <p:sldId id="279" r:id="rId10"/>
    <p:sldId id="278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833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5" autoAdjust="0"/>
    <p:restoredTop sz="86004" autoAdjust="0"/>
  </p:normalViewPr>
  <p:slideViewPr>
    <p:cSldViewPr snapToGrid="0">
      <p:cViewPr>
        <p:scale>
          <a:sx n="75" d="100"/>
          <a:sy n="75" d="100"/>
        </p:scale>
        <p:origin x="201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Some facts of Vietnam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b="0" i="0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b="0" i="0"/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b="0" i="0"/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b="0" i="0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dirty="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b="0" i="0"/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b="0" i="0"/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b="0" i="0"/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b="0" i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 custLinFactNeighborX="-7393" custLinFactNeighborY="-4928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 custScaleX="105419" custScaleY="184508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-61346" y="665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144072" y="161912"/>
          <a:ext cx="431489" cy="431489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844781" y="665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Some facts of Vietnam</a:t>
          </a:r>
        </a:p>
      </dsp:txBody>
      <dsp:txXfrm>
        <a:off x="844781" y="6658"/>
        <a:ext cx="4593678" cy="784526"/>
      </dsp:txXfrm>
    </dsp:sp>
    <dsp:sp modelId="{A7FEDAED-2CDA-4D2F-883D-8D7438E3B422}">
      <dsp:nvSpPr>
        <dsp:cNvPr id="0" name=""/>
        <dsp:cNvSpPr/>
      </dsp:nvSpPr>
      <dsp:spPr>
        <a:xfrm>
          <a:off x="-61346" y="987315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175972" y="1163834"/>
          <a:ext cx="431489" cy="431489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844781" y="987315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sp:txBody>
      <dsp:txXfrm>
        <a:off x="844781" y="987315"/>
        <a:ext cx="4593678" cy="784526"/>
      </dsp:txXfrm>
    </dsp:sp>
    <dsp:sp modelId="{712D2B29-4977-4B70-ABE9-215A9E804015}">
      <dsp:nvSpPr>
        <dsp:cNvPr id="0" name=""/>
        <dsp:cNvSpPr/>
      </dsp:nvSpPr>
      <dsp:spPr>
        <a:xfrm>
          <a:off x="-61346" y="2299467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175972" y="2475985"/>
          <a:ext cx="431489" cy="431489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720315" y="1967973"/>
          <a:ext cx="4842610" cy="144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kern="1200" dirty="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720315" y="1967973"/>
        <a:ext cx="4842610" cy="1447513"/>
      </dsp:txXfrm>
    </dsp:sp>
    <dsp:sp modelId="{59534EC1-7FD9-454B-8378-AACE14683CA9}">
      <dsp:nvSpPr>
        <dsp:cNvPr id="0" name=""/>
        <dsp:cNvSpPr/>
      </dsp:nvSpPr>
      <dsp:spPr>
        <a:xfrm>
          <a:off x="-61346" y="361161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175972" y="3788136"/>
          <a:ext cx="431489" cy="431489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844781" y="361161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sp:txBody>
      <dsp:txXfrm>
        <a:off x="844781" y="3611618"/>
        <a:ext cx="4593678" cy="784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2C6EDC-7FFA-47A2-B52F-55A206E44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DADD-70D2-4CFE-B25E-1F36E04B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639B8-EA76-475F-ABF2-3D49BD1F56D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A19CE-73D9-4994-9060-F191EDCCB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7C41-E403-4DA7-841A-2A4B1C464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7899-3180-4353-9ECC-DB9AF208C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F3147-C309-44B8-AF20-BAB82B7C4F88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C06A-4905-4B1A-83C1-3B011A8CF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https://www.vietvisiontravel.com/post/tet-holiday-vietnamese-new-year-festival/</a:t>
            </a:r>
          </a:p>
          <a:p>
            <a:r>
              <a:rPr lang="en-US" dirty="0"/>
              <a:t>https://www.photovisi.com/vi/photovisi/angled-side-by-side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3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8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26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3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C2F631-6179-4019-A4DE-E71E4BCD7A9A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D4645D-B764-4859-9EF5-D320F7C474D4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0AF439-96CB-4860-A71E-A61E0D722A9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9999" y="2561013"/>
            <a:ext cx="4689604" cy="823912"/>
          </a:xfrm>
          <a:solidFill>
            <a:schemeClr val="accent1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C3577A-AD90-453C-A7D5-994712C3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2399" y="2561013"/>
            <a:ext cx="4689602" cy="823912"/>
          </a:xfr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1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ef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28F3-1D82-46F1-B1A3-00830CB35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05FE9B-8EFA-4B5C-B7E0-1BA35304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8B3D-5284-49B6-95FE-F6F67199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B87C-2A1C-4361-ABCD-71640D949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845-7EE3-4215-838A-9B26984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0B72-F0E4-4D09-8DA2-36F92C9E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E62E-1D1A-4230-8716-C6873BE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1F35-FB12-46E2-A9E5-6CB4364CA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B5D9-E2DC-4C3D-8035-080BA5D94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 userDrawn="1"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 userDrawn="1"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 userDrawn="1"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7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prstGeom prst="hexagon">
            <a:avLst>
              <a:gd name="adj" fmla="val 708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46" y="1873780"/>
            <a:ext cx="3442907" cy="311044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84700" y="0"/>
            <a:ext cx="7607300" cy="6858000"/>
          </a:xfrm>
          <a:prstGeom prst="hexagon">
            <a:avLst>
              <a:gd name="adj" fmla="val 6667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9000"/>
            <a:ext cx="4930600" cy="3960000"/>
          </a:xfrm>
        </p:spPr>
        <p:txBody>
          <a:bodyPr lIns="180000" rIns="180000"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er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60600"/>
            <a:ext cx="12192000" cy="4597400"/>
          </a:xfrm>
          <a:solidFill>
            <a:schemeClr val="bg1">
              <a:lumMod val="95000"/>
            </a:schemeClr>
          </a:solidFill>
        </p:spPr>
        <p:txBody>
          <a:bodyPr t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C1BBA-DE16-432B-8D17-818D7C0681CA}"/>
              </a:ext>
            </a:extLst>
          </p:cNvPr>
          <p:cNvCxnSpPr/>
          <p:nvPr userDrawn="1"/>
        </p:nvCxnSpPr>
        <p:spPr>
          <a:xfrm>
            <a:off x="4813300" y="649040"/>
            <a:ext cx="0" cy="935633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1F72D-E459-4AC6-90FE-C37E1BE0C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306388"/>
            <a:ext cx="3403600" cy="162242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US" dirty="0"/>
              <a:t>Place Your Sub Header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1" y="305644"/>
            <a:ext cx="4421084" cy="16224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2268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ig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B7FBEE-222F-4F5D-A2AE-6EF6ED8657BB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29000"/>
            <a:ext cx="10022400" cy="22770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4"/>
            </a:solidFill>
          </a:ln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2032000"/>
            <a:ext cx="12192000" cy="482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5937026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ED2F4-3B67-4A5F-8A1F-35C9EA9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100224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015-1790-4813-8F0C-87F6BF83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998" y="2564295"/>
            <a:ext cx="10022400" cy="31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5440-5145-48EA-AB31-9537362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C9D5-326C-41F2-81FC-4A60388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6425" y="6142912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7" r:id="rId4"/>
    <p:sldLayoutId id="2147483668" r:id="rId5"/>
    <p:sldLayoutId id="2147483660" r:id="rId6"/>
    <p:sldLayoutId id="2147483650" r:id="rId7"/>
    <p:sldLayoutId id="2147483669" r:id="rId8"/>
    <p:sldLayoutId id="2147483665" r:id="rId9"/>
    <p:sldLayoutId id="2147483652" r:id="rId10"/>
    <p:sldLayoutId id="2147483666" r:id="rId11"/>
    <p:sldLayoutId id="2147483661" r:id="rId12"/>
    <p:sldLayoutId id="2147483662" r:id="rId13"/>
    <p:sldLayoutId id="2147483654" r:id="rId14"/>
    <p:sldLayoutId id="2147483663" r:id="rId15"/>
    <p:sldLayoutId id="2147483664" r:id="rId16"/>
    <p:sldLayoutId id="2147483655" r:id="rId17"/>
    <p:sldLayoutId id="2147483656" r:id="rId1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3763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 descr="SmartArt Placeholder - Contact List">
            <a:extLst>
              <a:ext uri="{FF2B5EF4-FFF2-40B4-BE49-F238E27FC236}">
                <a16:creationId xmlns:a16="http://schemas.microsoft.com/office/drawing/2014/main" id="{1A11682C-5A33-4416-B522-95A3BA9AA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824895"/>
              </p:ext>
            </p:extLst>
          </p:nvPr>
        </p:nvGraphicFramePr>
        <p:xfrm>
          <a:off x="6690421" y="1756697"/>
          <a:ext cx="5501579" cy="440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33931-FC96-4D4A-90F2-F25B03FE8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8D7C2BA-D699-419C-8DF1-610B0B285FA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8"/>
          <a:srcRect l="16358" r="16358"/>
          <a:stretch>
            <a:fillRect/>
          </a:stretch>
        </p:blipFill>
        <p:spPr>
          <a:xfrm>
            <a:off x="0" y="1274980"/>
            <a:ext cx="6690420" cy="5583020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B6A2AAA5-11DB-4569-818C-EBA78CFF9DD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7497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highlight>
                  <a:srgbClr val="00FFFF"/>
                </a:highlight>
                <a:latin typeface="Abadi" panose="020B0604020104020204" pitchFamily="34" charset="0"/>
              </a:rPr>
              <a:t>LUNAR NEW YEAR HOLIDAY:</a:t>
            </a:r>
          </a:p>
          <a:p>
            <a:pPr algn="ctr"/>
            <a:r>
              <a:rPr 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What do Vietnamese do during “TET’ holiday?</a:t>
            </a:r>
          </a:p>
        </p:txBody>
      </p:sp>
    </p:spTree>
    <p:extLst>
      <p:ext uri="{BB962C8B-B14F-4D97-AF65-F5344CB8AC3E}">
        <p14:creationId xmlns:p14="http://schemas.microsoft.com/office/powerpoint/2010/main" val="184343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6600"/>
          </a:solidFill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베트남민족</a:t>
            </a: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8B3944-71CD-4AD5-9EB5-B9BBD7CC9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867670"/>
              </p:ext>
            </p:extLst>
          </p:nvPr>
        </p:nvGraphicFramePr>
        <p:xfrm>
          <a:off x="101600" y="1072596"/>
          <a:ext cx="4765349" cy="220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477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1692073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2523799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</a:t>
                      </a:r>
                      <a:endParaRPr lang="en-US" sz="1200" b="1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~50mil  (</a:t>
                      </a:r>
                      <a:r>
                        <a:rPr lang="ko-KR" altLang="en-US" sz="1200" b="1" dirty="0">
                          <a:latin typeface="Abadi" panose="020B0604020104020204" pitchFamily="34" charset="0"/>
                        </a:rPr>
                        <a:t>대한민국</a:t>
                      </a:r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~25mil  (</a:t>
                      </a:r>
                      <a:r>
                        <a:rPr lang="ko-KR" altLang="en-US" sz="12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200" b="1" dirty="0">
                          <a:latin typeface="Abadi" panose="020B0604020104020204" pitchFamily="34" charset="0"/>
                        </a:rPr>
                        <a:t>한</a:t>
                      </a:r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one ethnic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~100mil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54 ethnic groups </a:t>
                      </a:r>
                    </a:p>
                    <a:p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(China - 56 ethnic)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main ( </a:t>
                      </a:r>
                      <a:r>
                        <a:rPr lang="en-US" sz="1200" dirty="0" err="1">
                          <a:effectLst/>
                          <a:latin typeface="Abadi" panose="020B0604020104020204" pitchFamily="34" charset="0"/>
                        </a:rPr>
                        <a:t>Kinh</a:t>
                      </a:r>
                      <a:r>
                        <a:rPr lang="en-US" sz="1200" dirty="0">
                          <a:effectLst/>
                          <a:latin typeface="Abadi" panose="020B0604020104020204" pitchFamily="34" charset="0"/>
                        </a:rPr>
                        <a:t> people)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5031023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  <a:latin typeface="Abadi" panose="020B0604020104020204" pitchFamily="34" charset="0"/>
                        </a:rPr>
                        <a:t>전통의상</a:t>
                      </a:r>
                      <a:endParaRPr lang="en-US" sz="1200" b="1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Abadi" panose="020B0604020104020204" pitchFamily="34" charset="0"/>
                        </a:rPr>
                        <a:t>한복</a:t>
                      </a:r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Abadi" panose="020B0604020104020204" pitchFamily="34" charset="0"/>
                        </a:rPr>
                        <a:t>베트남복</a:t>
                      </a:r>
                      <a:r>
                        <a:rPr lang="en-US" altLang="ko-KR" sz="1200" dirty="0">
                          <a:latin typeface="Abadi" panose="020B060402010402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Áo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tứ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thân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(four-part dress)</a:t>
                      </a:r>
                    </a:p>
                    <a:p>
                      <a:pPr algn="l"/>
                      <a:r>
                        <a:rPr lang="en-US" sz="1200" dirty="0" err="1">
                          <a:latin typeface="Abadi" panose="020B0604020104020204" pitchFamily="34" charset="0"/>
                        </a:rPr>
                        <a:t>Áo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dài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      (long dress)</a:t>
                      </a:r>
                    </a:p>
                    <a:p>
                      <a:pPr algn="l"/>
                      <a:r>
                        <a:rPr lang="en-US" sz="1200" dirty="0" err="1">
                          <a:latin typeface="Abadi" panose="020B0604020104020204" pitchFamily="34" charset="0"/>
                        </a:rPr>
                        <a:t>Áo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bà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ba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  (the shirt of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Mrs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616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C595B-CF72-4928-AD8E-2BE1FF56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" y="3666893"/>
            <a:ext cx="3090121" cy="319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38FA2-8512-4399-9820-FB0B14C33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1" y="3654626"/>
            <a:ext cx="2331738" cy="3215639"/>
          </a:xfrm>
          <a:prstGeom prst="rect">
            <a:avLst/>
          </a:prstGeom>
        </p:spPr>
      </p:pic>
      <p:pic>
        <p:nvPicPr>
          <p:cNvPr id="9" name="Picture Placeholder 8" descr="A picture containing text, person, outdoor, standing&#10;&#10;Description automatically generated">
            <a:extLst>
              <a:ext uri="{FF2B5EF4-FFF2-40B4-BE49-F238E27FC236}">
                <a16:creationId xmlns:a16="http://schemas.microsoft.com/office/drawing/2014/main" id="{AD3440DD-AB14-4A81-9FA8-37AF1435E08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/>
          <a:srcRect l="3573" t="4007" r="13849" b="-2004"/>
          <a:stretch/>
        </p:blipFill>
        <p:spPr>
          <a:xfrm>
            <a:off x="4866949" y="0"/>
            <a:ext cx="8495258" cy="6857999"/>
          </a:xfrm>
        </p:spPr>
      </p:pic>
    </p:spTree>
    <p:extLst>
      <p:ext uri="{BB962C8B-B14F-4D97-AF65-F5344CB8AC3E}">
        <p14:creationId xmlns:p14="http://schemas.microsoft.com/office/powerpoint/2010/main" val="2940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picture containing text, white goods, different, several&#10;&#10;Description automatically generated">
            <a:extLst>
              <a:ext uri="{FF2B5EF4-FFF2-40B4-BE49-F238E27FC236}">
                <a16:creationId xmlns:a16="http://schemas.microsoft.com/office/drawing/2014/main" id="{D49C5A68-D495-4D74-8D22-E485F196E4A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3436" b="3436"/>
          <a:stretch>
            <a:fillRect/>
          </a:stretch>
        </p:blipFill>
        <p:spPr>
          <a:xfrm>
            <a:off x="2867555" y="-4490"/>
            <a:ext cx="9815512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4584700" cy="792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3" y="1181102"/>
            <a:ext cx="2641598" cy="1572608"/>
          </a:xfrm>
        </p:spPr>
        <p:txBody>
          <a:bodyPr/>
          <a:lstStyle/>
          <a:p>
            <a:r>
              <a:rPr lang="ko-KR" altLang="en-US" dirty="0"/>
              <a:t>성묘 </a:t>
            </a:r>
            <a:r>
              <a:rPr lang="en-US" altLang="ko-KR" dirty="0"/>
              <a:t>( </a:t>
            </a:r>
            <a:r>
              <a:rPr lang="en-US" altLang="ko-KR" dirty="0" err="1"/>
              <a:t>tao</a:t>
            </a:r>
            <a:r>
              <a:rPr lang="en-US" altLang="ko-KR" dirty="0"/>
              <a:t> </a:t>
            </a:r>
            <a:r>
              <a:rPr lang="en-US" altLang="ko-KR" dirty="0" err="1"/>
              <a:t>mo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Tray of Five Fruits</a:t>
            </a:r>
          </a:p>
          <a:p>
            <a:r>
              <a:rPr lang="en-US" altLang="ko-KR" dirty="0"/>
              <a:t>Neu Tree</a:t>
            </a:r>
          </a:p>
          <a:p>
            <a:r>
              <a:rPr lang="en-US" altLang="ko-KR" dirty="0"/>
              <a:t>Flowers: Dao, Mai</a:t>
            </a:r>
          </a:p>
        </p:txBody>
      </p:sp>
    </p:spTree>
    <p:extLst>
      <p:ext uri="{BB962C8B-B14F-4D97-AF65-F5344CB8AC3E}">
        <p14:creationId xmlns:p14="http://schemas.microsoft.com/office/powerpoint/2010/main" val="210884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erson standing next to a tray of food&#10;&#10;Description automatically generated with low confidence">
            <a:extLst>
              <a:ext uri="{FF2B5EF4-FFF2-40B4-BE49-F238E27FC236}">
                <a16:creationId xmlns:a16="http://schemas.microsoft.com/office/drawing/2014/main" id="{8114F695-353E-49EF-A294-EEFABE3CF51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3436" b="3436"/>
          <a:stretch>
            <a:fillRect/>
          </a:stretch>
        </p:blipFill>
        <p:spPr>
          <a:xfrm>
            <a:off x="4092575" y="0"/>
            <a:ext cx="931545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4584700" cy="792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1"/>
            <a:ext cx="4584699" cy="1835367"/>
          </a:xfrm>
        </p:spPr>
        <p:txBody>
          <a:bodyPr>
            <a:normAutofit/>
          </a:bodyPr>
          <a:lstStyle/>
          <a:p>
            <a:r>
              <a:rPr lang="ko-KR" altLang="en-US" dirty="0"/>
              <a:t>설날음식</a:t>
            </a:r>
            <a:endParaRPr lang="en-US" altLang="ko-KR" dirty="0"/>
          </a:p>
          <a:p>
            <a:r>
              <a:rPr lang="en-US" altLang="ko-KR" dirty="0"/>
              <a:t>Chung cake</a:t>
            </a:r>
          </a:p>
          <a:p>
            <a:r>
              <a:rPr lang="en-US" altLang="ko-KR" dirty="0"/>
              <a:t>Pickled onions: </a:t>
            </a:r>
            <a:r>
              <a:rPr lang="ko-KR" altLang="en-US" dirty="0"/>
              <a:t>베트남 김지</a:t>
            </a:r>
            <a:endParaRPr lang="en-US" altLang="ko-KR" dirty="0"/>
          </a:p>
          <a:p>
            <a:r>
              <a:rPr lang="en-US" altLang="ko-KR" dirty="0"/>
              <a:t>Jam</a:t>
            </a:r>
          </a:p>
          <a:p>
            <a:endParaRPr lang="en-US" altLang="ko-KR" dirty="0"/>
          </a:p>
        </p:txBody>
      </p:sp>
      <p:pic>
        <p:nvPicPr>
          <p:cNvPr id="9" name="Picture 8" descr="A bowl of soup on a table&#10;&#10;Description automatically generated with low confidence">
            <a:extLst>
              <a:ext uri="{FF2B5EF4-FFF2-40B4-BE49-F238E27FC236}">
                <a16:creationId xmlns:a16="http://schemas.microsoft.com/office/drawing/2014/main" id="{9C8E4F34-020E-4FF8-8A82-CE2BD460B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57049">
            <a:off x="-47075" y="3170845"/>
            <a:ext cx="4882051" cy="21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A5B0BCC7-425F-4106-ADB0-236BF1D3749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-851" r="-6231"/>
          <a:stretch/>
        </p:blipFill>
        <p:spPr>
          <a:xfrm>
            <a:off x="4381500" y="0"/>
            <a:ext cx="8293100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4584699" cy="2247898"/>
          </a:xfrm>
        </p:spPr>
        <p:txBody>
          <a:bodyPr/>
          <a:lstStyle/>
          <a:p>
            <a:r>
              <a:rPr lang="ko-KR" altLang="en-US" dirty="0"/>
              <a:t>친척 </a:t>
            </a:r>
            <a:r>
              <a:rPr lang="en-US" altLang="ko-KR" dirty="0"/>
              <a:t>(ho hang)</a:t>
            </a:r>
          </a:p>
          <a:p>
            <a:pPr lvl="1"/>
            <a:r>
              <a:rPr lang="ko-KR" altLang="en-US" dirty="0"/>
              <a:t>세뱃돈</a:t>
            </a:r>
            <a:endParaRPr lang="en-US" altLang="ko-KR" dirty="0"/>
          </a:p>
          <a:p>
            <a:pPr lvl="1"/>
            <a:r>
              <a:rPr lang="en-US" altLang="ko-KR" dirty="0"/>
              <a:t>Visiting relatives, friends, colleagues, neighbors</a:t>
            </a:r>
          </a:p>
          <a:p>
            <a:pPr lvl="1"/>
            <a:r>
              <a:rPr lang="en-US" altLang="ko-KR" dirty="0"/>
              <a:t>The first day is father’s Tet</a:t>
            </a:r>
          </a:p>
          <a:p>
            <a:pPr lvl="1"/>
            <a:r>
              <a:rPr lang="en-US" altLang="ko-KR" dirty="0"/>
              <a:t>The second day is mother’s Tet</a:t>
            </a:r>
          </a:p>
          <a:p>
            <a:pPr lvl="1"/>
            <a:r>
              <a:rPr lang="en-US" altLang="ko-KR" dirty="0"/>
              <a:t>The third day is teacher’s Tet</a:t>
            </a:r>
          </a:p>
          <a:p>
            <a:endParaRPr lang="en-US" altLang="ko-KR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EAE2C3C-89E0-4387-8CD7-347287D4FCCD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3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B9868501-70E4-4822-B538-088AC771469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3975" r="3975"/>
          <a:stretch>
            <a:fillRect/>
          </a:stretch>
        </p:blipFill>
        <p:spPr>
          <a:xfrm>
            <a:off x="4257675" y="0"/>
            <a:ext cx="8293100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4584699" cy="3670298"/>
          </a:xfrm>
        </p:spPr>
        <p:txBody>
          <a:bodyPr/>
          <a:lstStyle/>
          <a:p>
            <a:r>
              <a:rPr lang="en-US" altLang="ko-KR" dirty="0"/>
              <a:t>Greeting(</a:t>
            </a:r>
            <a:r>
              <a:rPr lang="ko-KR" altLang="en-US" dirty="0"/>
              <a:t>새해 복 많이 받으세요</a:t>
            </a:r>
            <a:r>
              <a:rPr lang="en-US" altLang="ko-KR" dirty="0"/>
              <a:t>):</a:t>
            </a:r>
          </a:p>
          <a:p>
            <a:pPr lvl="1"/>
            <a:r>
              <a:rPr lang="en-US" altLang="ko-KR" dirty="0"/>
              <a:t>Live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 </a:t>
            </a:r>
            <a:r>
              <a:rPr lang="en-US" altLang="ko-KR" dirty="0"/>
              <a:t>years</a:t>
            </a:r>
          </a:p>
          <a:p>
            <a:pPr lvl="1"/>
            <a:r>
              <a:rPr lang="en-US" altLang="ko-KR" dirty="0"/>
              <a:t>Security, good health, and prosperity</a:t>
            </a:r>
          </a:p>
          <a:p>
            <a:pPr lvl="1"/>
            <a:r>
              <a:rPr lang="ko-KR" altLang="en-US" dirty="0"/>
              <a:t>萬事如意 </a:t>
            </a:r>
            <a:r>
              <a:rPr lang="en-US" altLang="ko-KR" dirty="0"/>
              <a:t>(Van 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en-US" altLang="ko-KR" dirty="0" err="1"/>
              <a:t>nhu</a:t>
            </a:r>
            <a:r>
              <a:rPr lang="en-US" altLang="ko-KR" dirty="0"/>
              <a:t> y)</a:t>
            </a:r>
          </a:p>
          <a:p>
            <a:pPr lvl="1"/>
            <a:r>
              <a:rPr lang="en-US" altLang="ko-KR" dirty="0"/>
              <a:t>Plenty of health</a:t>
            </a:r>
          </a:p>
          <a:p>
            <a:pPr lvl="1"/>
            <a:r>
              <a:rPr lang="ko-KR" altLang="en-US" dirty="0"/>
              <a:t>恭喜发财 </a:t>
            </a:r>
            <a:r>
              <a:rPr lang="en-US" altLang="ko-KR" dirty="0"/>
              <a:t>, </a:t>
            </a:r>
            <a:r>
              <a:rPr lang="ko-KR" altLang="en-US" dirty="0"/>
              <a:t>恭喜發財 </a:t>
            </a:r>
            <a:r>
              <a:rPr lang="en-US" altLang="ko-KR" dirty="0"/>
              <a:t>(</a:t>
            </a:r>
            <a:r>
              <a:rPr lang="en-US" altLang="ko-KR" dirty="0" err="1"/>
              <a:t>Cung</a:t>
            </a:r>
            <a:r>
              <a:rPr lang="en-US" altLang="ko-KR" dirty="0"/>
              <a:t> </a:t>
            </a:r>
            <a:r>
              <a:rPr lang="en-US" altLang="ko-KR" dirty="0" err="1"/>
              <a:t>hy</a:t>
            </a:r>
            <a:r>
              <a:rPr lang="en-US" altLang="ko-KR" dirty="0"/>
              <a:t> phat tai)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FD22D15-5D8E-430E-8C5A-D82A7EC802BF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156074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7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refrigerator, white goods, meal&#10;&#10;Description automatically generated">
            <a:extLst>
              <a:ext uri="{FF2B5EF4-FFF2-40B4-BE49-F238E27FC236}">
                <a16:creationId xmlns:a16="http://schemas.microsoft.com/office/drawing/2014/main" id="{4131A751-DF8F-4F66-9A1E-4F88E636C08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-1338" r="-6476"/>
          <a:stretch/>
        </p:blipFill>
        <p:spPr>
          <a:xfrm>
            <a:off x="3581400" y="0"/>
            <a:ext cx="9855200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4584699" cy="1194236"/>
          </a:xfrm>
        </p:spPr>
        <p:txBody>
          <a:bodyPr/>
          <a:lstStyle/>
          <a:p>
            <a:r>
              <a:rPr lang="en-US" altLang="ko-KR" dirty="0"/>
              <a:t>Go to pagodas to pray</a:t>
            </a:r>
          </a:p>
          <a:p>
            <a:r>
              <a:rPr lang="en-US" altLang="ko-KR" dirty="0"/>
              <a:t>Traditional festivals in Pagoda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E9AF4D2-8C5B-4567-A9ED-17DF96068963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3835399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1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text, different, picture frame, several&#10;&#10;Description automatically generated">
            <a:extLst>
              <a:ext uri="{FF2B5EF4-FFF2-40B4-BE49-F238E27FC236}">
                <a16:creationId xmlns:a16="http://schemas.microsoft.com/office/drawing/2014/main" id="{B391702A-D4BA-4287-9E32-C4DD3FE5C6F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566" b="566"/>
          <a:stretch>
            <a:fillRect/>
          </a:stretch>
        </p:blipFill>
        <p:spPr>
          <a:xfrm>
            <a:off x="3429000" y="0"/>
            <a:ext cx="9245600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4584699" cy="2087616"/>
          </a:xfrm>
        </p:spPr>
        <p:txBody>
          <a:bodyPr/>
          <a:lstStyle/>
          <a:p>
            <a:r>
              <a:rPr lang="ko-KR" altLang="en-US" dirty="0"/>
              <a:t>전통놀이</a:t>
            </a:r>
            <a:r>
              <a:rPr lang="en-US" altLang="ko-KR" dirty="0"/>
              <a:t> (</a:t>
            </a:r>
            <a:r>
              <a:rPr lang="en-US" altLang="ko-KR" dirty="0" err="1"/>
              <a:t>tro</a:t>
            </a:r>
            <a:r>
              <a:rPr lang="en-US" altLang="ko-KR" dirty="0"/>
              <a:t> choi </a:t>
            </a:r>
            <a:r>
              <a:rPr lang="en-US" altLang="ko-KR" dirty="0" err="1"/>
              <a:t>truyen</a:t>
            </a:r>
            <a:r>
              <a:rPr lang="ko-KR" altLang="en-US" dirty="0"/>
              <a:t> </a:t>
            </a:r>
            <a:r>
              <a:rPr lang="en-US" altLang="ko-KR" dirty="0"/>
              <a:t>thong)</a:t>
            </a:r>
          </a:p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A37240E-1E4B-4814-904B-C330AE25CEE6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3581399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-Theme-Bubbl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S-Theme-Bubbl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Win32_SB v2" id="{6296A1A3-4545-4186-A11E-C7596C310FCC}" vid="{2333D8A0-1005-471E-A680-7FF710F2D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58A64B-81C3-4EC2-A044-1AD401A10D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606CA9-73CA-4217-BA3D-1864E6BFEE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FE7B02C-5194-4175-B6C3-18AE8350D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76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Noto Sans</vt:lpstr>
      <vt:lpstr>Abadi</vt:lpstr>
      <vt:lpstr>Arial</vt:lpstr>
      <vt:lpstr>Calibri</vt:lpstr>
      <vt:lpstr>Calibri Light</vt:lpstr>
      <vt:lpstr>Wingdings</vt:lpstr>
      <vt:lpstr>Office Theme</vt:lpstr>
      <vt:lpstr>PowerPoint Presentation</vt:lpstr>
      <vt:lpstr>베트남민족</vt:lpstr>
      <vt:lpstr>설날 이벤트</vt:lpstr>
      <vt:lpstr>설날 이벤트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2020-02-14T09:17:00Z</dcterms:created>
  <dcterms:modified xsi:type="dcterms:W3CDTF">2021-02-22T09:38:46Z</dcterms:modified>
</cp:coreProperties>
</file>