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8" r:id="rId5"/>
    <p:sldId id="259" r:id="rId6"/>
    <p:sldId id="273" r:id="rId7"/>
    <p:sldId id="266" r:id="rId8"/>
    <p:sldId id="277" r:id="rId9"/>
    <p:sldId id="275" r:id="rId10"/>
    <p:sldId id="274" r:id="rId11"/>
    <p:sldId id="276" r:id="rId12"/>
    <p:sldId id="260" r:id="rId13"/>
    <p:sldId id="261" r:id="rId14"/>
    <p:sldId id="262" r:id="rId15"/>
    <p:sldId id="263" r:id="rId16"/>
    <p:sldId id="264" r:id="rId17"/>
    <p:sldId id="265" r:id="rId18"/>
    <p:sldId id="267" r:id="rId19"/>
  </p:sldIdLst>
  <p:sldSz cx="9144000" cy="5143500" type="screen16x9"/>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6F69"/>
    <a:srgbClr val="299E7C"/>
    <a:srgbClr val="59B881"/>
    <a:srgbClr val="036F6A"/>
    <a:srgbClr val="1093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572B9-4D95-415A-AAE7-9431BE4FC642}" v="14" dt="2023-06-19T11:23:32.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1" autoAdjust="0"/>
    <p:restoredTop sz="96754" autoAdjust="0"/>
  </p:normalViewPr>
  <p:slideViewPr>
    <p:cSldViewPr snapToGrid="0">
      <p:cViewPr varScale="1">
        <p:scale>
          <a:sx n="129" d="100"/>
          <a:sy n="129" d="100"/>
        </p:scale>
        <p:origin x="976" y="84"/>
      </p:cViewPr>
      <p:guideLst>
        <p:guide orient="horz" pos="2160"/>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6398471926936"/>
          <c:y val="3.9831689616150898E-2"/>
          <c:w val="0.527202886156245"/>
          <c:h val="0.79080432923436705"/>
        </c:manualLayout>
      </c:layout>
      <c:doughnutChart>
        <c:varyColors val="1"/>
        <c:ser>
          <c:idx val="0"/>
          <c:order val="0"/>
          <c:tx>
            <c:strRef>
              <c:f>Hoja1!$B$1</c:f>
              <c:strCache>
                <c:ptCount val="1"/>
                <c:pt idx="0">
                  <c:v>Exemple titol</c:v>
                </c:pt>
              </c:strCache>
            </c:strRef>
          </c:tx>
          <c:spPr>
            <a:effectLst/>
          </c:spPr>
          <c:dPt>
            <c:idx val="0"/>
            <c:bubble3D val="0"/>
            <c:spPr>
              <a:solidFill>
                <a:srgbClr val="59B881"/>
              </a:solidFill>
              <a:effectLst/>
            </c:spPr>
            <c:extLst>
              <c:ext xmlns:c16="http://schemas.microsoft.com/office/drawing/2014/chart" uri="{C3380CC4-5D6E-409C-BE32-E72D297353CC}">
                <c16:uniqueId val="{00000001-4DCA-4E3D-B75E-86F0401B6723}"/>
              </c:ext>
            </c:extLst>
          </c:dPt>
          <c:dPt>
            <c:idx val="1"/>
            <c:bubble3D val="0"/>
            <c:spPr>
              <a:solidFill>
                <a:srgbClr val="299E7C"/>
              </a:solidFill>
              <a:effectLst/>
            </c:spPr>
            <c:extLst>
              <c:ext xmlns:c16="http://schemas.microsoft.com/office/drawing/2014/chart" uri="{C3380CC4-5D6E-409C-BE32-E72D297353CC}">
                <c16:uniqueId val="{00000003-4DCA-4E3D-B75E-86F0401B6723}"/>
              </c:ext>
            </c:extLst>
          </c:dPt>
          <c:dPt>
            <c:idx val="2"/>
            <c:bubble3D val="0"/>
            <c:spPr>
              <a:solidFill>
                <a:srgbClr val="10937A"/>
              </a:solidFill>
              <a:effectLst/>
            </c:spPr>
            <c:extLst>
              <c:ext xmlns:c16="http://schemas.microsoft.com/office/drawing/2014/chart" uri="{C3380CC4-5D6E-409C-BE32-E72D297353CC}">
                <c16:uniqueId val="{00000005-4DCA-4E3D-B75E-86F0401B6723}"/>
              </c:ext>
            </c:extLst>
          </c:dPt>
          <c:dPt>
            <c:idx val="3"/>
            <c:bubble3D val="0"/>
            <c:spPr>
              <a:solidFill>
                <a:srgbClr val="036F6A"/>
              </a:solidFill>
              <a:effectLst/>
            </c:spPr>
            <c:extLst>
              <c:ext xmlns:c16="http://schemas.microsoft.com/office/drawing/2014/chart" uri="{C3380CC4-5D6E-409C-BE32-E72D297353CC}">
                <c16:uniqueId val="{00000007-4DCA-4E3D-B75E-86F0401B6723}"/>
              </c:ext>
            </c:extLst>
          </c:dPt>
          <c:dLbls>
            <c:spPr>
              <a:noFill/>
              <a:ln>
                <a:noFill/>
              </a:ln>
              <a:effectLst/>
            </c:spPr>
            <c:txPr>
              <a:bodyPr/>
              <a:lstStyle/>
              <a:p>
                <a:pPr>
                  <a:defRPr sz="2000" b="1" i="0">
                    <a:solidFill>
                      <a:schemeClr val="bg1"/>
                    </a:solidFill>
                    <a:latin typeface="Aria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Hoja1!$A$2:$A$5</c:f>
              <c:strCache>
                <c:ptCount val="4"/>
                <c:pt idx="0">
                  <c:v>1er trim.</c:v>
                </c:pt>
                <c:pt idx="1">
                  <c:v>2do trim.</c:v>
                </c:pt>
                <c:pt idx="2">
                  <c:v>3er trim.</c:v>
                </c:pt>
                <c:pt idx="3">
                  <c:v>4to trim.</c:v>
                </c:pt>
              </c:strCache>
            </c:strRef>
          </c:cat>
          <c:val>
            <c:numRef>
              <c:f>Hoja1!$B$2:$B$5</c:f>
              <c:numCache>
                <c:formatCode>General</c:formatCode>
                <c:ptCount val="4"/>
                <c:pt idx="0">
                  <c:v>10</c:v>
                </c:pt>
                <c:pt idx="1">
                  <c:v>30</c:v>
                </c:pt>
                <c:pt idx="2">
                  <c:v>15</c:v>
                </c:pt>
                <c:pt idx="3">
                  <c:v>55</c:v>
                </c:pt>
              </c:numCache>
            </c:numRef>
          </c:val>
          <c:extLst>
            <c:ext xmlns:c16="http://schemas.microsoft.com/office/drawing/2014/chart" uri="{C3380CC4-5D6E-409C-BE32-E72D297353CC}">
              <c16:uniqueId val="{00000008-4DCA-4E3D-B75E-86F0401B6723}"/>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E46EB-7ED4-4E81-B5A8-CAAE973A36B1}" type="datetimeFigureOut">
              <a:rPr lang="ca-ES" smtClean="0"/>
              <a:t>12/9/2024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E0EC8-6B12-4D72-B689-D1B018B569F3}" type="slidenum">
              <a:rPr lang="ca-ES" smtClean="0"/>
              <a:t>‹#›</a:t>
            </a:fld>
            <a:endParaRPr lang="ca-ES"/>
          </a:p>
        </p:txBody>
      </p:sp>
    </p:spTree>
    <p:extLst>
      <p:ext uri="{BB962C8B-B14F-4D97-AF65-F5344CB8AC3E}">
        <p14:creationId xmlns:p14="http://schemas.microsoft.com/office/powerpoint/2010/main" val="91518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2088980-06ED-5F45-BC66-4D07F267F9B6}" type="slidenum">
              <a:rPr lang="es-ES" smtClean="0"/>
              <a:t>15</a:t>
            </a:fld>
            <a:endParaRPr lang="es-ES"/>
          </a:p>
        </p:txBody>
      </p:sp>
    </p:spTree>
    <p:extLst>
      <p:ext uri="{BB962C8B-B14F-4D97-AF65-F5344CB8AC3E}">
        <p14:creationId xmlns:p14="http://schemas.microsoft.com/office/powerpoint/2010/main" val="248300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ACFD2C-81BE-434C-A612-12BDB52A82EF}" type="datetimeFigureOut">
              <a:rPr lang="ca-ES" smtClean="0"/>
              <a:t>12/9/2024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359603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ACFD2C-81BE-434C-A612-12BDB52A82EF}" type="datetimeFigureOut">
              <a:rPr lang="ca-ES" smtClean="0"/>
              <a:t>12/9/2024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333648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ACFD2C-81BE-434C-A612-12BDB52A82EF}" type="datetimeFigureOut">
              <a:rPr lang="ca-ES" smtClean="0"/>
              <a:t>12/9/2024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33058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ACFD2C-81BE-434C-A612-12BDB52A82EF}" type="datetimeFigureOut">
              <a:rPr lang="ca-ES" smtClean="0"/>
              <a:t>12/9/2024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425515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6ACFD2C-81BE-434C-A612-12BDB52A82EF}" type="datetimeFigureOut">
              <a:rPr lang="ca-ES" smtClean="0"/>
              <a:t>12/9/2024</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154830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6ACFD2C-81BE-434C-A612-12BDB52A82EF}" type="datetimeFigureOut">
              <a:rPr lang="ca-ES" smtClean="0"/>
              <a:t>12/9/2024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376859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6ACFD2C-81BE-434C-A612-12BDB52A82EF}" type="datetimeFigureOut">
              <a:rPr lang="ca-ES" smtClean="0"/>
              <a:t>12/9/2024</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146734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6ACFD2C-81BE-434C-A612-12BDB52A82EF}" type="datetimeFigureOut">
              <a:rPr lang="ca-ES" smtClean="0"/>
              <a:t>12/9/2024</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63245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CFD2C-81BE-434C-A612-12BDB52A82EF}" type="datetimeFigureOut">
              <a:rPr lang="ca-ES" smtClean="0"/>
              <a:t>12/9/2024</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301410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6ACFD2C-81BE-434C-A612-12BDB52A82EF}" type="datetimeFigureOut">
              <a:rPr lang="ca-ES" smtClean="0"/>
              <a:t>12/9/2024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221723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6ACFD2C-81BE-434C-A612-12BDB52A82EF}" type="datetimeFigureOut">
              <a:rPr lang="ca-ES" smtClean="0"/>
              <a:t>12/9/2024</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B4C38BFC-B3B9-4863-B138-64B367EFCDD2}" type="slidenum">
              <a:rPr lang="ca-ES" smtClean="0"/>
              <a:t>‹#›</a:t>
            </a:fld>
            <a:endParaRPr lang="ca-ES"/>
          </a:p>
        </p:txBody>
      </p:sp>
    </p:spTree>
    <p:extLst>
      <p:ext uri="{BB962C8B-B14F-4D97-AF65-F5344CB8AC3E}">
        <p14:creationId xmlns:p14="http://schemas.microsoft.com/office/powerpoint/2010/main" val="68797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6ACFD2C-81BE-434C-A612-12BDB52A82EF}" type="datetimeFigureOut">
              <a:rPr lang="ca-ES" smtClean="0"/>
              <a:t>12/9/2024</a:t>
            </a:fld>
            <a:endParaRPr lang="ca-E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4C38BFC-B3B9-4863-B138-64B367EFCDD2}" type="slidenum">
              <a:rPr lang="ca-ES" smtClean="0"/>
              <a:t>‹#›</a:t>
            </a:fld>
            <a:endParaRPr lang="ca-ES"/>
          </a:p>
        </p:txBody>
      </p:sp>
    </p:spTree>
    <p:extLst>
      <p:ext uri="{BB962C8B-B14F-4D97-AF65-F5344CB8AC3E}">
        <p14:creationId xmlns:p14="http://schemas.microsoft.com/office/powerpoint/2010/main" val="3301663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3796CB0-15A3-B2E2-0138-6406C98E45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9" name="CuadroTexto 8"/>
          <p:cNvSpPr txBox="1"/>
          <p:nvPr/>
        </p:nvSpPr>
        <p:spPr>
          <a:xfrm>
            <a:off x="928593" y="827170"/>
            <a:ext cx="7517577" cy="1323439"/>
          </a:xfrm>
          <a:prstGeom prst="rect">
            <a:avLst/>
          </a:prstGeom>
          <a:noFill/>
        </p:spPr>
        <p:txBody>
          <a:bodyPr wrap="square" rtlCol="0">
            <a:spAutoFit/>
          </a:bodyPr>
          <a:lstStyle/>
          <a:p>
            <a:pPr algn="ctr"/>
            <a:r>
              <a:rPr lang="en-US" sz="4000" b="1" i="0" dirty="0">
                <a:solidFill>
                  <a:srgbClr val="FDF6E3"/>
                </a:solidFill>
                <a:effectLst/>
                <a:latin typeface="var(--header-font-family)"/>
              </a:rPr>
              <a:t>Acquisition of connected speech in L3 Catalan and L3 English speakers</a:t>
            </a:r>
          </a:p>
        </p:txBody>
      </p:sp>
      <p:sp>
        <p:nvSpPr>
          <p:cNvPr id="13" name="CuadroTexto 12"/>
          <p:cNvSpPr txBox="1"/>
          <p:nvPr/>
        </p:nvSpPr>
        <p:spPr>
          <a:xfrm>
            <a:off x="969208" y="2699350"/>
            <a:ext cx="7232316" cy="1692771"/>
          </a:xfrm>
          <a:prstGeom prst="rect">
            <a:avLst/>
          </a:prstGeom>
          <a:noFill/>
        </p:spPr>
        <p:txBody>
          <a:bodyPr wrap="square" rtlCol="0">
            <a:spAutoFit/>
          </a:bodyPr>
          <a:lstStyle/>
          <a:p>
            <a:pPr algn="ctr"/>
            <a:r>
              <a:rPr lang="en-US" sz="3200" b="1" dirty="0">
                <a:solidFill>
                  <a:srgbClr val="FDF6E3"/>
                </a:solidFill>
                <a:latin typeface="var(--header-font-family)"/>
              </a:rPr>
              <a:t>Gemma </a:t>
            </a:r>
            <a:r>
              <a:rPr lang="en-US" sz="3200" b="1" dirty="0" err="1">
                <a:solidFill>
                  <a:srgbClr val="FDF6E3"/>
                </a:solidFill>
                <a:latin typeface="var(--header-font-family)"/>
              </a:rPr>
              <a:t>Repiso-Puigdelliura</a:t>
            </a:r>
            <a:endParaRPr lang="en-US" sz="3200" b="1" dirty="0">
              <a:solidFill>
                <a:srgbClr val="FDF6E3"/>
              </a:solidFill>
              <a:latin typeface="var(--header-font-family)"/>
            </a:endParaRPr>
          </a:p>
          <a:p>
            <a:pPr algn="ctr"/>
            <a:endParaRPr lang="en-US" sz="2000" b="1" i="0" dirty="0">
              <a:solidFill>
                <a:srgbClr val="FDF6E3"/>
              </a:solidFill>
              <a:effectLst/>
              <a:latin typeface="var(--header-font-family)"/>
            </a:endParaRPr>
          </a:p>
          <a:p>
            <a:pPr algn="ctr"/>
            <a:r>
              <a:rPr lang="en-US" sz="2000" b="1" i="0" dirty="0">
                <a:solidFill>
                  <a:srgbClr val="FDF6E3"/>
                </a:solidFill>
                <a:effectLst/>
                <a:latin typeface="var(--header-font-family)"/>
              </a:rPr>
              <a:t>GALA16: 16th Generative Approaches to Language Acquisition</a:t>
            </a:r>
          </a:p>
          <a:p>
            <a:pPr algn="ctr"/>
            <a:endParaRPr lang="en-US" sz="3200" b="1" i="0" dirty="0">
              <a:solidFill>
                <a:srgbClr val="FDF6E3"/>
              </a:solidFill>
              <a:effectLst/>
              <a:latin typeface="var(--header-font-family)"/>
            </a:endParaRPr>
          </a:p>
        </p:txBody>
      </p:sp>
      <p:sp>
        <p:nvSpPr>
          <p:cNvPr id="14" name="Rectángulo 13"/>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5"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a:t>
            </a:fld>
            <a:endParaRPr lang="es-ES" b="1" dirty="0">
              <a:solidFill>
                <a:schemeClr val="bg1"/>
              </a:solidFill>
              <a:latin typeface="Arial"/>
              <a:cs typeface="Arial"/>
            </a:endParaRPr>
          </a:p>
        </p:txBody>
      </p:sp>
      <p:pic>
        <p:nvPicPr>
          <p:cNvPr id="3" name="Imagen 2">
            <a:extLst>
              <a:ext uri="{FF2B5EF4-FFF2-40B4-BE49-F238E27FC236}">
                <a16:creationId xmlns:a16="http://schemas.microsoft.com/office/drawing/2014/main" id="{F0A07635-8BF8-D5D0-9182-E834CAD8CF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26817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5EEE88-AACD-9AA3-39BD-53F9B79570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12" name="CuadroTexto 11"/>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03</a:t>
            </a:r>
            <a:endParaRPr lang="ca-ES" sz="16500" b="1" dirty="0">
              <a:solidFill>
                <a:schemeClr val="bg1"/>
              </a:solidFill>
              <a:latin typeface="Arial"/>
              <a:cs typeface="Arial"/>
            </a:endParaRPr>
          </a:p>
        </p:txBody>
      </p:sp>
      <p:sp>
        <p:nvSpPr>
          <p:cNvPr id="13" name="Rectángulo 12"/>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10</a:t>
            </a:fld>
            <a:endParaRPr lang="es-ES" b="1" dirty="0">
              <a:solidFill>
                <a:schemeClr val="bg1"/>
              </a:solidFill>
              <a:latin typeface="Arial"/>
              <a:cs typeface="Arial"/>
            </a:endParaRPr>
          </a:p>
        </p:txBody>
      </p:sp>
      <p:sp>
        <p:nvSpPr>
          <p:cNvPr id="15" name="CuadroTexto 14"/>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2" name="Imagen 1">
            <a:extLst>
              <a:ext uri="{FF2B5EF4-FFF2-40B4-BE49-F238E27FC236}">
                <a16:creationId xmlns:a16="http://schemas.microsoft.com/office/drawing/2014/main" id="{41CD212B-928C-8517-3E2C-42E13402D2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319697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8AD7A0-67EB-2E7A-B3DB-C4E1CE24D6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18" name="CuadroTexto 17"/>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04</a:t>
            </a:r>
            <a:endParaRPr lang="ca-ES" sz="16500" b="1" dirty="0">
              <a:solidFill>
                <a:schemeClr val="bg1"/>
              </a:solidFill>
              <a:latin typeface="Arial"/>
              <a:cs typeface="Arial"/>
            </a:endParaRPr>
          </a:p>
        </p:txBody>
      </p:sp>
      <p:sp>
        <p:nvSpPr>
          <p:cNvPr id="19" name="Rectángulo 18"/>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20"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11</a:t>
            </a:fld>
            <a:endParaRPr lang="es-ES" b="1" dirty="0">
              <a:solidFill>
                <a:schemeClr val="bg1"/>
              </a:solidFill>
              <a:latin typeface="Arial"/>
              <a:cs typeface="Arial"/>
            </a:endParaRPr>
          </a:p>
        </p:txBody>
      </p:sp>
      <p:sp>
        <p:nvSpPr>
          <p:cNvPr id="21" name="CuadroTexto 20"/>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2" name="Imagen 1">
            <a:extLst>
              <a:ext uri="{FF2B5EF4-FFF2-40B4-BE49-F238E27FC236}">
                <a16:creationId xmlns:a16="http://schemas.microsoft.com/office/drawing/2014/main" id="{9E348A37-B346-C582-D57D-42497DA0C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114283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E234578-412D-BF78-33DC-D5308850BF2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12" name="CuadroTexto 11"/>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05</a:t>
            </a:r>
            <a:endParaRPr lang="ca-ES" sz="16500" b="1" dirty="0">
              <a:solidFill>
                <a:schemeClr val="bg1"/>
              </a:solidFill>
              <a:latin typeface="Arial"/>
              <a:cs typeface="Arial"/>
            </a:endParaRPr>
          </a:p>
        </p:txBody>
      </p:sp>
      <p:sp>
        <p:nvSpPr>
          <p:cNvPr id="13" name="Rectángulo 12"/>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12</a:t>
            </a:fld>
            <a:endParaRPr lang="es-ES" b="1" dirty="0">
              <a:solidFill>
                <a:schemeClr val="bg1"/>
              </a:solidFill>
              <a:latin typeface="Arial"/>
              <a:cs typeface="Arial"/>
            </a:endParaRPr>
          </a:p>
        </p:txBody>
      </p:sp>
      <p:sp>
        <p:nvSpPr>
          <p:cNvPr id="15" name="CuadroTexto 14"/>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2" name="Imagen 1">
            <a:extLst>
              <a:ext uri="{FF2B5EF4-FFF2-40B4-BE49-F238E27FC236}">
                <a16:creationId xmlns:a16="http://schemas.microsoft.com/office/drawing/2014/main" id="{578E55F8-A821-45BA-632D-300FE650F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29229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DFC0810-7EB1-EBE3-06EF-5F7A7C9993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1" b="19873"/>
          <a:stretch/>
        </p:blipFill>
        <p:spPr>
          <a:xfrm>
            <a:off x="0" y="-1"/>
            <a:ext cx="9144000" cy="5143501"/>
          </a:xfrm>
          <a:prstGeom prst="rect">
            <a:avLst/>
          </a:prstGeom>
        </p:spPr>
      </p:pic>
      <p:sp>
        <p:nvSpPr>
          <p:cNvPr id="12" name="CuadroTexto 11"/>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06</a:t>
            </a:r>
            <a:endParaRPr lang="ca-ES" sz="16500" b="1" dirty="0">
              <a:solidFill>
                <a:schemeClr val="bg1"/>
              </a:solidFill>
              <a:latin typeface="Arial"/>
              <a:cs typeface="Arial"/>
            </a:endParaRPr>
          </a:p>
        </p:txBody>
      </p:sp>
      <p:sp>
        <p:nvSpPr>
          <p:cNvPr id="13" name="Rectángulo 12"/>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13</a:t>
            </a:fld>
            <a:endParaRPr lang="es-ES" b="1" dirty="0">
              <a:solidFill>
                <a:schemeClr val="bg1"/>
              </a:solidFill>
              <a:latin typeface="Arial"/>
              <a:cs typeface="Arial"/>
            </a:endParaRPr>
          </a:p>
        </p:txBody>
      </p:sp>
      <p:sp>
        <p:nvSpPr>
          <p:cNvPr id="15" name="CuadroTexto 14"/>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2" name="Imagen 1">
            <a:extLst>
              <a:ext uri="{FF2B5EF4-FFF2-40B4-BE49-F238E27FC236}">
                <a16:creationId xmlns:a16="http://schemas.microsoft.com/office/drawing/2014/main" id="{C8D67CA1-9480-10DF-2205-3B111AB89C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73191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5E1575-15A0-76E6-1413-B164DCE452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19995"/>
          <a:stretch/>
        </p:blipFill>
        <p:spPr>
          <a:xfrm>
            <a:off x="0" y="0"/>
            <a:ext cx="9144000" cy="5143500"/>
          </a:xfrm>
          <a:prstGeom prst="rect">
            <a:avLst/>
          </a:prstGeom>
        </p:spPr>
      </p:pic>
      <p:sp>
        <p:nvSpPr>
          <p:cNvPr id="12" name="CuadroTexto 11"/>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07</a:t>
            </a:r>
            <a:endParaRPr lang="ca-ES" sz="16500" b="1" dirty="0">
              <a:solidFill>
                <a:schemeClr val="bg1"/>
              </a:solidFill>
              <a:latin typeface="Arial"/>
              <a:cs typeface="Arial"/>
            </a:endParaRPr>
          </a:p>
        </p:txBody>
      </p:sp>
      <p:sp>
        <p:nvSpPr>
          <p:cNvPr id="13" name="Rectángulo 12"/>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14</a:t>
            </a:fld>
            <a:endParaRPr lang="es-ES" b="1" dirty="0">
              <a:solidFill>
                <a:schemeClr val="bg1"/>
              </a:solidFill>
              <a:latin typeface="Arial"/>
              <a:cs typeface="Arial"/>
            </a:endParaRPr>
          </a:p>
        </p:txBody>
      </p:sp>
      <p:sp>
        <p:nvSpPr>
          <p:cNvPr id="15" name="CuadroTexto 14"/>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2" name="Imagen 1">
            <a:extLst>
              <a:ext uri="{FF2B5EF4-FFF2-40B4-BE49-F238E27FC236}">
                <a16:creationId xmlns:a16="http://schemas.microsoft.com/office/drawing/2014/main" id="{2B25744F-D7CC-3CAB-B30F-50FE15B33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258287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rotWithShape="1">
          <a:blip r:embed="rId3" cstate="print">
            <a:extLst>
              <a:ext uri="{28A0092B-C50C-407E-A947-70E740481C1C}">
                <a14:useLocalDpi xmlns:a14="http://schemas.microsoft.com/office/drawing/2010/main" val="0"/>
              </a:ext>
            </a:extLst>
          </a:blip>
          <a:srcRect l="997" t="14133" r="-31875" b="-14215"/>
          <a:stretch/>
        </p:blipFill>
        <p:spPr>
          <a:xfrm>
            <a:off x="2" y="-30355"/>
            <a:ext cx="4070839" cy="2333633"/>
          </a:xfrm>
          <a:prstGeom prst="rect">
            <a:avLst/>
          </a:prstGeom>
        </p:spPr>
      </p:pic>
      <p:pic>
        <p:nvPicPr>
          <p:cNvPr id="12" name="Imagen 11"/>
          <p:cNvPicPr>
            <a:picLocks noChangeAspect="1"/>
          </p:cNvPicPr>
          <p:nvPr/>
        </p:nvPicPr>
        <p:blipFill rotWithShape="1">
          <a:blip r:embed="rId4" cstate="print">
            <a:extLst>
              <a:ext uri="{28A0092B-C50C-407E-A947-70E740481C1C}">
                <a14:useLocalDpi xmlns:a14="http://schemas.microsoft.com/office/drawing/2010/main" val="0"/>
              </a:ext>
            </a:extLst>
          </a:blip>
          <a:srcRect t="20071" b="6127"/>
          <a:stretch/>
        </p:blipFill>
        <p:spPr>
          <a:xfrm>
            <a:off x="3050602" y="-30350"/>
            <a:ext cx="3111786" cy="1720800"/>
          </a:xfrm>
          <a:prstGeom prst="rect">
            <a:avLst/>
          </a:prstGeom>
        </p:spPr>
      </p:pic>
      <p:pic>
        <p:nvPicPr>
          <p:cNvPr id="13" name="Imagen 12"/>
          <p:cNvPicPr>
            <a:picLocks noChangeAspect="1"/>
          </p:cNvPicPr>
          <p:nvPr/>
        </p:nvPicPr>
        <p:blipFill rotWithShape="1">
          <a:blip r:embed="rId5" cstate="print">
            <a:extLst>
              <a:ext uri="{28A0092B-C50C-407E-A947-70E740481C1C}">
                <a14:useLocalDpi xmlns:a14="http://schemas.microsoft.com/office/drawing/2010/main" val="0"/>
              </a:ext>
            </a:extLst>
          </a:blip>
          <a:srcRect t="16983" b="-16983"/>
          <a:stretch/>
        </p:blipFill>
        <p:spPr>
          <a:xfrm>
            <a:off x="6092225" y="-30350"/>
            <a:ext cx="3111786" cy="2331720"/>
          </a:xfrm>
          <a:prstGeom prst="rect">
            <a:avLst/>
          </a:prstGeom>
        </p:spPr>
      </p:pic>
      <p:pic>
        <p:nvPicPr>
          <p:cNvPr id="14" name="Imagen 13"/>
          <p:cNvPicPr>
            <a:picLocks noChangeAspect="1"/>
          </p:cNvPicPr>
          <p:nvPr/>
        </p:nvPicPr>
        <p:blipFill rotWithShape="1">
          <a:blip r:embed="rId6" cstate="print">
            <a:extLst>
              <a:ext uri="{28A0092B-C50C-407E-A947-70E740481C1C}">
                <a14:useLocalDpi xmlns:a14="http://schemas.microsoft.com/office/drawing/2010/main" val="0"/>
              </a:ext>
            </a:extLst>
          </a:blip>
          <a:srcRect l="24" t="22827" r="2826" b="-22827"/>
          <a:stretch/>
        </p:blipFill>
        <p:spPr>
          <a:xfrm>
            <a:off x="0" y="1684800"/>
            <a:ext cx="3052800" cy="2388829"/>
          </a:xfrm>
          <a:prstGeom prst="rect">
            <a:avLst/>
          </a:prstGeom>
        </p:spPr>
      </p:pic>
      <p:pic>
        <p:nvPicPr>
          <p:cNvPr id="15" name="Imagen 14"/>
          <p:cNvPicPr>
            <a:picLocks noChangeAspect="1"/>
          </p:cNvPicPr>
          <p:nvPr/>
        </p:nvPicPr>
        <p:blipFill rotWithShape="1">
          <a:blip r:embed="rId7" cstate="print">
            <a:extLst>
              <a:ext uri="{28A0092B-C50C-407E-A947-70E740481C1C}">
                <a14:useLocalDpi xmlns:a14="http://schemas.microsoft.com/office/drawing/2010/main" val="0"/>
              </a:ext>
            </a:extLst>
          </a:blip>
          <a:srcRect l="1548" t="21709" r="11773" b="12755"/>
          <a:stretch/>
        </p:blipFill>
        <p:spPr>
          <a:xfrm>
            <a:off x="3045601" y="1685925"/>
            <a:ext cx="3067478" cy="1738800"/>
          </a:xfrm>
          <a:prstGeom prst="rect">
            <a:avLst/>
          </a:prstGeom>
        </p:spPr>
      </p:pic>
      <p:pic>
        <p:nvPicPr>
          <p:cNvPr id="16" name="Imagen 15"/>
          <p:cNvPicPr>
            <a:picLocks noChangeAspect="1"/>
          </p:cNvPicPr>
          <p:nvPr/>
        </p:nvPicPr>
        <p:blipFill rotWithShape="1">
          <a:blip r:embed="rId8" cstate="print">
            <a:extLst>
              <a:ext uri="{28A0092B-C50C-407E-A947-70E740481C1C}">
                <a14:useLocalDpi xmlns:a14="http://schemas.microsoft.com/office/drawing/2010/main" val="0"/>
              </a:ext>
            </a:extLst>
          </a:blip>
          <a:srcRect t="21749" b="3122"/>
          <a:stretch/>
        </p:blipFill>
        <p:spPr>
          <a:xfrm>
            <a:off x="6092226" y="1682751"/>
            <a:ext cx="3050771" cy="1742400"/>
          </a:xfrm>
          <a:prstGeom prst="rect">
            <a:avLst/>
          </a:prstGeom>
        </p:spPr>
      </p:pic>
      <p:pic>
        <p:nvPicPr>
          <p:cNvPr id="17" name="Imagen 16"/>
          <p:cNvPicPr>
            <a:picLocks noChangeAspect="1"/>
          </p:cNvPicPr>
          <p:nvPr/>
        </p:nvPicPr>
        <p:blipFill rotWithShape="1">
          <a:blip r:embed="rId9" cstate="print">
            <a:extLst>
              <a:ext uri="{28A0092B-C50C-407E-A947-70E740481C1C}">
                <a14:useLocalDpi xmlns:a14="http://schemas.microsoft.com/office/drawing/2010/main" val="0"/>
              </a:ext>
            </a:extLst>
          </a:blip>
          <a:srcRect t="23530" b="36"/>
          <a:stretch/>
        </p:blipFill>
        <p:spPr>
          <a:xfrm>
            <a:off x="4" y="3424238"/>
            <a:ext cx="3050771" cy="1756800"/>
          </a:xfrm>
          <a:prstGeom prst="rect">
            <a:avLst/>
          </a:prstGeom>
        </p:spPr>
      </p:pic>
      <p:pic>
        <p:nvPicPr>
          <p:cNvPr id="18" name="Imagen 17"/>
          <p:cNvPicPr>
            <a:picLocks noChangeAspect="1"/>
          </p:cNvPicPr>
          <p:nvPr/>
        </p:nvPicPr>
        <p:blipFill rotWithShape="1">
          <a:blip r:embed="rId10" cstate="print">
            <a:extLst>
              <a:ext uri="{28A0092B-C50C-407E-A947-70E740481C1C}">
                <a14:useLocalDpi xmlns:a14="http://schemas.microsoft.com/office/drawing/2010/main" val="0"/>
              </a:ext>
            </a:extLst>
          </a:blip>
          <a:srcRect l="1088" t="18720" r="-1036" b="6239"/>
          <a:stretch/>
        </p:blipFill>
        <p:spPr>
          <a:xfrm>
            <a:off x="3049200" y="3420000"/>
            <a:ext cx="3079677" cy="1748342"/>
          </a:xfrm>
          <a:prstGeom prst="rect">
            <a:avLst/>
          </a:prstGeom>
        </p:spPr>
      </p:pic>
      <p:pic>
        <p:nvPicPr>
          <p:cNvPr id="19" name="Imagen 18"/>
          <p:cNvPicPr>
            <a:picLocks noChangeAspect="1"/>
          </p:cNvPicPr>
          <p:nvPr/>
        </p:nvPicPr>
        <p:blipFill rotWithShape="1">
          <a:blip r:embed="rId11" cstate="print">
            <a:extLst>
              <a:ext uri="{28A0092B-C50C-407E-A947-70E740481C1C}">
                <a14:useLocalDpi xmlns:a14="http://schemas.microsoft.com/office/drawing/2010/main" val="0"/>
              </a:ext>
            </a:extLst>
          </a:blip>
          <a:srcRect t="24961" b="-1560"/>
          <a:stretch/>
        </p:blipFill>
        <p:spPr>
          <a:xfrm>
            <a:off x="6092226" y="3419476"/>
            <a:ext cx="3050771" cy="1767600"/>
          </a:xfrm>
          <a:prstGeom prst="rect">
            <a:avLst/>
          </a:prstGeom>
        </p:spPr>
      </p:pic>
    </p:spTree>
    <p:extLst>
      <p:ext uri="{BB962C8B-B14F-4D97-AF65-F5344CB8AC3E}">
        <p14:creationId xmlns:p14="http://schemas.microsoft.com/office/powerpoint/2010/main" val="36039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1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68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7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54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6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4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14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DC55E62-77F5-F699-07E4-46481984F2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12" name="CuadroTexto 11"/>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01</a:t>
            </a:r>
            <a:endParaRPr lang="ca-ES" sz="16500" b="1" dirty="0">
              <a:solidFill>
                <a:schemeClr val="bg1"/>
              </a:solidFill>
              <a:latin typeface="Arial"/>
              <a:cs typeface="Arial"/>
            </a:endParaRPr>
          </a:p>
        </p:txBody>
      </p:sp>
      <p:sp>
        <p:nvSpPr>
          <p:cNvPr id="13" name="CuadroTexto 12"/>
          <p:cNvSpPr txBox="1"/>
          <p:nvPr/>
        </p:nvSpPr>
        <p:spPr>
          <a:xfrm>
            <a:off x="969208" y="2736527"/>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sp>
        <p:nvSpPr>
          <p:cNvPr id="14" name="Rectángulo 13"/>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5"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2</a:t>
            </a:fld>
            <a:endParaRPr lang="es-ES" b="1" dirty="0">
              <a:solidFill>
                <a:schemeClr val="bg1"/>
              </a:solidFill>
              <a:latin typeface="Arial"/>
              <a:cs typeface="Arial"/>
            </a:endParaRPr>
          </a:p>
        </p:txBody>
      </p:sp>
      <p:pic>
        <p:nvPicPr>
          <p:cNvPr id="3" name="Imagen 2">
            <a:extLst>
              <a:ext uri="{FF2B5EF4-FFF2-40B4-BE49-F238E27FC236}">
                <a16:creationId xmlns:a16="http://schemas.microsoft.com/office/drawing/2014/main" id="{3E1F84B6-D812-F321-AE81-7C5112297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16609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E5450AB-8CEA-76ED-6C72-2FD7D3E663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11" name="Rectángulo 10"/>
          <p:cNvSpPr/>
          <p:nvPr/>
        </p:nvSpPr>
        <p:spPr>
          <a:xfrm>
            <a:off x="0" y="-1"/>
            <a:ext cx="9144000" cy="4346973"/>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0" name="Marcador de número de diapositiva 4"/>
          <p:cNvSpPr>
            <a:spLocks noGrp="1"/>
          </p:cNvSpPr>
          <p:nvPr>
            <p:ph type="sldNum" sz="quarter" idx="12"/>
          </p:nvPr>
        </p:nvSpPr>
        <p:spPr>
          <a:xfrm>
            <a:off x="6553200" y="4635818"/>
            <a:ext cx="2133600" cy="273844"/>
          </a:xfrm>
        </p:spPr>
        <p:txBody>
          <a:bodyPr/>
          <a:lstStyle/>
          <a:p>
            <a:fld id="{841C1E86-93E3-524B-8B78-F1FFA2ACD5CB}" type="slidenum">
              <a:rPr lang="es-ES" b="1" smtClean="0">
                <a:solidFill>
                  <a:schemeClr val="bg1"/>
                </a:solidFill>
                <a:latin typeface="Arial"/>
                <a:cs typeface="Arial"/>
              </a:rPr>
              <a:t>3</a:t>
            </a:fld>
            <a:endParaRPr lang="es-ES" b="1" dirty="0">
              <a:solidFill>
                <a:schemeClr val="bg1"/>
              </a:solidFill>
              <a:latin typeface="Arial"/>
              <a:cs typeface="Arial"/>
            </a:endParaRPr>
          </a:p>
        </p:txBody>
      </p:sp>
      <p:sp>
        <p:nvSpPr>
          <p:cNvPr id="12" name="CuadroTexto 11"/>
          <p:cNvSpPr txBox="1"/>
          <p:nvPr/>
        </p:nvSpPr>
        <p:spPr>
          <a:xfrm>
            <a:off x="799516" y="1514235"/>
            <a:ext cx="7769646" cy="2595069"/>
          </a:xfrm>
          <a:prstGeom prst="rect">
            <a:avLst/>
          </a:prstGeom>
          <a:noFill/>
        </p:spPr>
        <p:txBody>
          <a:bodyPr wrap="square" rtlCol="0">
            <a:spAutoFit/>
          </a:bodyPr>
          <a:lstStyle/>
          <a:p>
            <a:pPr marL="180975" indent="-180975">
              <a:lnSpc>
                <a:spcPct val="120000"/>
              </a:lnSpc>
              <a:buFont typeface="Arial"/>
              <a:buChar char="•"/>
            </a:pPr>
            <a:r>
              <a:rPr lang="is-IS" sz="1700" dirty="0">
                <a:latin typeface="Arial"/>
                <a:cs typeface="Arial"/>
              </a:rPr>
              <a:t>Lorem ipsum dolor sit amet, consectetur adipiscing elit. </a:t>
            </a:r>
          </a:p>
          <a:p>
            <a:pPr marL="180975" indent="-180975">
              <a:lnSpc>
                <a:spcPct val="120000"/>
              </a:lnSpc>
              <a:buFont typeface="Arial"/>
              <a:buChar char="•"/>
            </a:pPr>
            <a:r>
              <a:rPr lang="is-IS" sz="1700" dirty="0">
                <a:latin typeface="Arial"/>
                <a:cs typeface="Arial"/>
              </a:rPr>
              <a:t>Phasellus ornare sem et luctus posuere. Suspendisse luctus </a:t>
            </a:r>
          </a:p>
          <a:p>
            <a:pPr marL="180975" indent="-180975">
              <a:lnSpc>
                <a:spcPct val="120000"/>
              </a:lnSpc>
              <a:buFont typeface="Arial"/>
              <a:buChar char="•"/>
            </a:pPr>
            <a:r>
              <a:rPr lang="is-IS" sz="1700" dirty="0">
                <a:latin typeface="Arial"/>
                <a:cs typeface="Arial"/>
              </a:rPr>
              <a:t>massa quis velit commodo tincidunt et augue et sem.</a:t>
            </a:r>
          </a:p>
          <a:p>
            <a:pPr marL="180975" indent="-180975">
              <a:lnSpc>
                <a:spcPct val="120000"/>
              </a:lnSpc>
              <a:buFont typeface="Arial"/>
              <a:buChar char="•"/>
            </a:pPr>
            <a:r>
              <a:rPr lang="is-IS" sz="1700" dirty="0">
                <a:latin typeface="Arial"/>
                <a:cs typeface="Arial"/>
              </a:rPr>
              <a:t>pulvinar sollicitudin nec suscipit nisl. Ut ac sem sit amet nibh.</a:t>
            </a:r>
          </a:p>
          <a:p>
            <a:pPr marL="180975" indent="-180975">
              <a:lnSpc>
                <a:spcPct val="120000"/>
              </a:lnSpc>
              <a:buFont typeface="Arial"/>
              <a:buChar char="•"/>
            </a:pPr>
            <a:r>
              <a:rPr lang="is-IS" sz="1700" dirty="0">
                <a:latin typeface="Arial"/>
                <a:cs typeface="Arial"/>
              </a:rPr>
              <a:t>Rhoncus blandit. Nullam sit amet placerat lacus. </a:t>
            </a:r>
          </a:p>
          <a:p>
            <a:pPr marL="180975" indent="-180975">
              <a:lnSpc>
                <a:spcPct val="120000"/>
              </a:lnSpc>
              <a:buFont typeface="Arial"/>
              <a:buChar char="•"/>
            </a:pPr>
            <a:r>
              <a:rPr lang="is-IS" sz="1700" dirty="0">
                <a:latin typeface="Arial"/>
                <a:cs typeface="Arial"/>
              </a:rPr>
              <a:t>Aliquam blandit, lorem eget suscipit lobortis, justo lectus.</a:t>
            </a:r>
          </a:p>
          <a:p>
            <a:pPr marL="180975" indent="-180975">
              <a:lnSpc>
                <a:spcPct val="120000"/>
              </a:lnSpc>
              <a:buFont typeface="Arial"/>
              <a:buChar char="•"/>
            </a:pPr>
            <a:r>
              <a:rPr lang="is-IS" sz="1700" dirty="0">
                <a:latin typeface="Arial"/>
                <a:cs typeface="Arial"/>
              </a:rPr>
              <a:t>Iaculis tellus, id porta leo ex a elit. Sed euismod ante in egestas.</a:t>
            </a:r>
          </a:p>
          <a:p>
            <a:pPr marL="180975" indent="-180975">
              <a:lnSpc>
                <a:spcPct val="120000"/>
              </a:lnSpc>
              <a:buFont typeface="Arial"/>
              <a:buChar char="•"/>
            </a:pPr>
            <a:r>
              <a:rPr lang="is-IS" sz="1700" dirty="0">
                <a:latin typeface="Arial"/>
                <a:cs typeface="Arial"/>
              </a:rPr>
              <a:t>Placerat. Phasellus porttitor vulputate quam suscipit fermentum. </a:t>
            </a:r>
          </a:p>
        </p:txBody>
      </p:sp>
      <p:sp>
        <p:nvSpPr>
          <p:cNvPr id="13" name="Rectángulo 12"/>
          <p:cNvSpPr/>
          <p:nvPr/>
        </p:nvSpPr>
        <p:spPr>
          <a:xfrm>
            <a:off x="1075643" y="921232"/>
            <a:ext cx="989264" cy="53891"/>
          </a:xfrm>
          <a:prstGeom prst="rect">
            <a:avLst/>
          </a:prstGeom>
          <a:solidFill>
            <a:srgbClr val="036F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CuadroTexto 13"/>
          <p:cNvSpPr txBox="1"/>
          <p:nvPr/>
        </p:nvSpPr>
        <p:spPr>
          <a:xfrm>
            <a:off x="969208" y="336638"/>
            <a:ext cx="7601664" cy="523220"/>
          </a:xfrm>
          <a:prstGeom prst="rect">
            <a:avLst/>
          </a:prstGeom>
          <a:noFill/>
        </p:spPr>
        <p:txBody>
          <a:bodyPr wrap="square" rtlCol="0">
            <a:spAutoFit/>
          </a:bodyPr>
          <a:lstStyle/>
          <a:p>
            <a:pPr>
              <a:lnSpc>
                <a:spcPct val="85000"/>
              </a:lnSpc>
            </a:pPr>
            <a:r>
              <a:rPr lang="is-IS" sz="3200" b="1" dirty="0">
                <a:solidFill>
                  <a:srgbClr val="036F6A"/>
                </a:solidFill>
                <a:latin typeface="Arial"/>
                <a:cs typeface="Arial"/>
              </a:rPr>
              <a:t>Exemple de títol</a:t>
            </a:r>
            <a:endParaRPr lang="ca-ES" sz="3200" b="1" dirty="0">
              <a:solidFill>
                <a:srgbClr val="036F6A"/>
              </a:solidFill>
              <a:latin typeface="Arial"/>
              <a:cs typeface="Arial"/>
            </a:endParaRPr>
          </a:p>
        </p:txBody>
      </p:sp>
      <p:sp>
        <p:nvSpPr>
          <p:cNvPr id="15" name="CuadroTexto 14"/>
          <p:cNvSpPr txBox="1"/>
          <p:nvPr/>
        </p:nvSpPr>
        <p:spPr>
          <a:xfrm>
            <a:off x="970629" y="1059583"/>
            <a:ext cx="7684913" cy="494751"/>
          </a:xfrm>
          <a:prstGeom prst="rect">
            <a:avLst/>
          </a:prstGeom>
          <a:noFill/>
        </p:spPr>
        <p:txBody>
          <a:bodyPr wrap="square" rtlCol="0">
            <a:spAutoFit/>
          </a:bodyPr>
          <a:lstStyle/>
          <a:p>
            <a:pPr>
              <a:lnSpc>
                <a:spcPct val="120000"/>
              </a:lnSpc>
            </a:pPr>
            <a:r>
              <a:rPr lang="ca-ES" sz="2400" b="1" dirty="0">
                <a:solidFill>
                  <a:srgbClr val="299E7C"/>
                </a:solidFill>
                <a:latin typeface="Arial"/>
                <a:cs typeface="Arial"/>
              </a:rPr>
              <a:t>Subtítol</a:t>
            </a:r>
          </a:p>
        </p:txBody>
      </p:sp>
      <p:pic>
        <p:nvPicPr>
          <p:cNvPr id="3" name="Imagen 2">
            <a:extLst>
              <a:ext uri="{FF2B5EF4-FFF2-40B4-BE49-F238E27FC236}">
                <a16:creationId xmlns:a16="http://schemas.microsoft.com/office/drawing/2014/main" id="{E50CA553-76AF-E293-8B3E-0A0E424B74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114596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37FCAD7-871D-F123-AA3B-664B2F54AB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746"/>
          <a:stretch/>
        </p:blipFill>
        <p:spPr>
          <a:xfrm>
            <a:off x="0" y="-1"/>
            <a:ext cx="9144000" cy="5143501"/>
          </a:xfrm>
          <a:prstGeom prst="rect">
            <a:avLst/>
          </a:prstGeom>
        </p:spPr>
      </p:pic>
      <p:sp>
        <p:nvSpPr>
          <p:cNvPr id="4" name="Rectángulo 3"/>
          <p:cNvSpPr/>
          <p:nvPr/>
        </p:nvSpPr>
        <p:spPr>
          <a:xfrm>
            <a:off x="1075643" y="636673"/>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0"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4</a:t>
            </a:fld>
            <a:endParaRPr lang="es-ES" b="1" dirty="0">
              <a:solidFill>
                <a:schemeClr val="bg1"/>
              </a:solidFill>
              <a:latin typeface="Arial"/>
              <a:cs typeface="Arial"/>
            </a:endParaRPr>
          </a:p>
        </p:txBody>
      </p:sp>
      <p:sp>
        <p:nvSpPr>
          <p:cNvPr id="14" name="CuadroTexto 13"/>
          <p:cNvSpPr txBox="1"/>
          <p:nvPr/>
        </p:nvSpPr>
        <p:spPr>
          <a:xfrm>
            <a:off x="969208" y="907953"/>
            <a:ext cx="7601664" cy="3034677"/>
          </a:xfrm>
          <a:prstGeom prst="rect">
            <a:avLst/>
          </a:prstGeom>
          <a:noFill/>
        </p:spPr>
        <p:txBody>
          <a:bodyPr wrap="square" rtlCol="0">
            <a:spAutoFit/>
          </a:bodyPr>
          <a:lstStyle/>
          <a:p>
            <a:pPr>
              <a:lnSpc>
                <a:spcPct val="85000"/>
              </a:lnSpc>
            </a:pPr>
            <a:r>
              <a:rPr lang="is-IS" sz="3200" b="1" dirty="0">
                <a:solidFill>
                  <a:schemeClr val="bg1"/>
                </a:solidFill>
                <a:latin typeface="Arial"/>
                <a:cs typeface="Arial"/>
              </a:rPr>
              <a:t>Lorem ipsum dolor sit amet, consectetur adipiscing elit. Phasellus ornare sem et luctus posuere. Suspendisse luctus massa quis velit commodo tincidunt. Nullam et augue et sem pulvinar sollicitudin nec suscipit nisl. </a:t>
            </a:r>
            <a:endParaRPr lang="ca-ES" sz="3200" b="1" dirty="0">
              <a:solidFill>
                <a:schemeClr val="bg1"/>
              </a:solidFill>
              <a:latin typeface="Arial"/>
              <a:cs typeface="Arial"/>
            </a:endParaRPr>
          </a:p>
        </p:txBody>
      </p:sp>
      <p:pic>
        <p:nvPicPr>
          <p:cNvPr id="3" name="Imagen 2">
            <a:extLst>
              <a:ext uri="{FF2B5EF4-FFF2-40B4-BE49-F238E27FC236}">
                <a16:creationId xmlns:a16="http://schemas.microsoft.com/office/drawing/2014/main" id="{DCE044D4-F73D-A24A-5AE4-42AD3D2763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402174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02261E7-E392-D1B8-3F5D-1225422DD7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30"/>
          <a:stretch/>
        </p:blipFill>
        <p:spPr>
          <a:xfrm>
            <a:off x="0" y="-1"/>
            <a:ext cx="9161921" cy="5181399"/>
          </a:xfrm>
          <a:prstGeom prst="rect">
            <a:avLst/>
          </a:prstGeom>
        </p:spPr>
      </p:pic>
      <p:sp>
        <p:nvSpPr>
          <p:cNvPr id="11" name="Rectángulo 10"/>
          <p:cNvSpPr/>
          <p:nvPr/>
        </p:nvSpPr>
        <p:spPr>
          <a:xfrm>
            <a:off x="0" y="-1"/>
            <a:ext cx="9161921" cy="4346973"/>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0" name="Marcador de número de diapositiva 4"/>
          <p:cNvSpPr>
            <a:spLocks noGrp="1"/>
          </p:cNvSpPr>
          <p:nvPr>
            <p:ph type="sldNum" sz="quarter" idx="12"/>
          </p:nvPr>
        </p:nvSpPr>
        <p:spPr>
          <a:xfrm>
            <a:off x="6553200" y="4635818"/>
            <a:ext cx="2133600" cy="273844"/>
          </a:xfrm>
        </p:spPr>
        <p:txBody>
          <a:bodyPr/>
          <a:lstStyle/>
          <a:p>
            <a:fld id="{841C1E86-93E3-524B-8B78-F1FFA2ACD5CB}" type="slidenum">
              <a:rPr lang="es-ES" b="1" smtClean="0">
                <a:solidFill>
                  <a:schemeClr val="bg1"/>
                </a:solidFill>
                <a:latin typeface="Arial"/>
                <a:cs typeface="Arial"/>
              </a:rPr>
              <a:t>5</a:t>
            </a:fld>
            <a:endParaRPr lang="es-ES" b="1" dirty="0">
              <a:solidFill>
                <a:schemeClr val="bg1"/>
              </a:solidFill>
              <a:latin typeface="Arial"/>
              <a:cs typeface="Arial"/>
            </a:endParaRPr>
          </a:p>
        </p:txBody>
      </p:sp>
      <p:sp>
        <p:nvSpPr>
          <p:cNvPr id="13" name="Rectángulo 12"/>
          <p:cNvSpPr/>
          <p:nvPr/>
        </p:nvSpPr>
        <p:spPr>
          <a:xfrm>
            <a:off x="1075643" y="921232"/>
            <a:ext cx="989264" cy="53891"/>
          </a:xfrm>
          <a:prstGeom prst="rect">
            <a:avLst/>
          </a:prstGeom>
          <a:solidFill>
            <a:srgbClr val="036F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CuadroTexto 13"/>
          <p:cNvSpPr txBox="1"/>
          <p:nvPr/>
        </p:nvSpPr>
        <p:spPr>
          <a:xfrm>
            <a:off x="969208" y="336638"/>
            <a:ext cx="7601664" cy="523220"/>
          </a:xfrm>
          <a:prstGeom prst="rect">
            <a:avLst/>
          </a:prstGeom>
          <a:noFill/>
        </p:spPr>
        <p:txBody>
          <a:bodyPr wrap="square" rtlCol="0">
            <a:spAutoFit/>
          </a:bodyPr>
          <a:lstStyle/>
          <a:p>
            <a:pPr>
              <a:lnSpc>
                <a:spcPct val="85000"/>
              </a:lnSpc>
            </a:pPr>
            <a:r>
              <a:rPr lang="is-IS" sz="3200" b="1" dirty="0">
                <a:solidFill>
                  <a:srgbClr val="036F6A"/>
                </a:solidFill>
                <a:latin typeface="Arial"/>
                <a:cs typeface="Arial"/>
              </a:rPr>
              <a:t>Exemple de diapo amb foto</a:t>
            </a:r>
            <a:endParaRPr lang="ca-ES" sz="3200" b="1" dirty="0">
              <a:solidFill>
                <a:srgbClr val="036F6A"/>
              </a:solidFill>
              <a:latin typeface="Arial"/>
              <a:cs typeface="Arial"/>
            </a:endParaRPr>
          </a:p>
        </p:txBody>
      </p:sp>
      <p:sp>
        <p:nvSpPr>
          <p:cNvPr id="21" name="CuadroTexto 20"/>
          <p:cNvSpPr txBox="1"/>
          <p:nvPr/>
        </p:nvSpPr>
        <p:spPr>
          <a:xfrm>
            <a:off x="999080" y="1514235"/>
            <a:ext cx="3475229" cy="2595069"/>
          </a:xfrm>
          <a:prstGeom prst="rect">
            <a:avLst/>
          </a:prstGeom>
          <a:noFill/>
        </p:spPr>
        <p:txBody>
          <a:bodyPr wrap="square" rtlCol="0">
            <a:spAutoFit/>
          </a:bodyPr>
          <a:lstStyle/>
          <a:p>
            <a:pPr>
              <a:lnSpc>
                <a:spcPct val="120000"/>
              </a:lnSpc>
            </a:pPr>
            <a:r>
              <a:rPr lang="is-IS" sz="1700" dirty="0">
                <a:latin typeface="Arial"/>
                <a:cs typeface="Arial"/>
              </a:rPr>
              <a:t>Lorem ipsum dolor sit amet, consectetur adipiscing elit. Phasellus ornare sem et luctus posuere. Suspendisse luctus massa quis velit commodo tincidunt. Nullam et augue et sem pulvinar sollicitudin nec suscipit nisl. Ut ac sem sit.</a:t>
            </a:r>
            <a:endParaRPr lang="en-US" sz="1700" dirty="0">
              <a:latin typeface="Arial"/>
              <a:cs typeface="Arial"/>
            </a:endParaRPr>
          </a:p>
        </p:txBody>
      </p:sp>
      <p:sp>
        <p:nvSpPr>
          <p:cNvPr id="22" name="CuadroTexto 21"/>
          <p:cNvSpPr txBox="1"/>
          <p:nvPr/>
        </p:nvSpPr>
        <p:spPr>
          <a:xfrm>
            <a:off x="970629" y="1059583"/>
            <a:ext cx="7684913" cy="494751"/>
          </a:xfrm>
          <a:prstGeom prst="rect">
            <a:avLst/>
          </a:prstGeom>
          <a:noFill/>
        </p:spPr>
        <p:txBody>
          <a:bodyPr wrap="square" rtlCol="0">
            <a:spAutoFit/>
          </a:bodyPr>
          <a:lstStyle/>
          <a:p>
            <a:pPr>
              <a:lnSpc>
                <a:spcPct val="120000"/>
              </a:lnSpc>
            </a:pPr>
            <a:r>
              <a:rPr lang="ca-ES" sz="2400" b="1" dirty="0">
                <a:solidFill>
                  <a:srgbClr val="299E7C"/>
                </a:solidFill>
                <a:latin typeface="Arial"/>
                <a:cs typeface="Arial"/>
              </a:rPr>
              <a:t>Subtítol</a:t>
            </a:r>
          </a:p>
        </p:txBody>
      </p:sp>
      <p:sp>
        <p:nvSpPr>
          <p:cNvPr id="2" name="Rectángulo 27">
            <a:extLst>
              <a:ext uri="{FF2B5EF4-FFF2-40B4-BE49-F238E27FC236}">
                <a16:creationId xmlns:a16="http://schemas.microsoft.com/office/drawing/2014/main" id="{198F42A4-7247-DF61-4306-C8999492B1BE}"/>
              </a:ext>
            </a:extLst>
          </p:cNvPr>
          <p:cNvSpPr/>
          <p:nvPr/>
        </p:nvSpPr>
        <p:spPr>
          <a:xfrm>
            <a:off x="4474308" y="3769810"/>
            <a:ext cx="1459053" cy="276999"/>
          </a:xfrm>
          <a:prstGeom prst="rect">
            <a:avLst/>
          </a:prstGeom>
        </p:spPr>
        <p:txBody>
          <a:bodyPr wrap="none">
            <a:spAutoFit/>
          </a:bodyPr>
          <a:lstStyle/>
          <a:p>
            <a:r>
              <a:rPr lang="is-IS" sz="1200" dirty="0">
                <a:solidFill>
                  <a:srgbClr val="000000"/>
                </a:solidFill>
                <a:latin typeface="Arial"/>
                <a:cs typeface="Arial"/>
              </a:rPr>
              <a:t>Lorem ipsum dolor </a:t>
            </a:r>
            <a:endParaRPr lang="es-ES" sz="1200" dirty="0">
              <a:solidFill>
                <a:srgbClr val="000000"/>
              </a:solidFill>
            </a:endParaRPr>
          </a:p>
        </p:txBody>
      </p:sp>
      <p:pic>
        <p:nvPicPr>
          <p:cNvPr id="3" name="Imagen 11">
            <a:extLst>
              <a:ext uri="{FF2B5EF4-FFF2-40B4-BE49-F238E27FC236}">
                <a16:creationId xmlns:a16="http://schemas.microsoft.com/office/drawing/2014/main" id="{4A299A01-D6E0-8E18-F075-E3BA8294F1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603" b="10804"/>
          <a:stretch/>
        </p:blipFill>
        <p:spPr>
          <a:xfrm>
            <a:off x="4572000" y="1268732"/>
            <a:ext cx="3998092" cy="2386800"/>
          </a:xfrm>
          <a:prstGeom prst="rect">
            <a:avLst/>
          </a:prstGeom>
        </p:spPr>
      </p:pic>
      <p:pic>
        <p:nvPicPr>
          <p:cNvPr id="4" name="Imagen 3">
            <a:extLst>
              <a:ext uri="{FF2B5EF4-FFF2-40B4-BE49-F238E27FC236}">
                <a16:creationId xmlns:a16="http://schemas.microsoft.com/office/drawing/2014/main" id="{AE7377CD-A772-E775-A93F-EC7DD6A82E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267611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02261E7-E392-D1B8-3F5D-1225422DD7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30"/>
          <a:stretch/>
        </p:blipFill>
        <p:spPr>
          <a:xfrm>
            <a:off x="0" y="0"/>
            <a:ext cx="9161921" cy="5143500"/>
          </a:xfrm>
          <a:prstGeom prst="rect">
            <a:avLst/>
          </a:prstGeom>
        </p:spPr>
      </p:pic>
      <p:sp>
        <p:nvSpPr>
          <p:cNvPr id="11" name="Rectángulo 10"/>
          <p:cNvSpPr/>
          <p:nvPr/>
        </p:nvSpPr>
        <p:spPr>
          <a:xfrm>
            <a:off x="0" y="0"/>
            <a:ext cx="9161921" cy="4346972"/>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0" name="Marcador de número de diapositiva 4"/>
          <p:cNvSpPr>
            <a:spLocks noGrp="1"/>
          </p:cNvSpPr>
          <p:nvPr>
            <p:ph type="sldNum" sz="quarter" idx="12"/>
          </p:nvPr>
        </p:nvSpPr>
        <p:spPr>
          <a:xfrm>
            <a:off x="6553200" y="4635818"/>
            <a:ext cx="2133600" cy="273844"/>
          </a:xfrm>
        </p:spPr>
        <p:txBody>
          <a:bodyPr/>
          <a:lstStyle/>
          <a:p>
            <a:fld id="{841C1E86-93E3-524B-8B78-F1FFA2ACD5CB}" type="slidenum">
              <a:rPr lang="es-ES" b="1" smtClean="0">
                <a:solidFill>
                  <a:schemeClr val="bg1"/>
                </a:solidFill>
                <a:latin typeface="Arial"/>
                <a:cs typeface="Arial"/>
              </a:rPr>
              <a:t>6</a:t>
            </a:fld>
            <a:endParaRPr lang="es-ES" b="1" dirty="0">
              <a:solidFill>
                <a:schemeClr val="bg1"/>
              </a:solidFill>
              <a:latin typeface="Arial"/>
              <a:cs typeface="Arial"/>
            </a:endParaRPr>
          </a:p>
        </p:txBody>
      </p:sp>
      <p:graphicFrame>
        <p:nvGraphicFramePr>
          <p:cNvPr id="12" name="Gráfico 11"/>
          <p:cNvGraphicFramePr/>
          <p:nvPr>
            <p:extLst>
              <p:ext uri="{D42A27DB-BD31-4B8C-83A1-F6EECF244321}">
                <p14:modId xmlns:p14="http://schemas.microsoft.com/office/powerpoint/2010/main" val="2963479248"/>
              </p:ext>
            </p:extLst>
          </p:nvPr>
        </p:nvGraphicFramePr>
        <p:xfrm>
          <a:off x="3661857" y="1400764"/>
          <a:ext cx="5882703" cy="2941352"/>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ángulo 12"/>
          <p:cNvSpPr/>
          <p:nvPr/>
        </p:nvSpPr>
        <p:spPr>
          <a:xfrm>
            <a:off x="1075643" y="921232"/>
            <a:ext cx="989264" cy="53891"/>
          </a:xfrm>
          <a:prstGeom prst="rect">
            <a:avLst/>
          </a:prstGeom>
          <a:solidFill>
            <a:srgbClr val="036F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CuadroTexto 13"/>
          <p:cNvSpPr txBox="1"/>
          <p:nvPr/>
        </p:nvSpPr>
        <p:spPr>
          <a:xfrm>
            <a:off x="969208" y="336638"/>
            <a:ext cx="7601664" cy="523220"/>
          </a:xfrm>
          <a:prstGeom prst="rect">
            <a:avLst/>
          </a:prstGeom>
          <a:noFill/>
        </p:spPr>
        <p:txBody>
          <a:bodyPr wrap="square" rtlCol="0">
            <a:spAutoFit/>
          </a:bodyPr>
          <a:lstStyle/>
          <a:p>
            <a:pPr>
              <a:lnSpc>
                <a:spcPct val="85000"/>
              </a:lnSpc>
            </a:pPr>
            <a:r>
              <a:rPr lang="is-IS" sz="3200" b="1" dirty="0">
                <a:solidFill>
                  <a:srgbClr val="036F6A"/>
                </a:solidFill>
                <a:latin typeface="Arial"/>
                <a:cs typeface="Arial"/>
              </a:rPr>
              <a:t>Exemple de diapo amb imatge</a:t>
            </a:r>
            <a:endParaRPr lang="ca-ES" sz="3200" b="1" dirty="0">
              <a:solidFill>
                <a:srgbClr val="036F6A"/>
              </a:solidFill>
              <a:latin typeface="Arial"/>
              <a:cs typeface="Arial"/>
            </a:endParaRPr>
          </a:p>
        </p:txBody>
      </p:sp>
      <p:sp>
        <p:nvSpPr>
          <p:cNvPr id="21" name="CuadroTexto 20"/>
          <p:cNvSpPr txBox="1"/>
          <p:nvPr/>
        </p:nvSpPr>
        <p:spPr>
          <a:xfrm>
            <a:off x="999080" y="1514235"/>
            <a:ext cx="3475229" cy="2595069"/>
          </a:xfrm>
          <a:prstGeom prst="rect">
            <a:avLst/>
          </a:prstGeom>
          <a:noFill/>
        </p:spPr>
        <p:txBody>
          <a:bodyPr wrap="square" rtlCol="0">
            <a:spAutoFit/>
          </a:bodyPr>
          <a:lstStyle/>
          <a:p>
            <a:pPr>
              <a:lnSpc>
                <a:spcPct val="120000"/>
              </a:lnSpc>
            </a:pPr>
            <a:r>
              <a:rPr lang="is-IS" sz="1700" dirty="0">
                <a:latin typeface="Arial"/>
                <a:cs typeface="Arial"/>
              </a:rPr>
              <a:t>Lorem ipsum dolor sit amet, consectetur adipiscing elit. Phasellus ornare sem et luctus posuere. Suspendisse luctus massa quis velit commodo tincidunt. Nullam et augue et sem pulvinar sollicitudin nec suscipit nisl. Ut ac sem sit.</a:t>
            </a:r>
            <a:endParaRPr lang="en-US" sz="1700" dirty="0">
              <a:latin typeface="Arial"/>
              <a:cs typeface="Arial"/>
            </a:endParaRPr>
          </a:p>
        </p:txBody>
      </p:sp>
      <p:sp>
        <p:nvSpPr>
          <p:cNvPr id="22" name="CuadroTexto 21"/>
          <p:cNvSpPr txBox="1"/>
          <p:nvPr/>
        </p:nvSpPr>
        <p:spPr>
          <a:xfrm>
            <a:off x="970629" y="1059583"/>
            <a:ext cx="7684913" cy="494751"/>
          </a:xfrm>
          <a:prstGeom prst="rect">
            <a:avLst/>
          </a:prstGeom>
          <a:noFill/>
        </p:spPr>
        <p:txBody>
          <a:bodyPr wrap="square" rtlCol="0">
            <a:spAutoFit/>
          </a:bodyPr>
          <a:lstStyle/>
          <a:p>
            <a:pPr>
              <a:lnSpc>
                <a:spcPct val="120000"/>
              </a:lnSpc>
            </a:pPr>
            <a:r>
              <a:rPr lang="ca-ES" sz="2400" b="1" dirty="0">
                <a:solidFill>
                  <a:srgbClr val="299E7C"/>
                </a:solidFill>
                <a:latin typeface="Arial"/>
                <a:cs typeface="Arial"/>
              </a:rPr>
              <a:t>Subtítol</a:t>
            </a:r>
          </a:p>
        </p:txBody>
      </p:sp>
      <p:pic>
        <p:nvPicPr>
          <p:cNvPr id="2" name="Imagen 1">
            <a:extLst>
              <a:ext uri="{FF2B5EF4-FFF2-40B4-BE49-F238E27FC236}">
                <a16:creationId xmlns:a16="http://schemas.microsoft.com/office/drawing/2014/main" id="{2FAA4C97-DFC6-5526-7852-1DBD4D6B94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338320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08D48CD-10CB-1D10-A0FE-D7604803EE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30"/>
          <a:stretch/>
        </p:blipFill>
        <p:spPr>
          <a:xfrm>
            <a:off x="-16200" y="-1"/>
            <a:ext cx="9178121" cy="5143501"/>
          </a:xfrm>
          <a:prstGeom prst="rect">
            <a:avLst/>
          </a:prstGeom>
        </p:spPr>
      </p:pic>
      <p:sp>
        <p:nvSpPr>
          <p:cNvPr id="11" name="Rectángulo 10"/>
          <p:cNvSpPr/>
          <p:nvPr/>
        </p:nvSpPr>
        <p:spPr>
          <a:xfrm>
            <a:off x="-16200" y="0"/>
            <a:ext cx="9176399" cy="4461858"/>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0" name="Marcador de número de diapositiva 4"/>
          <p:cNvSpPr>
            <a:spLocks noGrp="1"/>
          </p:cNvSpPr>
          <p:nvPr>
            <p:ph type="sldNum" sz="quarter" idx="12"/>
          </p:nvPr>
        </p:nvSpPr>
        <p:spPr>
          <a:xfrm>
            <a:off x="6553200" y="4635818"/>
            <a:ext cx="2133600" cy="273844"/>
          </a:xfrm>
        </p:spPr>
        <p:txBody>
          <a:bodyPr/>
          <a:lstStyle/>
          <a:p>
            <a:fld id="{841C1E86-93E3-524B-8B78-F1FFA2ACD5CB}" type="slidenum">
              <a:rPr lang="es-ES" b="1" smtClean="0">
                <a:solidFill>
                  <a:schemeClr val="bg1"/>
                </a:solidFill>
                <a:latin typeface="Arial"/>
                <a:cs typeface="Arial"/>
              </a:rPr>
              <a:t>7</a:t>
            </a:fld>
            <a:endParaRPr lang="es-ES" b="1" dirty="0">
              <a:solidFill>
                <a:schemeClr val="bg1"/>
              </a:solidFill>
              <a:latin typeface="Arial"/>
              <a:cs typeface="Arial"/>
            </a:endParaRPr>
          </a:p>
        </p:txBody>
      </p:sp>
      <p:sp>
        <p:nvSpPr>
          <p:cNvPr id="16" name="Rectángulo 15"/>
          <p:cNvSpPr/>
          <p:nvPr/>
        </p:nvSpPr>
        <p:spPr>
          <a:xfrm>
            <a:off x="1075643" y="921232"/>
            <a:ext cx="989264" cy="53891"/>
          </a:xfrm>
          <a:prstGeom prst="rect">
            <a:avLst/>
          </a:prstGeom>
          <a:solidFill>
            <a:srgbClr val="036F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7" name="CuadroTexto 16"/>
          <p:cNvSpPr txBox="1"/>
          <p:nvPr/>
        </p:nvSpPr>
        <p:spPr>
          <a:xfrm>
            <a:off x="969208" y="336639"/>
            <a:ext cx="7601664" cy="510909"/>
          </a:xfrm>
          <a:prstGeom prst="rect">
            <a:avLst/>
          </a:prstGeom>
          <a:noFill/>
        </p:spPr>
        <p:txBody>
          <a:bodyPr wrap="square" rtlCol="0">
            <a:spAutoFit/>
          </a:bodyPr>
          <a:lstStyle/>
          <a:p>
            <a:pPr>
              <a:lnSpc>
                <a:spcPct val="85000"/>
              </a:lnSpc>
            </a:pPr>
            <a:r>
              <a:rPr lang="is-IS" sz="3200" b="1" dirty="0">
                <a:solidFill>
                  <a:srgbClr val="036F69"/>
                </a:solidFill>
                <a:latin typeface="Arial"/>
                <a:cs typeface="Arial"/>
              </a:rPr>
              <a:t>Exemple de diapo amb imatge 2</a:t>
            </a:r>
          </a:p>
        </p:txBody>
      </p:sp>
      <p:sp>
        <p:nvSpPr>
          <p:cNvPr id="18" name="CuadroTexto 17"/>
          <p:cNvSpPr txBox="1"/>
          <p:nvPr/>
        </p:nvSpPr>
        <p:spPr>
          <a:xfrm>
            <a:off x="999079" y="1514235"/>
            <a:ext cx="7425371" cy="1025409"/>
          </a:xfrm>
          <a:prstGeom prst="rect">
            <a:avLst/>
          </a:prstGeom>
          <a:noFill/>
        </p:spPr>
        <p:txBody>
          <a:bodyPr wrap="square" rtlCol="0">
            <a:spAutoFit/>
          </a:bodyPr>
          <a:lstStyle/>
          <a:p>
            <a:pPr>
              <a:lnSpc>
                <a:spcPct val="120000"/>
              </a:lnSpc>
            </a:pPr>
            <a:r>
              <a:rPr lang="is-IS" sz="1700" dirty="0">
                <a:latin typeface="Arial"/>
                <a:cs typeface="Arial"/>
              </a:rPr>
              <a:t>Lorem ipsum dolor sit amet, consectetur adipiscing elit. Phasellus ornare sem et luctus posuere. Suspendisse luctus massa quis velit commodo tincidunt. Nullam et augue et sem pulvinar.</a:t>
            </a:r>
            <a:endParaRPr lang="en-US" sz="1700" dirty="0">
              <a:latin typeface="Arial"/>
              <a:cs typeface="Arial"/>
            </a:endParaRPr>
          </a:p>
        </p:txBody>
      </p:sp>
      <p:sp>
        <p:nvSpPr>
          <p:cNvPr id="19" name="CuadroTexto 18"/>
          <p:cNvSpPr txBox="1"/>
          <p:nvPr/>
        </p:nvSpPr>
        <p:spPr>
          <a:xfrm>
            <a:off x="970629" y="1059583"/>
            <a:ext cx="7684913" cy="494751"/>
          </a:xfrm>
          <a:prstGeom prst="rect">
            <a:avLst/>
          </a:prstGeom>
          <a:noFill/>
        </p:spPr>
        <p:txBody>
          <a:bodyPr wrap="square" rtlCol="0">
            <a:spAutoFit/>
          </a:bodyPr>
          <a:lstStyle/>
          <a:p>
            <a:pPr>
              <a:lnSpc>
                <a:spcPct val="120000"/>
              </a:lnSpc>
            </a:pPr>
            <a:r>
              <a:rPr lang="ca-ES" sz="2400" b="1" dirty="0">
                <a:solidFill>
                  <a:srgbClr val="299E7C"/>
                </a:solidFill>
                <a:latin typeface="Arial"/>
                <a:cs typeface="Arial"/>
              </a:rPr>
              <a:t>Subtítol</a:t>
            </a:r>
          </a:p>
        </p:txBody>
      </p:sp>
      <p:pic>
        <p:nvPicPr>
          <p:cNvPr id="20" name="Imagen 19" descr="as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479" y="2727236"/>
            <a:ext cx="5250761" cy="921282"/>
          </a:xfrm>
          <a:prstGeom prst="rect">
            <a:avLst/>
          </a:prstGeom>
        </p:spPr>
      </p:pic>
      <p:pic>
        <p:nvPicPr>
          <p:cNvPr id="3" name="Imagen 2">
            <a:extLst>
              <a:ext uri="{FF2B5EF4-FFF2-40B4-BE49-F238E27FC236}">
                <a16:creationId xmlns:a16="http://schemas.microsoft.com/office/drawing/2014/main" id="{25145C8F-1002-89EA-E6C1-116777D7AB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427432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C1D2534-6857-DE1A-7064-E85FF8D25B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30"/>
          <a:stretch/>
        </p:blipFill>
        <p:spPr>
          <a:xfrm>
            <a:off x="-14477" y="-1"/>
            <a:ext cx="9158477" cy="5181399"/>
          </a:xfrm>
          <a:prstGeom prst="rect">
            <a:avLst/>
          </a:prstGeom>
        </p:spPr>
      </p:pic>
      <p:sp>
        <p:nvSpPr>
          <p:cNvPr id="4" name="Rectángulo 3"/>
          <p:cNvSpPr/>
          <p:nvPr/>
        </p:nvSpPr>
        <p:spPr>
          <a:xfrm>
            <a:off x="1075643" y="636672"/>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9" name="CuadroTexto 8"/>
          <p:cNvSpPr txBox="1"/>
          <p:nvPr/>
        </p:nvSpPr>
        <p:spPr>
          <a:xfrm>
            <a:off x="969208" y="907952"/>
            <a:ext cx="7601664" cy="3034677"/>
          </a:xfrm>
          <a:prstGeom prst="rect">
            <a:avLst/>
          </a:prstGeom>
          <a:noFill/>
        </p:spPr>
        <p:txBody>
          <a:bodyPr wrap="square" rtlCol="0">
            <a:spAutoFit/>
          </a:bodyPr>
          <a:lstStyle/>
          <a:p>
            <a:pPr>
              <a:lnSpc>
                <a:spcPct val="85000"/>
              </a:lnSpc>
            </a:pPr>
            <a:r>
              <a:rPr lang="is-IS" sz="3200" b="1" dirty="0">
                <a:solidFill>
                  <a:schemeClr val="bg1"/>
                </a:solidFill>
                <a:latin typeface="Arial"/>
                <a:cs typeface="Arial"/>
              </a:rPr>
              <a:t>Lorem ipsum dolor sit amet, consectetur adipiscing elit. Phasellus ornare sem et luctus posuere. Suspendisse luctus massa quis velit commodo tincidunt. Nullam et augue et sem pulvinar sollicitudin nec suscipit nisl. </a:t>
            </a:r>
            <a:endParaRPr lang="ca-ES" sz="3200" b="1" dirty="0">
              <a:solidFill>
                <a:schemeClr val="bg1"/>
              </a:solidFill>
              <a:latin typeface="Arial"/>
              <a:cs typeface="Arial"/>
            </a:endParaRPr>
          </a:p>
        </p:txBody>
      </p:sp>
      <p:sp>
        <p:nvSpPr>
          <p:cNvPr id="15" name="Rectángulo 14"/>
          <p:cNvSpPr/>
          <p:nvPr/>
        </p:nvSpPr>
        <p:spPr>
          <a:xfrm flipV="1">
            <a:off x="-14477" y="4346970"/>
            <a:ext cx="9158477" cy="834427"/>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4" name="Marcador de número de diapositiva 4"/>
          <p:cNvSpPr>
            <a:spLocks noGrp="1"/>
          </p:cNvSpPr>
          <p:nvPr>
            <p:ph type="sldNum" sz="quarter" idx="12"/>
          </p:nvPr>
        </p:nvSpPr>
        <p:spPr>
          <a:xfrm>
            <a:off x="6553200" y="4635818"/>
            <a:ext cx="2133600" cy="273844"/>
          </a:xfrm>
        </p:spPr>
        <p:txBody>
          <a:bodyPr/>
          <a:lstStyle/>
          <a:p>
            <a:fld id="{841C1E86-93E3-524B-8B78-F1FFA2ACD5CB}" type="slidenum">
              <a:rPr lang="es-ES" b="1" smtClean="0">
                <a:solidFill>
                  <a:schemeClr val="tx1"/>
                </a:solidFill>
                <a:latin typeface="Arial"/>
                <a:cs typeface="Arial"/>
              </a:rPr>
              <a:t>8</a:t>
            </a:fld>
            <a:endParaRPr lang="es-ES" b="1" dirty="0">
              <a:solidFill>
                <a:schemeClr val="tx1"/>
              </a:solidFill>
              <a:latin typeface="Arial"/>
              <a:cs typeface="Arial"/>
            </a:endParaRPr>
          </a:p>
        </p:txBody>
      </p:sp>
      <p:pic>
        <p:nvPicPr>
          <p:cNvPr id="3" name="Imagen 2">
            <a:extLst>
              <a:ext uri="{FF2B5EF4-FFF2-40B4-BE49-F238E27FC236}">
                <a16:creationId xmlns:a16="http://schemas.microsoft.com/office/drawing/2014/main" id="{2349781B-5DD0-90F8-BB97-FF9C9C1611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225"/>
            <a:ext cx="2178000" cy="234314"/>
          </a:xfrm>
          <a:prstGeom prst="rect">
            <a:avLst/>
          </a:prstGeom>
        </p:spPr>
      </p:pic>
    </p:spTree>
    <p:extLst>
      <p:ext uri="{BB962C8B-B14F-4D97-AF65-F5344CB8AC3E}">
        <p14:creationId xmlns:p14="http://schemas.microsoft.com/office/powerpoint/2010/main" val="25087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F4E8C5E-3800-A867-5EE3-4EB40494C4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030"/>
          <a:stretch/>
        </p:blipFill>
        <p:spPr>
          <a:xfrm>
            <a:off x="-1" y="-1"/>
            <a:ext cx="9144001" cy="5143501"/>
          </a:xfrm>
          <a:prstGeom prst="rect">
            <a:avLst/>
          </a:prstGeom>
        </p:spPr>
      </p:pic>
      <p:sp>
        <p:nvSpPr>
          <p:cNvPr id="13" name="CuadroTexto 12"/>
          <p:cNvSpPr txBox="1"/>
          <p:nvPr/>
        </p:nvSpPr>
        <p:spPr>
          <a:xfrm>
            <a:off x="898468" y="743830"/>
            <a:ext cx="7232316" cy="2314095"/>
          </a:xfrm>
          <a:prstGeom prst="rect">
            <a:avLst/>
          </a:prstGeom>
          <a:noFill/>
        </p:spPr>
        <p:txBody>
          <a:bodyPr wrap="square" rtlCol="0">
            <a:spAutoFit/>
          </a:bodyPr>
          <a:lstStyle/>
          <a:p>
            <a:pPr>
              <a:lnSpc>
                <a:spcPct val="85000"/>
              </a:lnSpc>
            </a:pPr>
            <a:r>
              <a:rPr lang="es-ES_tradnl" sz="16500" b="1" dirty="0">
                <a:solidFill>
                  <a:schemeClr val="bg1"/>
                </a:solidFill>
                <a:latin typeface="Arial"/>
                <a:cs typeface="Arial"/>
              </a:rPr>
              <a:t>02</a:t>
            </a:r>
            <a:endParaRPr lang="ca-ES" sz="16500" b="1" dirty="0">
              <a:solidFill>
                <a:schemeClr val="bg1"/>
              </a:solidFill>
              <a:latin typeface="Arial"/>
              <a:cs typeface="Arial"/>
            </a:endParaRPr>
          </a:p>
        </p:txBody>
      </p:sp>
      <p:sp>
        <p:nvSpPr>
          <p:cNvPr id="14" name="Rectángulo 13"/>
          <p:cNvSpPr/>
          <p:nvPr/>
        </p:nvSpPr>
        <p:spPr>
          <a:xfrm>
            <a:off x="1075643" y="636674"/>
            <a:ext cx="989264" cy="538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a-ES"/>
          </a:p>
        </p:txBody>
      </p:sp>
      <p:sp>
        <p:nvSpPr>
          <p:cNvPr id="15" name="Marcador de número de diapositiva 4"/>
          <p:cNvSpPr>
            <a:spLocks noGrp="1"/>
          </p:cNvSpPr>
          <p:nvPr>
            <p:ph type="sldNum" sz="quarter" idx="12"/>
          </p:nvPr>
        </p:nvSpPr>
        <p:spPr>
          <a:xfrm>
            <a:off x="6553200" y="4635819"/>
            <a:ext cx="2133600" cy="273844"/>
          </a:xfrm>
        </p:spPr>
        <p:txBody>
          <a:bodyPr/>
          <a:lstStyle/>
          <a:p>
            <a:fld id="{841C1E86-93E3-524B-8B78-F1FFA2ACD5CB}" type="slidenum">
              <a:rPr lang="es-ES" b="1" smtClean="0">
                <a:solidFill>
                  <a:schemeClr val="bg1"/>
                </a:solidFill>
                <a:latin typeface="Arial"/>
                <a:cs typeface="Arial"/>
              </a:rPr>
              <a:t>9</a:t>
            </a:fld>
            <a:endParaRPr lang="es-ES" b="1" dirty="0">
              <a:solidFill>
                <a:schemeClr val="bg1"/>
              </a:solidFill>
              <a:latin typeface="Arial"/>
              <a:cs typeface="Arial"/>
            </a:endParaRPr>
          </a:p>
        </p:txBody>
      </p:sp>
      <p:sp>
        <p:nvSpPr>
          <p:cNvPr id="16" name="CuadroTexto 15"/>
          <p:cNvSpPr txBox="1"/>
          <p:nvPr/>
        </p:nvSpPr>
        <p:spPr>
          <a:xfrm>
            <a:off x="969208" y="2705036"/>
            <a:ext cx="7232316" cy="941796"/>
          </a:xfrm>
          <a:prstGeom prst="rect">
            <a:avLst/>
          </a:prstGeom>
          <a:noFill/>
        </p:spPr>
        <p:txBody>
          <a:bodyPr wrap="square" rtlCol="0">
            <a:spAutoFit/>
          </a:bodyPr>
          <a:lstStyle/>
          <a:p>
            <a:pPr>
              <a:lnSpc>
                <a:spcPct val="85000"/>
              </a:lnSpc>
            </a:pPr>
            <a:r>
              <a:rPr lang="ca-ES" sz="3200" b="1" dirty="0">
                <a:solidFill>
                  <a:schemeClr val="bg1"/>
                </a:solidFill>
                <a:latin typeface="Arial"/>
                <a:cs typeface="Arial"/>
              </a:rPr>
              <a:t>Exemple</a:t>
            </a:r>
            <a:r>
              <a:rPr lang="es-ES_tradnl" sz="3200" b="1" dirty="0">
                <a:solidFill>
                  <a:schemeClr val="bg1"/>
                </a:solidFill>
                <a:latin typeface="Arial"/>
                <a:cs typeface="Arial"/>
              </a:rPr>
              <a:t> </a:t>
            </a:r>
            <a:br>
              <a:rPr lang="es-ES_tradnl" sz="3200" b="1" dirty="0">
                <a:solidFill>
                  <a:schemeClr val="bg1"/>
                </a:solidFill>
                <a:latin typeface="Arial"/>
                <a:cs typeface="Arial"/>
              </a:rPr>
            </a:br>
            <a:r>
              <a:rPr lang="es-ES_tradnl" sz="3200" b="1" dirty="0">
                <a:solidFill>
                  <a:schemeClr val="bg1"/>
                </a:solidFill>
                <a:latin typeface="Arial"/>
                <a:cs typeface="Arial"/>
              </a:rPr>
              <a:t>de separador</a:t>
            </a:r>
            <a:endParaRPr lang="ca-ES" sz="3200" b="1" dirty="0">
              <a:solidFill>
                <a:schemeClr val="bg1"/>
              </a:solidFill>
              <a:latin typeface="Arial"/>
              <a:cs typeface="Arial"/>
            </a:endParaRPr>
          </a:p>
        </p:txBody>
      </p:sp>
      <p:pic>
        <p:nvPicPr>
          <p:cNvPr id="3" name="Imagen 2">
            <a:extLst>
              <a:ext uri="{FF2B5EF4-FFF2-40B4-BE49-F238E27FC236}">
                <a16:creationId xmlns:a16="http://schemas.microsoft.com/office/drawing/2014/main" id="{91DE4EFF-EE60-6D63-3F97-0352AB41C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293" y="4653349"/>
            <a:ext cx="2178000" cy="235158"/>
          </a:xfrm>
          <a:prstGeom prst="rect">
            <a:avLst/>
          </a:prstGeom>
        </p:spPr>
      </p:pic>
    </p:spTree>
    <p:extLst>
      <p:ext uri="{BB962C8B-B14F-4D97-AF65-F5344CB8AC3E}">
        <p14:creationId xmlns:p14="http://schemas.microsoft.com/office/powerpoint/2010/main" val="167100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4E4F18643A3644AC48B2ED7B13CB2D" ma:contentTypeVersion="16" ma:contentTypeDescription="Crea un document nou" ma:contentTypeScope="" ma:versionID="432578bf71b743a87ddb303728ed4ae1">
  <xsd:schema xmlns:xsd="http://www.w3.org/2001/XMLSchema" xmlns:xs="http://www.w3.org/2001/XMLSchema" xmlns:p="http://schemas.microsoft.com/office/2006/metadata/properties" xmlns:ns2="4323b3df-8132-45da-9814-5f12b4f3bf2e" xmlns:ns3="ccf361f3-7d9d-47e4-9d86-af699410c5d4" targetNamespace="http://schemas.microsoft.com/office/2006/metadata/properties" ma:root="true" ma:fieldsID="40b9f7d83ac00fc87291d54a0b8bd9a6" ns2:_="" ns3:_="">
    <xsd:import namespace="4323b3df-8132-45da-9814-5f12b4f3bf2e"/>
    <xsd:import namespace="ccf361f3-7d9d-47e4-9d86-af699410c5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3b3df-8132-45da-9814-5f12b4f3b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Etiquetes de la imatge" ma:readOnly="false" ma:fieldId="{5cf76f15-5ced-4ddc-b409-7134ff3c332f}" ma:taxonomyMulti="true" ma:sspId="34c01127-bdf0-454e-9077-a20ba63b60e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f361f3-7d9d-47e4-9d86-af699410c5d4" elementFormDefault="qualified">
    <xsd:import namespace="http://schemas.microsoft.com/office/2006/documentManagement/types"/>
    <xsd:import namespace="http://schemas.microsoft.com/office/infopath/2007/PartnerControls"/>
    <xsd:element name="SharedWithUsers" ma:index="19" nillable="true" ma:displayName="Compartit amb"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 compartit amb detalls" ma:internalName="SharedWithDetails" ma:readOnly="true">
      <xsd:simpleType>
        <xsd:restriction base="dms:Note">
          <xsd:maxLength value="255"/>
        </xsd:restriction>
      </xsd:simpleType>
    </xsd:element>
    <xsd:element name="TaxCatchAll" ma:index="23" nillable="true" ma:displayName="Taxonomy Catch All Column" ma:hidden="true" ma:list="{365779cb-6ade-421e-ba4e-56ff2afe84e9}" ma:internalName="TaxCatchAll" ma:showField="CatchAllData" ma:web="ccf361f3-7d9d-47e4-9d86-af699410c5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23b3df-8132-45da-9814-5f12b4f3bf2e">
      <Terms xmlns="http://schemas.microsoft.com/office/infopath/2007/PartnerControls"/>
    </lcf76f155ced4ddcb4097134ff3c332f>
    <TaxCatchAll xmlns="ccf361f3-7d9d-47e4-9d86-af699410c5d4" xsi:nil="true"/>
  </documentManagement>
</p:properties>
</file>

<file path=customXml/itemProps1.xml><?xml version="1.0" encoding="utf-8"?>
<ds:datastoreItem xmlns:ds="http://schemas.openxmlformats.org/officeDocument/2006/customXml" ds:itemID="{D0383ABA-8AB8-4CFA-B17A-9EC2A33162AA}">
  <ds:schemaRefs>
    <ds:schemaRef ds:uri="http://schemas.microsoft.com/sharepoint/v3/contenttype/forms"/>
  </ds:schemaRefs>
</ds:datastoreItem>
</file>

<file path=customXml/itemProps2.xml><?xml version="1.0" encoding="utf-8"?>
<ds:datastoreItem xmlns:ds="http://schemas.openxmlformats.org/officeDocument/2006/customXml" ds:itemID="{22C129E8-9B7A-4A3E-B78E-4F70ACF6ED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3b3df-8132-45da-9814-5f12b4f3bf2e"/>
    <ds:schemaRef ds:uri="ccf361f3-7d9d-47e4-9d86-af699410c5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89E079-FCAB-42E8-BFCE-D5F31D8383BD}">
  <ds:schemaRefs>
    <ds:schemaRef ds:uri="http://purl.org/dc/terms/"/>
    <ds:schemaRef ds:uri="4323b3df-8132-45da-9814-5f12b4f3bf2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ccf361f3-7d9d-47e4-9d86-af699410c5d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274</TotalTime>
  <Words>370</Words>
  <Application>Microsoft Office PowerPoint</Application>
  <PresentationFormat>On-screen Show (16:9)</PresentationFormat>
  <Paragraphs>55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var(--header-font-family)</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RosaMaria.Cabrera@uab.es</dc:creator>
  <cp:lastModifiedBy>Gemma</cp:lastModifiedBy>
  <cp:revision>18</cp:revision>
  <dcterms:created xsi:type="dcterms:W3CDTF">2019-10-28T14:52:52Z</dcterms:created>
  <dcterms:modified xsi:type="dcterms:W3CDTF">2024-09-12T07:02:42Z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0x010100A74E4F18643A3644AC48B2ED7B13CB2D</vt:lpwstr>
  </property>
  <property fmtid="{D5CDD505-2E9C-101B-9397-08002B2CF9AE}" pid="3" name="MediaServiceImageTags">
    <vt:lpwstr/>
  </property>
</Properties>
</file>