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4A"/>
    <a:srgbClr val="283D13"/>
    <a:srgbClr val="383128"/>
    <a:srgbClr val="E69615"/>
    <a:srgbClr val="CB5723"/>
    <a:srgbClr val="DC6734"/>
    <a:srgbClr val="9D3C53"/>
    <a:srgbClr val="E94B35"/>
    <a:srgbClr val="40716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941" autoAdjust="0"/>
  </p:normalViewPr>
  <p:slideViewPr>
    <p:cSldViewPr snapToGrid="0">
      <p:cViewPr>
        <p:scale>
          <a:sx n="30" d="100"/>
          <a:sy n="30" d="100"/>
        </p:scale>
        <p:origin x="-1406" y="624"/>
      </p:cViewPr>
      <p:guideLst>
        <p:guide orient="horz" pos="13606"/>
        <p:guide pos="10204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8/10/relationships/authors" Target="authors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FBC8E4E-950A-6FC5-957E-8E2DF99DBADF}"/>
              </a:ext>
            </a:extLst>
          </p:cNvPr>
          <p:cNvSpPr/>
          <p:nvPr/>
        </p:nvSpPr>
        <p:spPr>
          <a:xfrm>
            <a:off x="1655353" y="12104912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23325" y="42538409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5469532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pt-BR" sz="50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RELAÇÃO HIPSOMÉTRICA DE UM PLANTIO DE </a:t>
            </a:r>
            <a:r>
              <a:rPr lang="pt-BR" sz="5000" b="1" i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KHAYA GRANDIFOLIOLA </a:t>
            </a:r>
            <a:r>
              <a:rPr lang="pt-BR" sz="50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C. DC. EM CURVELO-MG</a:t>
            </a:r>
            <a:endParaRPr lang="pt-BR" sz="5000" b="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1157296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7493719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000"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Maria Luiza de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Azevedo¹</a:t>
            </a:r>
            <a:r>
              <a:rPr lang="pt-BR" sz="40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Juliana Fonseca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Cardoso¹;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Lucas Gabriel Souza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Santos¹;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Gilciano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Nogueira²;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Marcio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Leles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Romarco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de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Oliveira²;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Renato Vinicius Oliveira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Castro³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9275395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 </a:t>
            </a:r>
          </a:p>
          <a:p>
            <a:pPr algn="ctr">
              <a:buSzPts val="3000"/>
            </a:pPr>
            <a:r>
              <a:rPr lang="pt-B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²Universidade Federal de Viçosa, Viçosa, Minas Gerais, Brasil</a:t>
            </a:r>
            <a:r>
              <a:rPr lang="pt-BR" sz="3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buSzPts val="3000"/>
            </a:pPr>
            <a:r>
              <a:rPr lang="pt-BR" sz="3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³Universidade Federal de São João </a:t>
            </a:r>
            <a:r>
              <a:rPr lang="pt-BR" sz="3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del</a:t>
            </a:r>
            <a:r>
              <a:rPr lang="pt-BR" sz="3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-Rei (UFSJ), Sete Lagoas/MG</a:t>
            </a:r>
            <a:endParaRPr lang="pt-BR" sz="3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10544851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*E-mail: </a:t>
            </a:r>
            <a:r>
              <a:rPr lang="pt-BR" sz="30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marialuiza.azevedo@ufvjm.edu.br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="" xmlns:a16="http://schemas.microsoft.com/office/drawing/2014/main" id="{6414D794-9898-4998-CC2E-EE4C0FA4A451}"/>
              </a:ext>
            </a:extLst>
          </p:cNvPr>
          <p:cNvSpPr/>
          <p:nvPr/>
        </p:nvSpPr>
        <p:spPr>
          <a:xfrm>
            <a:off x="1655353" y="19745925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e Método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4054D2A5-6E01-7369-DA7E-7ED96662A9B6}"/>
              </a:ext>
            </a:extLst>
          </p:cNvPr>
          <p:cNvSpPr/>
          <p:nvPr/>
        </p:nvSpPr>
        <p:spPr>
          <a:xfrm>
            <a:off x="16973890" y="25834276"/>
            <a:ext cx="1442051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539469" y="14016700"/>
            <a:ext cx="1375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busca por modelos de crescimento e produção florestal cada vez mais precisos é uma diretriz central da mensuração florestal. Nesse contexto, destaca-se a importância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 modelos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hipsométricos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que descrevem a altura das árvores em função de seu diâmetro, subsidiando a estimativa acurada do volume e o planejamento do manejo florestal. Diante disso, o objetivo deste estudo foi testar diferentes modelos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hipsométricos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 selecionar o que melhor representa um povoamento comercial de Mogno Africano em Curvelo, Minas Gerais.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B4CF3D0-8AB0-66D7-9494-37E6C31BF26F}"/>
              </a:ext>
            </a:extLst>
          </p:cNvPr>
          <p:cNvSpPr txBox="1"/>
          <p:nvPr/>
        </p:nvSpPr>
        <p:spPr>
          <a:xfrm>
            <a:off x="1476822" y="20931397"/>
            <a:ext cx="137556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=""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557036" y="3974344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685608" y="39912623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831" y="40343510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="" xmlns:a16="http://schemas.microsoft.com/office/drawing/2014/main" id="{D763A5E5-A7A4-9A16-F592-2059F6DDA693}"/>
              </a:ext>
            </a:extLst>
          </p:cNvPr>
          <p:cNvSpPr/>
          <p:nvPr/>
        </p:nvSpPr>
        <p:spPr>
          <a:xfrm>
            <a:off x="16598758" y="12126826"/>
            <a:ext cx="14795642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0974C468-74F6-E794-F1D8-0DFE2E79BC2F}"/>
              </a:ext>
            </a:extLst>
          </p:cNvPr>
          <p:cNvSpPr txBox="1"/>
          <p:nvPr/>
        </p:nvSpPr>
        <p:spPr>
          <a:xfrm>
            <a:off x="16692968" y="13808913"/>
            <a:ext cx="1375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pt-BR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="" xmlns:a16="http://schemas.microsoft.com/office/drawing/2014/main" id="{48D0459F-E64B-467F-8C68-04F82F190B7E}"/>
              </a:ext>
            </a:extLst>
          </p:cNvPr>
          <p:cNvSpPr txBox="1"/>
          <p:nvPr/>
        </p:nvSpPr>
        <p:spPr>
          <a:xfrm>
            <a:off x="8077200" y="21502152"/>
            <a:ext cx="1621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pic>
        <p:nvPicPr>
          <p:cNvPr id="24" name="Imagem 23" descr="Texto&#10;&#10;O conteúdo gerado por IA pode estar incorreto.">
            <a:extLst>
              <a:ext uri="{FF2B5EF4-FFF2-40B4-BE49-F238E27FC236}">
                <a16:creationId xmlns="" xmlns:a16="http://schemas.microsoft.com/office/drawing/2014/main" id="{B1D08B79-30FC-7E24-E30C-61E44A2060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4966" t="8934" r="5736" b="10598"/>
          <a:stretch>
            <a:fillRect/>
          </a:stretch>
        </p:blipFill>
        <p:spPr>
          <a:xfrm>
            <a:off x="12219825" y="40201058"/>
            <a:ext cx="4847070" cy="176725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720417" y="21682519"/>
            <a:ext cx="1375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estudo foi realizado na Fazenda das Pedras em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Curvelo-MG.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Os dados foram coletados em um plantio de 20 hectares de Mogno Africano, implantado em 2014 com espaçamento de 5m x 5m. A altura total das árvores (H) foi estimada com auxílio de hipsômetro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Vertex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IV. Com os dados de diâmetro (D) e a altura total (H) foram ajustadas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equações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hipsométricas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referentes aos modelos apresentados na Tabela 1. 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2"/>
          <a:stretch/>
        </p:blipFill>
        <p:spPr bwMode="auto">
          <a:xfrm>
            <a:off x="1638726" y="27697623"/>
            <a:ext cx="13918981" cy="649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80753" y="26463820"/>
            <a:ext cx="13730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Tabela 1 - Modelos </a:t>
            </a:r>
            <a:r>
              <a:rPr lang="pt-BR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hipsométricos</a:t>
            </a: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ajustados para a estimativa da variável altura, para o povoamento de Mogno Africano (</a:t>
            </a:r>
            <a:r>
              <a:rPr lang="pt-BR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Khaya grandifoliola </a:t>
            </a: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DC.).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802107" y="34357080"/>
            <a:ext cx="1375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ajuste para os modelos lineares (1, 2 e 3) foi pelo método dos mínimos quadrados ordinários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para os não lineares (4, 5, 6 e 7) pelo método </a:t>
            </a:r>
            <a:r>
              <a:rPr lang="pt-BR" sz="3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Levenberg-Marquardt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A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seleção da melhor equação foi baseada nas estatísticas de qualidade: coeficiente de correlação (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ryŷ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erro padrão da estimativa (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Syx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viés (V) e análise gráfica dos valores estimados e observados. 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6776558" y="14033886"/>
            <a:ext cx="14617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dispersão dos dados indicou uma relação exponencial entre diâmetro e altura, com grande variabilidade. A análise dos critérios de seleção indica que os modelos não lineares apresentam desempenho estatístico superior aos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lineares.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Todos os coeficientes de correlação entre os valores de altura estimados e observados apresentaram abaixo de 44%. Isso sugere que existe uma alta variabilidade na altura das árvores para uma mesma classe de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diâmetro (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Tabela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2).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939564" y="18707095"/>
            <a:ext cx="14259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Tabela 2 - Coeficientes e estatísticas de qualidade das equações ajustadas para estimativa de altura, de povoamento de Mogno Africano (</a:t>
            </a:r>
            <a:r>
              <a:rPr lang="pt-BR" sz="3200" i="1" dirty="0">
                <a:latin typeface="Times New Roman" pitchFamily="18" charset="0"/>
                <a:cs typeface="Times New Roman" pitchFamily="18" charset="0"/>
              </a:rPr>
              <a:t>Khaya grandifoliola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C. DC.).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3364051" y="18764726"/>
            <a:ext cx="5671185" cy="56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>
                <a:effectLst/>
                <a:latin typeface="Calibri"/>
                <a:ea typeface="Calibri"/>
              </a:rPr>
              <a:t> 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r="5980" b="12440"/>
          <a:stretch/>
        </p:blipFill>
        <p:spPr bwMode="auto">
          <a:xfrm>
            <a:off x="17066895" y="20412525"/>
            <a:ext cx="14248130" cy="482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16799966" y="28016200"/>
            <a:ext cx="1453846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Os modelos não lineares apresentaram melhor desempenho estatístico para descrever a relação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hipsométrica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do povoamento de </a:t>
            </a:r>
            <a:r>
              <a:rPr lang="pt-BR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Khaya grandifoliola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No entanto, todos os modelos testados demonstraram moderada capacidade preditiva. A moderada relação entre diâmetro e altura, possivelmente decorrente da reduzida idade das árvores, da baixa densidade do povoamento e da origem seminal do plantio, torna a utilização de qualquer uma das equações ajustadas inadequada para estimativas precisas de volume. Portanto, conclui-se que, para este povoamento específico, a estimativa da altura não deve se basear unicamente no diâmetro. </a:t>
            </a:r>
          </a:p>
          <a:p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25243" r="16209" b="25117"/>
          <a:stretch/>
        </p:blipFill>
        <p:spPr>
          <a:xfrm>
            <a:off x="8533153" y="40129399"/>
            <a:ext cx="2965993" cy="218321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7" t="10369" r="13640" b="21290"/>
          <a:stretch/>
        </p:blipFill>
        <p:spPr>
          <a:xfrm>
            <a:off x="23065862" y="39941578"/>
            <a:ext cx="3008078" cy="2289166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0" y="40050284"/>
            <a:ext cx="2071137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561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Maria Luiza</cp:lastModifiedBy>
  <cp:revision>44</cp:revision>
  <dcterms:created xsi:type="dcterms:W3CDTF">2023-10-26T12:02:38Z</dcterms:created>
  <dcterms:modified xsi:type="dcterms:W3CDTF">2025-09-16T16:24:31Z</dcterms:modified>
</cp:coreProperties>
</file>