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WktU9CLT45fM34kx1Vv30Ktnl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83D13"/>
    <a:srgbClr val="456E4A"/>
    <a:srgbClr val="383128"/>
    <a:srgbClr val="E69615"/>
    <a:srgbClr val="CB5723"/>
    <a:srgbClr val="DC6734"/>
    <a:srgbClr val="9D3C53"/>
    <a:srgbClr val="E94B35"/>
    <a:srgbClr val="407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333" autoAdjust="0"/>
  </p:normalViewPr>
  <p:slideViewPr>
    <p:cSldViewPr snapToGrid="0">
      <p:cViewPr>
        <p:scale>
          <a:sx n="25" d="100"/>
          <a:sy n="25" d="100"/>
        </p:scale>
        <p:origin x="2634" y="18"/>
      </p:cViewPr>
      <p:guideLst>
        <p:guide orient="horz" pos="13606"/>
        <p:guide pos="10204"/>
      </p:guideLst>
    </p:cSldViewPr>
  </p:slideViewPr>
  <p:notesTextViewPr>
    <p:cViewPr>
      <p:scale>
        <a:sx n="200" d="100"/>
        <a:sy n="200" d="100"/>
      </p:scale>
      <p:origin x="0" y="-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de Oliveira Mourão" userId="8ef7f0047032e9e7" providerId="LiveId" clId="{CAFED8E5-9EC3-49DE-A0A0-FA4BA5F24F80}"/>
    <pc:docChg chg="undo custSel modSld">
      <pc:chgData name="Gustavo Henrique de Oliveira Mourão" userId="8ef7f0047032e9e7" providerId="LiveId" clId="{CAFED8E5-9EC3-49DE-A0A0-FA4BA5F24F80}" dt="2025-09-19T12:46:15.589" v="2500" actId="1076"/>
      <pc:docMkLst>
        <pc:docMk/>
      </pc:docMkLst>
      <pc:sldChg chg="addSp delSp modSp mod">
        <pc:chgData name="Gustavo Henrique de Oliveira Mourão" userId="8ef7f0047032e9e7" providerId="LiveId" clId="{CAFED8E5-9EC3-49DE-A0A0-FA4BA5F24F80}" dt="2025-09-19T12:46:15.589" v="2500" actId="1076"/>
        <pc:sldMkLst>
          <pc:docMk/>
          <pc:sldMk cId="3699112551" sldId="257"/>
        </pc:sldMkLst>
        <pc:spChg chg="del mod">
          <ac:chgData name="Gustavo Henrique de Oliveira Mourão" userId="8ef7f0047032e9e7" providerId="LiveId" clId="{CAFED8E5-9EC3-49DE-A0A0-FA4BA5F24F80}" dt="2025-09-19T00:35:53.932" v="1214" actId="478"/>
          <ac:spMkLst>
            <pc:docMk/>
            <pc:sldMk cId="3699112551" sldId="257"/>
            <ac:spMk id="2" creationId="{7FBC8E4E-950A-6FC5-957E-8E2DF99DBADF}"/>
          </ac:spMkLst>
        </pc:spChg>
        <pc:spChg chg="del mod">
          <ac:chgData name="Gustavo Henrique de Oliveira Mourão" userId="8ef7f0047032e9e7" providerId="LiveId" clId="{CAFED8E5-9EC3-49DE-A0A0-FA4BA5F24F80}" dt="2025-09-19T01:07:01.888" v="1712" actId="478"/>
          <ac:spMkLst>
            <pc:docMk/>
            <pc:sldMk cId="3699112551" sldId="257"/>
            <ac:spMk id="3" creationId="{6414D794-9898-4998-CC2E-EE4C0FA4A451}"/>
          </ac:spMkLst>
        </pc:spChg>
        <pc:spChg chg="add mod">
          <ac:chgData name="Gustavo Henrique de Oliveira Mourão" userId="8ef7f0047032e9e7" providerId="LiveId" clId="{CAFED8E5-9EC3-49DE-A0A0-FA4BA5F24F80}" dt="2025-09-19T12:46:05.369" v="2499" actId="1076"/>
          <ac:spMkLst>
            <pc:docMk/>
            <pc:sldMk cId="3699112551" sldId="257"/>
            <ac:spMk id="4" creationId="{E88A5EE4-9EEB-BF97-4C37-5C7918170F1E}"/>
          </ac:spMkLst>
        </pc:spChg>
        <pc:spChg chg="del">
          <ac:chgData name="Gustavo Henrique de Oliveira Mourão" userId="8ef7f0047032e9e7" providerId="LiveId" clId="{CAFED8E5-9EC3-49DE-A0A0-FA4BA5F24F80}" dt="2025-09-18T23:49:35.219" v="60" actId="478"/>
          <ac:spMkLst>
            <pc:docMk/>
            <pc:sldMk cId="3699112551" sldId="257"/>
            <ac:spMk id="5" creationId="{D4C5E5DF-E178-1431-7322-F843F6E7362A}"/>
          </ac:spMkLst>
        </pc:spChg>
        <pc:spChg chg="del mod">
          <ac:chgData name="Gustavo Henrique de Oliveira Mourão" userId="8ef7f0047032e9e7" providerId="LiveId" clId="{CAFED8E5-9EC3-49DE-A0A0-FA4BA5F24F80}" dt="2025-09-19T00:49:43.536" v="1450" actId="478"/>
          <ac:spMkLst>
            <pc:docMk/>
            <pc:sldMk cId="3699112551" sldId="257"/>
            <ac:spMk id="7" creationId="{4054D2A5-6E01-7369-DA7E-7ED96662A9B6}"/>
          </ac:spMkLst>
        </pc:spChg>
        <pc:spChg chg="add mod">
          <ac:chgData name="Gustavo Henrique de Oliveira Mourão" userId="8ef7f0047032e9e7" providerId="LiveId" clId="{CAFED8E5-9EC3-49DE-A0A0-FA4BA5F24F80}" dt="2025-09-19T01:26:45.425" v="2117" actId="1076"/>
          <ac:spMkLst>
            <pc:docMk/>
            <pc:sldMk cId="3699112551" sldId="257"/>
            <ac:spMk id="11" creationId="{B16B2566-0CCB-D359-DC0C-C92F00D75144}"/>
          </ac:spMkLst>
        </pc:spChg>
        <pc:spChg chg="add mod">
          <ac:chgData name="Gustavo Henrique de Oliveira Mourão" userId="8ef7f0047032e9e7" providerId="LiveId" clId="{CAFED8E5-9EC3-49DE-A0A0-FA4BA5F24F80}" dt="2025-09-19T01:27:02.610" v="2120" actId="571"/>
          <ac:spMkLst>
            <pc:docMk/>
            <pc:sldMk cId="3699112551" sldId="257"/>
            <ac:spMk id="18" creationId="{DBC7D452-EC9B-5A41-3F20-425A9AFC04C6}"/>
          </ac:spMkLst>
        </pc:spChg>
        <pc:spChg chg="add del mod">
          <ac:chgData name="Gustavo Henrique de Oliveira Mourão" userId="8ef7f0047032e9e7" providerId="LiveId" clId="{CAFED8E5-9EC3-49DE-A0A0-FA4BA5F24F80}" dt="2025-09-19T01:29:36.627" v="2225" actId="478"/>
          <ac:spMkLst>
            <pc:docMk/>
            <pc:sldMk cId="3699112551" sldId="257"/>
            <ac:spMk id="19" creationId="{F15A344D-58B2-00F3-1317-318D821F72A2}"/>
          </ac:spMkLst>
        </pc:spChg>
        <pc:spChg chg="add mod">
          <ac:chgData name="Gustavo Henrique de Oliveira Mourão" userId="8ef7f0047032e9e7" providerId="LiveId" clId="{CAFED8E5-9EC3-49DE-A0A0-FA4BA5F24F80}" dt="2025-09-19T10:48:06.743" v="2377" actId="1036"/>
          <ac:spMkLst>
            <pc:docMk/>
            <pc:sldMk cId="3699112551" sldId="257"/>
            <ac:spMk id="20" creationId="{A8F9EC0B-F539-7BAC-B360-DF7DD6D6E6B6}"/>
          </ac:spMkLst>
        </pc:spChg>
        <pc:spChg chg="del mod">
          <ac:chgData name="Gustavo Henrique de Oliveira Mourão" userId="8ef7f0047032e9e7" providerId="LiveId" clId="{CAFED8E5-9EC3-49DE-A0A0-FA4BA5F24F80}" dt="2025-09-19T01:07:00.538" v="1711" actId="478"/>
          <ac:spMkLst>
            <pc:docMk/>
            <pc:sldMk cId="3699112551" sldId="257"/>
            <ac:spMk id="20" creationId="{D763A5E5-A7A4-9A16-F592-2059F6DDA693}"/>
          </ac:spMkLst>
        </pc:spChg>
        <pc:spChg chg="add mod">
          <ac:chgData name="Gustavo Henrique de Oliveira Mourão" userId="8ef7f0047032e9e7" providerId="LiveId" clId="{CAFED8E5-9EC3-49DE-A0A0-FA4BA5F24F80}" dt="2025-09-19T01:29:46.808" v="2226" actId="14100"/>
          <ac:spMkLst>
            <pc:docMk/>
            <pc:sldMk cId="3699112551" sldId="257"/>
            <ac:spMk id="21" creationId="{B4365C90-2D39-3D01-085A-52A1626B004E}"/>
          </ac:spMkLst>
        </pc:spChg>
        <pc:spChg chg="add del mod">
          <ac:chgData name="Gustavo Henrique de Oliveira Mourão" userId="8ef7f0047032e9e7" providerId="LiveId" clId="{CAFED8E5-9EC3-49DE-A0A0-FA4BA5F24F80}" dt="2025-09-19T10:50:00.299" v="2404" actId="478"/>
          <ac:spMkLst>
            <pc:docMk/>
            <pc:sldMk cId="3699112551" sldId="257"/>
            <ac:spMk id="22" creationId="{CD602FBC-1416-5911-9091-13C496D771B7}"/>
          </ac:spMkLst>
        </pc:spChg>
        <pc:spChg chg="del mod topLvl">
          <ac:chgData name="Gustavo Henrique de Oliveira Mourão" userId="8ef7f0047032e9e7" providerId="LiveId" clId="{CAFED8E5-9EC3-49DE-A0A0-FA4BA5F24F80}" dt="2025-09-19T00:43:13.167" v="1308" actId="478"/>
          <ac:spMkLst>
            <pc:docMk/>
            <pc:sldMk cId="3699112551" sldId="257"/>
            <ac:spMk id="23" creationId="{2B4CF3D0-8AB0-66D7-9494-37E6C31BF26F}"/>
          </ac:spMkLst>
        </pc:spChg>
        <pc:spChg chg="add mod">
          <ac:chgData name="Gustavo Henrique de Oliveira Mourão" userId="8ef7f0047032e9e7" providerId="LiveId" clId="{CAFED8E5-9EC3-49DE-A0A0-FA4BA5F24F80}" dt="2025-09-19T01:38:03.571" v="2354" actId="14100"/>
          <ac:spMkLst>
            <pc:docMk/>
            <pc:sldMk cId="3699112551" sldId="257"/>
            <ac:spMk id="24" creationId="{3E533252-8DBD-5A0E-6AD3-0B319C14548D}"/>
          </ac:spMkLst>
        </pc:spChg>
        <pc:spChg chg="del mod">
          <ac:chgData name="Gustavo Henrique de Oliveira Mourão" userId="8ef7f0047032e9e7" providerId="LiveId" clId="{CAFED8E5-9EC3-49DE-A0A0-FA4BA5F24F80}" dt="2025-09-18T23:49:23.954" v="57" actId="478"/>
          <ac:spMkLst>
            <pc:docMk/>
            <pc:sldMk cId="3699112551" sldId="257"/>
            <ac:spMk id="29" creationId="{0974C468-74F6-E794-F1D8-0DFE2E79BC2F}"/>
          </ac:spMkLst>
        </pc:spChg>
        <pc:spChg chg="del">
          <ac:chgData name="Gustavo Henrique de Oliveira Mourão" userId="8ef7f0047032e9e7" providerId="LiveId" clId="{CAFED8E5-9EC3-49DE-A0A0-FA4BA5F24F80}" dt="2025-09-19T01:02:51.098" v="1656" actId="478"/>
          <ac:spMkLst>
            <pc:docMk/>
            <pc:sldMk cId="3699112551" sldId="257"/>
            <ac:spMk id="35" creationId="{CC7668D7-1E42-91A7-0921-C43687DA5A11}"/>
          </ac:spMkLst>
        </pc:spChg>
        <pc:spChg chg="add del mod">
          <ac:chgData name="Gustavo Henrique de Oliveira Mourão" userId="8ef7f0047032e9e7" providerId="LiveId" clId="{CAFED8E5-9EC3-49DE-A0A0-FA4BA5F24F80}" dt="2025-09-18T23:54:56.856" v="118" actId="478"/>
          <ac:spMkLst>
            <pc:docMk/>
            <pc:sldMk cId="3699112551" sldId="257"/>
            <ac:spMk id="39" creationId="{03201B07-7DFD-22D3-ACE3-DDDC1FB1CB66}"/>
          </ac:spMkLst>
        </pc:spChg>
        <pc:spChg chg="add del mod">
          <ac:chgData name="Gustavo Henrique de Oliveira Mourão" userId="8ef7f0047032e9e7" providerId="LiveId" clId="{CAFED8E5-9EC3-49DE-A0A0-FA4BA5F24F80}" dt="2025-09-18T23:54:53.136" v="116" actId="478"/>
          <ac:spMkLst>
            <pc:docMk/>
            <pc:sldMk cId="3699112551" sldId="257"/>
            <ac:spMk id="40" creationId="{0A82A9F7-3889-CDEB-0A56-C847BB27847B}"/>
          </ac:spMkLst>
        </pc:spChg>
        <pc:spChg chg="del">
          <ac:chgData name="Gustavo Henrique de Oliveira Mourão" userId="8ef7f0047032e9e7" providerId="LiveId" clId="{CAFED8E5-9EC3-49DE-A0A0-FA4BA5F24F80}" dt="2025-09-19T00:05:54.865" v="522" actId="478"/>
          <ac:spMkLst>
            <pc:docMk/>
            <pc:sldMk cId="3699112551" sldId="257"/>
            <ac:spMk id="41" creationId="{48D0459F-E64B-467F-8C68-04F82F190B7E}"/>
          </ac:spMkLst>
        </pc:spChg>
        <pc:spChg chg="del mod topLvl">
          <ac:chgData name="Gustavo Henrique de Oliveira Mourão" userId="8ef7f0047032e9e7" providerId="LiveId" clId="{CAFED8E5-9EC3-49DE-A0A0-FA4BA5F24F80}" dt="2025-09-19T00:09:30.557" v="996" actId="478"/>
          <ac:spMkLst>
            <pc:docMk/>
            <pc:sldMk cId="3699112551" sldId="257"/>
            <ac:spMk id="44" creationId="{51FD098B-F20D-66E6-BD1D-60C01BF7B94D}"/>
          </ac:spMkLst>
        </pc:spChg>
        <pc:spChg chg="del mod topLvl">
          <ac:chgData name="Gustavo Henrique de Oliveira Mourão" userId="8ef7f0047032e9e7" providerId="LiveId" clId="{CAFED8E5-9EC3-49DE-A0A0-FA4BA5F24F80}" dt="2025-09-19T00:10:04.427" v="1004" actId="478"/>
          <ac:spMkLst>
            <pc:docMk/>
            <pc:sldMk cId="3699112551" sldId="257"/>
            <ac:spMk id="48" creationId="{73C597A1-1B79-1A44-20F2-16FA85F76088}"/>
          </ac:spMkLst>
        </pc:spChg>
        <pc:spChg chg="mod topLvl">
          <ac:chgData name="Gustavo Henrique de Oliveira Mourão" userId="8ef7f0047032e9e7" providerId="LiveId" clId="{CAFED8E5-9EC3-49DE-A0A0-FA4BA5F24F80}" dt="2025-09-19T01:29:17.076" v="2222" actId="14100"/>
          <ac:spMkLst>
            <pc:docMk/>
            <pc:sldMk cId="3699112551" sldId="257"/>
            <ac:spMk id="50" creationId="{DA47FB48-DF3A-B19C-6410-ABDC4A1C98CC}"/>
          </ac:spMkLst>
        </pc:spChg>
        <pc:spChg chg="del mod topLvl">
          <ac:chgData name="Gustavo Henrique de Oliveira Mourão" userId="8ef7f0047032e9e7" providerId="LiveId" clId="{CAFED8E5-9EC3-49DE-A0A0-FA4BA5F24F80}" dt="2025-09-19T01:07:03.981" v="1714" actId="478"/>
          <ac:spMkLst>
            <pc:docMk/>
            <pc:sldMk cId="3699112551" sldId="257"/>
            <ac:spMk id="52" creationId="{A251868C-E5E1-6C9A-F755-C2F2DC33518B}"/>
          </ac:spMkLst>
        </pc:spChg>
        <pc:spChg chg="del mod topLvl">
          <ac:chgData name="Gustavo Henrique de Oliveira Mourão" userId="8ef7f0047032e9e7" providerId="LiveId" clId="{CAFED8E5-9EC3-49DE-A0A0-FA4BA5F24F80}" dt="2025-09-19T01:07:03.167" v="1713" actId="478"/>
          <ac:spMkLst>
            <pc:docMk/>
            <pc:sldMk cId="3699112551" sldId="257"/>
            <ac:spMk id="53" creationId="{59FF29D7-5153-76B4-A6D7-D1B36A046868}"/>
          </ac:spMkLst>
        </pc:spChg>
        <pc:spChg chg="del mod topLvl">
          <ac:chgData name="Gustavo Henrique de Oliveira Mourão" userId="8ef7f0047032e9e7" providerId="LiveId" clId="{CAFED8E5-9EC3-49DE-A0A0-FA4BA5F24F80}" dt="2025-09-19T00:10:02.924" v="1003" actId="478"/>
          <ac:spMkLst>
            <pc:docMk/>
            <pc:sldMk cId="3699112551" sldId="257"/>
            <ac:spMk id="56" creationId="{F0D7E020-8DDA-FBAF-A6DB-D55F5A756346}"/>
          </ac:spMkLst>
        </pc:spChg>
        <pc:spChg chg="del mod topLvl">
          <ac:chgData name="Gustavo Henrique de Oliveira Mourão" userId="8ef7f0047032e9e7" providerId="LiveId" clId="{CAFED8E5-9EC3-49DE-A0A0-FA4BA5F24F80}" dt="2025-09-19T01:07:05.537" v="1715" actId="478"/>
          <ac:spMkLst>
            <pc:docMk/>
            <pc:sldMk cId="3699112551" sldId="257"/>
            <ac:spMk id="57" creationId="{70D3D646-5A66-5EB4-89B7-964210980017}"/>
          </ac:spMkLst>
        </pc:spChg>
        <pc:spChg chg="mod">
          <ac:chgData name="Gustavo Henrique de Oliveira Mourão" userId="8ef7f0047032e9e7" providerId="LiveId" clId="{CAFED8E5-9EC3-49DE-A0A0-FA4BA5F24F80}" dt="2025-09-19T00:02:08.730" v="189" actId="165"/>
          <ac:spMkLst>
            <pc:docMk/>
            <pc:sldMk cId="3699112551" sldId="257"/>
            <ac:spMk id="75" creationId="{A7870945-5EF9-BBB4-569C-5C7AEFDA356E}"/>
          </ac:spMkLst>
        </pc:spChg>
        <pc:spChg chg="mod">
          <ac:chgData name="Gustavo Henrique de Oliveira Mourão" userId="8ef7f0047032e9e7" providerId="LiveId" clId="{CAFED8E5-9EC3-49DE-A0A0-FA4BA5F24F80}" dt="2025-09-19T00:02:08.730" v="189" actId="165"/>
          <ac:spMkLst>
            <pc:docMk/>
            <pc:sldMk cId="3699112551" sldId="257"/>
            <ac:spMk id="77" creationId="{3C21AEDC-73D0-EA27-B9A9-AFC30A2CF03C}"/>
          </ac:spMkLst>
        </pc:spChg>
        <pc:spChg chg="add del mod">
          <ac:chgData name="Gustavo Henrique de Oliveira Mourão" userId="8ef7f0047032e9e7" providerId="LiveId" clId="{CAFED8E5-9EC3-49DE-A0A0-FA4BA5F24F80}" dt="2025-09-18T23:51:57.251" v="82" actId="478"/>
          <ac:spMkLst>
            <pc:docMk/>
            <pc:sldMk cId="3699112551" sldId="257"/>
            <ac:spMk id="80" creationId="{40265B5E-DA8F-C0C9-0DEB-BCDBA68AA93A}"/>
          </ac:spMkLst>
        </pc:spChg>
        <pc:spChg chg="mod">
          <ac:chgData name="Gustavo Henrique de Oliveira Mourão" userId="8ef7f0047032e9e7" providerId="LiveId" clId="{CAFED8E5-9EC3-49DE-A0A0-FA4BA5F24F80}" dt="2025-09-19T01:14:43.701" v="1931" actId="1076"/>
          <ac:spMkLst>
            <pc:docMk/>
            <pc:sldMk cId="3699112551" sldId="257"/>
            <ac:spMk id="85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19T12:30:42.139" v="2476" actId="1036"/>
          <ac:spMkLst>
            <pc:docMk/>
            <pc:sldMk cId="3699112551" sldId="257"/>
            <ac:spMk id="86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19T12:30:31.090" v="2468" actId="1035"/>
          <ac:spMkLst>
            <pc:docMk/>
            <pc:sldMk cId="3699112551" sldId="257"/>
            <ac:spMk id="88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19T12:30:35.707" v="2475" actId="1035"/>
          <ac:spMkLst>
            <pc:docMk/>
            <pc:sldMk cId="3699112551" sldId="257"/>
            <ac:spMk id="89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19T12:29:53.278" v="2438" actId="1036"/>
          <ac:spMkLst>
            <pc:docMk/>
            <pc:sldMk cId="3699112551" sldId="257"/>
            <ac:spMk id="90" creationId="{00000000-0000-0000-0000-000000000000}"/>
          </ac:spMkLst>
        </pc:spChg>
        <pc:spChg chg="add del mod">
          <ac:chgData name="Gustavo Henrique de Oliveira Mourão" userId="8ef7f0047032e9e7" providerId="LiveId" clId="{CAFED8E5-9EC3-49DE-A0A0-FA4BA5F24F80}" dt="2025-09-19T00:48:48.740" v="1430" actId="478"/>
          <ac:spMkLst>
            <pc:docMk/>
            <pc:sldMk cId="3699112551" sldId="257"/>
            <ac:spMk id="94" creationId="{AFB8FE2C-3FB9-9FBC-EAF8-9E5BB4D74E2E}"/>
          </ac:spMkLst>
        </pc:spChg>
        <pc:spChg chg="add del mod">
          <ac:chgData name="Gustavo Henrique de Oliveira Mourão" userId="8ef7f0047032e9e7" providerId="LiveId" clId="{CAFED8E5-9EC3-49DE-A0A0-FA4BA5F24F80}" dt="2025-09-19T00:26:05.596" v="1131" actId="478"/>
          <ac:spMkLst>
            <pc:docMk/>
            <pc:sldMk cId="3699112551" sldId="257"/>
            <ac:spMk id="95" creationId="{2BBC293E-C603-DF29-F5E0-9690A808697C}"/>
          </ac:spMkLst>
        </pc:spChg>
        <pc:spChg chg="add">
          <ac:chgData name="Gustavo Henrique de Oliveira Mourão" userId="8ef7f0047032e9e7" providerId="LiveId" clId="{CAFED8E5-9EC3-49DE-A0A0-FA4BA5F24F80}" dt="2025-09-19T00:16:32.743" v="1104"/>
          <ac:spMkLst>
            <pc:docMk/>
            <pc:sldMk cId="3699112551" sldId="257"/>
            <ac:spMk id="96" creationId="{8F966DF9-65DF-D5C6-6239-4279C51FF7D0}"/>
          </ac:spMkLst>
        </pc:spChg>
        <pc:spChg chg="add mod topLvl">
          <ac:chgData name="Gustavo Henrique de Oliveira Mourão" userId="8ef7f0047032e9e7" providerId="LiveId" clId="{CAFED8E5-9EC3-49DE-A0A0-FA4BA5F24F80}" dt="2025-09-19T00:31:52.248" v="1182" actId="164"/>
          <ac:spMkLst>
            <pc:docMk/>
            <pc:sldMk cId="3699112551" sldId="257"/>
            <ac:spMk id="102" creationId="{E8CCC70E-88C9-15D8-BC7F-BF15AC681FBF}"/>
          </ac:spMkLst>
        </pc:spChg>
        <pc:spChg chg="add mod topLvl">
          <ac:chgData name="Gustavo Henrique de Oliveira Mourão" userId="8ef7f0047032e9e7" providerId="LiveId" clId="{CAFED8E5-9EC3-49DE-A0A0-FA4BA5F24F80}" dt="2025-09-19T00:31:52.248" v="1182" actId="164"/>
          <ac:spMkLst>
            <pc:docMk/>
            <pc:sldMk cId="3699112551" sldId="257"/>
            <ac:spMk id="104" creationId="{F7692A03-501C-A596-A0A7-83F723C48716}"/>
          </ac:spMkLst>
        </pc:spChg>
        <pc:spChg chg="mod">
          <ac:chgData name="Gustavo Henrique de Oliveira Mourão" userId="8ef7f0047032e9e7" providerId="LiveId" clId="{CAFED8E5-9EC3-49DE-A0A0-FA4BA5F24F80}" dt="2025-09-19T00:29:54.165" v="1147" actId="571"/>
          <ac:spMkLst>
            <pc:docMk/>
            <pc:sldMk cId="3699112551" sldId="257"/>
            <ac:spMk id="109" creationId="{F5A66761-439F-C079-81C0-149AB46B2F94}"/>
          </ac:spMkLst>
        </pc:spChg>
        <pc:spChg chg="mod">
          <ac:chgData name="Gustavo Henrique de Oliveira Mourão" userId="8ef7f0047032e9e7" providerId="LiveId" clId="{CAFED8E5-9EC3-49DE-A0A0-FA4BA5F24F80}" dt="2025-09-19T00:29:54.165" v="1147" actId="571"/>
          <ac:spMkLst>
            <pc:docMk/>
            <pc:sldMk cId="3699112551" sldId="257"/>
            <ac:spMk id="111" creationId="{C8C46A6B-A634-FCD0-3E36-D2781837D807}"/>
          </ac:spMkLst>
        </pc:spChg>
        <pc:spChg chg="add mod">
          <ac:chgData name="Gustavo Henrique de Oliveira Mourão" userId="8ef7f0047032e9e7" providerId="LiveId" clId="{CAFED8E5-9EC3-49DE-A0A0-FA4BA5F24F80}" dt="2025-09-19T00:33:35.871" v="1191"/>
          <ac:spMkLst>
            <pc:docMk/>
            <pc:sldMk cId="3699112551" sldId="257"/>
            <ac:spMk id="114" creationId="{F95AA1B1-A95B-784E-C886-27B59E5F8A1C}"/>
          </ac:spMkLst>
        </pc:spChg>
        <pc:spChg chg="add mod">
          <ac:chgData name="Gustavo Henrique de Oliveira Mourão" userId="8ef7f0047032e9e7" providerId="LiveId" clId="{CAFED8E5-9EC3-49DE-A0A0-FA4BA5F24F80}" dt="2025-09-19T00:33:40.821" v="1193"/>
          <ac:spMkLst>
            <pc:docMk/>
            <pc:sldMk cId="3699112551" sldId="257"/>
            <ac:spMk id="115" creationId="{856EE0D3-92C2-7DFA-8848-AEC69D13ED65}"/>
          </ac:spMkLst>
        </pc:spChg>
        <pc:spChg chg="add mod">
          <ac:chgData name="Gustavo Henrique de Oliveira Mourão" userId="8ef7f0047032e9e7" providerId="LiveId" clId="{CAFED8E5-9EC3-49DE-A0A0-FA4BA5F24F80}" dt="2025-09-19T10:49:47.267" v="2403" actId="1035"/>
          <ac:spMkLst>
            <pc:docMk/>
            <pc:sldMk cId="3699112551" sldId="257"/>
            <ac:spMk id="117" creationId="{68BC07BA-248B-E231-4BA0-BD00E869081D}"/>
          </ac:spMkLst>
        </pc:spChg>
        <pc:spChg chg="add del mod">
          <ac:chgData name="Gustavo Henrique de Oliveira Mourão" userId="8ef7f0047032e9e7" providerId="LiveId" clId="{CAFED8E5-9EC3-49DE-A0A0-FA4BA5F24F80}" dt="2025-09-19T00:43:21.569" v="1310" actId="478"/>
          <ac:spMkLst>
            <pc:docMk/>
            <pc:sldMk cId="3699112551" sldId="257"/>
            <ac:spMk id="119" creationId="{B1D7EFFB-5756-EEE4-C6A5-321A5AA2B585}"/>
          </ac:spMkLst>
        </pc:spChg>
        <pc:spChg chg="add mod">
          <ac:chgData name="Gustavo Henrique de Oliveira Mourão" userId="8ef7f0047032e9e7" providerId="LiveId" clId="{CAFED8E5-9EC3-49DE-A0A0-FA4BA5F24F80}" dt="2025-09-19T00:46:47.788" v="1372"/>
          <ac:spMkLst>
            <pc:docMk/>
            <pc:sldMk cId="3699112551" sldId="257"/>
            <ac:spMk id="120" creationId="{C3BE5576-8343-2437-C06B-C935FDD08CEB}"/>
          </ac:spMkLst>
        </pc:spChg>
        <pc:spChg chg="add del mod">
          <ac:chgData name="Gustavo Henrique de Oliveira Mourão" userId="8ef7f0047032e9e7" providerId="LiveId" clId="{CAFED8E5-9EC3-49DE-A0A0-FA4BA5F24F80}" dt="2025-09-19T00:47:35.231" v="1381" actId="478"/>
          <ac:spMkLst>
            <pc:docMk/>
            <pc:sldMk cId="3699112551" sldId="257"/>
            <ac:spMk id="121" creationId="{74C00AE8-F1BF-DF67-A4E5-E63E61878B3C}"/>
          </ac:spMkLst>
        </pc:spChg>
        <pc:spChg chg="add mod">
          <ac:chgData name="Gustavo Henrique de Oliveira Mourão" userId="8ef7f0047032e9e7" providerId="LiveId" clId="{CAFED8E5-9EC3-49DE-A0A0-FA4BA5F24F80}" dt="2025-09-19T01:38:01.639" v="2353" actId="14100"/>
          <ac:spMkLst>
            <pc:docMk/>
            <pc:sldMk cId="3699112551" sldId="257"/>
            <ac:spMk id="122" creationId="{9436C2A7-C105-A785-347B-66C56EE72874}"/>
          </ac:spMkLst>
        </pc:spChg>
        <pc:spChg chg="add del mod">
          <ac:chgData name="Gustavo Henrique de Oliveira Mourão" userId="8ef7f0047032e9e7" providerId="LiveId" clId="{CAFED8E5-9EC3-49DE-A0A0-FA4BA5F24F80}" dt="2025-09-19T00:49:13.907" v="1438" actId="478"/>
          <ac:spMkLst>
            <pc:docMk/>
            <pc:sldMk cId="3699112551" sldId="257"/>
            <ac:spMk id="123" creationId="{4C937D1F-C48C-77E0-7252-D05047B67852}"/>
          </ac:spMkLst>
        </pc:spChg>
        <pc:spChg chg="add mod">
          <ac:chgData name="Gustavo Henrique de Oliveira Mourão" userId="8ef7f0047032e9e7" providerId="LiveId" clId="{CAFED8E5-9EC3-49DE-A0A0-FA4BA5F24F80}" dt="2025-09-19T10:49:43.562" v="2399" actId="1035"/>
          <ac:spMkLst>
            <pc:docMk/>
            <pc:sldMk cId="3699112551" sldId="257"/>
            <ac:spMk id="124" creationId="{915314BE-ACF5-8DFF-C2B5-7CC45679D625}"/>
          </ac:spMkLst>
        </pc:spChg>
        <pc:spChg chg="add del mod">
          <ac:chgData name="Gustavo Henrique de Oliveira Mourão" userId="8ef7f0047032e9e7" providerId="LiveId" clId="{CAFED8E5-9EC3-49DE-A0A0-FA4BA5F24F80}" dt="2025-09-19T00:51:46.701" v="1513" actId="478"/>
          <ac:spMkLst>
            <pc:docMk/>
            <pc:sldMk cId="3699112551" sldId="257"/>
            <ac:spMk id="126" creationId="{1367B04F-05F3-3D69-D5AB-3FFC332180A3}"/>
          </ac:spMkLst>
        </pc:spChg>
        <pc:spChg chg="add del">
          <ac:chgData name="Gustavo Henrique de Oliveira Mourão" userId="8ef7f0047032e9e7" providerId="LiveId" clId="{CAFED8E5-9EC3-49DE-A0A0-FA4BA5F24F80}" dt="2025-09-19T00:53:27.126" v="1525" actId="22"/>
          <ac:spMkLst>
            <pc:docMk/>
            <pc:sldMk cId="3699112551" sldId="257"/>
            <ac:spMk id="1026" creationId="{3C898951-8C0F-163B-4BE1-797074279BD7}"/>
          </ac:spMkLst>
        </pc:spChg>
        <pc:spChg chg="add mod">
          <ac:chgData name="Gustavo Henrique de Oliveira Mourão" userId="8ef7f0047032e9e7" providerId="LiveId" clId="{CAFED8E5-9EC3-49DE-A0A0-FA4BA5F24F80}" dt="2025-09-19T10:49:24.772" v="2394" actId="14100"/>
          <ac:spMkLst>
            <pc:docMk/>
            <pc:sldMk cId="3699112551" sldId="257"/>
            <ac:spMk id="1027" creationId="{23C6FE3B-5E24-A011-5CDB-F46E9BFA9808}"/>
          </ac:spMkLst>
        </pc:spChg>
        <pc:spChg chg="add mod">
          <ac:chgData name="Gustavo Henrique de Oliveira Mourão" userId="8ef7f0047032e9e7" providerId="LiveId" clId="{CAFED8E5-9EC3-49DE-A0A0-FA4BA5F24F80}" dt="2025-09-19T00:56:22.374" v="1536"/>
          <ac:spMkLst>
            <pc:docMk/>
            <pc:sldMk cId="3699112551" sldId="257"/>
            <ac:spMk id="1028" creationId="{1BD7D687-DF66-B265-9ACA-20F6D427EF04}"/>
          </ac:spMkLst>
        </pc:spChg>
        <pc:spChg chg="add mod">
          <ac:chgData name="Gustavo Henrique de Oliveira Mourão" userId="8ef7f0047032e9e7" providerId="LiveId" clId="{CAFED8E5-9EC3-49DE-A0A0-FA4BA5F24F80}" dt="2025-09-19T01:38:07.089" v="2355" actId="1076"/>
          <ac:spMkLst>
            <pc:docMk/>
            <pc:sldMk cId="3699112551" sldId="257"/>
            <ac:spMk id="1029" creationId="{D474AACE-79C1-06D4-8982-24CC36009428}"/>
          </ac:spMkLst>
        </pc:spChg>
        <pc:spChg chg="add mod">
          <ac:chgData name="Gustavo Henrique de Oliveira Mourão" userId="8ef7f0047032e9e7" providerId="LiveId" clId="{CAFED8E5-9EC3-49DE-A0A0-FA4BA5F24F80}" dt="2025-09-19T01:04:17.763" v="1666" actId="1076"/>
          <ac:spMkLst>
            <pc:docMk/>
            <pc:sldMk cId="3699112551" sldId="257"/>
            <ac:spMk id="1031" creationId="{6678C6A0-123E-80F0-F664-A3B9029A5327}"/>
          </ac:spMkLst>
        </pc:spChg>
        <pc:spChg chg="add mod">
          <ac:chgData name="Gustavo Henrique de Oliveira Mourão" userId="8ef7f0047032e9e7" providerId="LiveId" clId="{CAFED8E5-9EC3-49DE-A0A0-FA4BA5F24F80}" dt="2025-09-19T01:27:08.527" v="2146" actId="1036"/>
          <ac:spMkLst>
            <pc:docMk/>
            <pc:sldMk cId="3699112551" sldId="257"/>
            <ac:spMk id="1035" creationId="{7C72B22E-70D2-9EDB-F0C6-5681B4D22DC3}"/>
          </ac:spMkLst>
        </pc:spChg>
        <pc:spChg chg="add mod">
          <ac:chgData name="Gustavo Henrique de Oliveira Mourão" userId="8ef7f0047032e9e7" providerId="LiveId" clId="{CAFED8E5-9EC3-49DE-A0A0-FA4BA5F24F80}" dt="2025-09-19T01:27:15.335" v="2171" actId="1036"/>
          <ac:spMkLst>
            <pc:docMk/>
            <pc:sldMk cId="3699112551" sldId="257"/>
            <ac:spMk id="1039" creationId="{020B6864-958A-C00A-E040-BDD30ADB911B}"/>
          </ac:spMkLst>
        </pc:spChg>
        <pc:spChg chg="add mod">
          <ac:chgData name="Gustavo Henrique de Oliveira Mourão" userId="8ef7f0047032e9e7" providerId="LiveId" clId="{CAFED8E5-9EC3-49DE-A0A0-FA4BA5F24F80}" dt="2025-09-19T01:24:37.561" v="2085" actId="14100"/>
          <ac:spMkLst>
            <pc:docMk/>
            <pc:sldMk cId="3699112551" sldId="257"/>
            <ac:spMk id="1041" creationId="{D33FF6B8-0D00-89AB-BDFC-966F38CF0C8F}"/>
          </ac:spMkLst>
        </pc:spChg>
        <pc:grpChg chg="del mod">
          <ac:chgData name="Gustavo Henrique de Oliveira Mourão" userId="8ef7f0047032e9e7" providerId="LiveId" clId="{CAFED8E5-9EC3-49DE-A0A0-FA4BA5F24F80}" dt="2025-09-18T23:45:39.762" v="21" actId="478"/>
          <ac:grpSpMkLst>
            <pc:docMk/>
            <pc:sldMk cId="3699112551" sldId="257"/>
            <ac:grpSpMk id="4" creationId="{681B1620-6717-ECCC-4C57-5838CADD4CA1}"/>
          </ac:grpSpMkLst>
        </pc:grpChg>
        <pc:grpChg chg="mod">
          <ac:chgData name="Gustavo Henrique de Oliveira Mourão" userId="8ef7f0047032e9e7" providerId="LiveId" clId="{CAFED8E5-9EC3-49DE-A0A0-FA4BA5F24F80}" dt="2025-09-18T23:48:51.808" v="49" actId="1076"/>
          <ac:grpSpMkLst>
            <pc:docMk/>
            <pc:sldMk cId="3699112551" sldId="257"/>
            <ac:grpSpMk id="42" creationId="{4CFF5EE0-1865-8E32-302B-A1C22F0B43A4}"/>
          </ac:grpSpMkLst>
        </pc:grpChg>
        <pc:grpChg chg="del">
          <ac:chgData name="Gustavo Henrique de Oliveira Mourão" userId="8ef7f0047032e9e7" providerId="LiveId" clId="{CAFED8E5-9EC3-49DE-A0A0-FA4BA5F24F80}" dt="2025-09-19T00:02:18.151" v="192" actId="478"/>
          <ac:grpSpMkLst>
            <pc:docMk/>
            <pc:sldMk cId="3699112551" sldId="257"/>
            <ac:grpSpMk id="43" creationId="{23CE1DC6-C9AA-A69E-3228-1A6A335992DC}"/>
          </ac:grpSpMkLst>
        </pc:grpChg>
        <pc:grpChg chg="mod">
          <ac:chgData name="Gustavo Henrique de Oliveira Mourão" userId="8ef7f0047032e9e7" providerId="LiveId" clId="{CAFED8E5-9EC3-49DE-A0A0-FA4BA5F24F80}" dt="2025-09-19T01:27:15.335" v="2171" actId="1036"/>
          <ac:grpSpMkLst>
            <pc:docMk/>
            <pc:sldMk cId="3699112551" sldId="257"/>
            <ac:grpSpMk id="47" creationId="{9348ABF0-19A4-C21D-1DF5-2E313577ECCE}"/>
          </ac:grpSpMkLst>
        </pc:grpChg>
        <pc:grpChg chg="del">
          <ac:chgData name="Gustavo Henrique de Oliveira Mourão" userId="8ef7f0047032e9e7" providerId="LiveId" clId="{CAFED8E5-9EC3-49DE-A0A0-FA4BA5F24F80}" dt="2025-09-18T23:46:48.515" v="36" actId="478"/>
          <ac:grpSpMkLst>
            <pc:docMk/>
            <pc:sldMk cId="3699112551" sldId="257"/>
            <ac:grpSpMk id="74" creationId="{10AE761A-662B-ED7F-61A0-990D97823960}"/>
          </ac:grpSpMkLst>
        </pc:grpChg>
        <pc:grpChg chg="mod">
          <ac:chgData name="Gustavo Henrique de Oliveira Mourão" userId="8ef7f0047032e9e7" providerId="LiveId" clId="{CAFED8E5-9EC3-49DE-A0A0-FA4BA5F24F80}" dt="2025-09-18T23:52:24.118" v="85" actId="1076"/>
          <ac:grpSpMkLst>
            <pc:docMk/>
            <pc:sldMk cId="3699112551" sldId="257"/>
            <ac:grpSpMk id="79" creationId="{6BC6ED66-4989-D86E-13E2-B6A8C3071E31}"/>
          </ac:grpSpMkLst>
        </pc:grpChg>
        <pc:grpChg chg="add mod">
          <ac:chgData name="Gustavo Henrique de Oliveira Mourão" userId="8ef7f0047032e9e7" providerId="LiveId" clId="{CAFED8E5-9EC3-49DE-A0A0-FA4BA5F24F80}" dt="2025-09-19T00:09:49.571" v="999" actId="1076"/>
          <ac:grpSpMkLst>
            <pc:docMk/>
            <pc:sldMk cId="3699112551" sldId="257"/>
            <ac:grpSpMk id="92" creationId="{55D059D4-0CAD-35C0-B35F-5D72301E0D3E}"/>
          </ac:grpSpMkLst>
        </pc:grpChg>
        <pc:grpChg chg="add del mod">
          <ac:chgData name="Gustavo Henrique de Oliveira Mourão" userId="8ef7f0047032e9e7" providerId="LiveId" clId="{CAFED8E5-9EC3-49DE-A0A0-FA4BA5F24F80}" dt="2025-09-19T00:30:14.712" v="1153" actId="165"/>
          <ac:grpSpMkLst>
            <pc:docMk/>
            <pc:sldMk cId="3699112551" sldId="257"/>
            <ac:grpSpMk id="106" creationId="{65CCB540-474D-8B72-DAB1-41D816A06BE9}"/>
          </ac:grpSpMkLst>
        </pc:grpChg>
        <pc:grpChg chg="add del mod">
          <ac:chgData name="Gustavo Henrique de Oliveira Mourão" userId="8ef7f0047032e9e7" providerId="LiveId" clId="{CAFED8E5-9EC3-49DE-A0A0-FA4BA5F24F80}" dt="2025-09-19T00:29:57.227" v="1149" actId="478"/>
          <ac:grpSpMkLst>
            <pc:docMk/>
            <pc:sldMk cId="3699112551" sldId="257"/>
            <ac:grpSpMk id="107" creationId="{AFA3AC99-D0BE-9AF3-F3B2-B07933B5CEDE}"/>
          </ac:grpSpMkLst>
        </pc:grpChg>
        <pc:grpChg chg="add del mod">
          <ac:chgData name="Gustavo Henrique de Oliveira Mourão" userId="8ef7f0047032e9e7" providerId="LiveId" clId="{CAFED8E5-9EC3-49DE-A0A0-FA4BA5F24F80}" dt="2025-09-19T00:38:34.910" v="1234" actId="478"/>
          <ac:grpSpMkLst>
            <pc:docMk/>
            <pc:sldMk cId="3699112551" sldId="257"/>
            <ac:grpSpMk id="113" creationId="{BD40D61B-F2C3-5D33-9061-1C3D0870BDDB}"/>
          </ac:grpSpMkLst>
        </pc:grpChg>
        <pc:graphicFrameChg chg="add mod">
          <ac:chgData name="Gustavo Henrique de Oliveira Mourão" userId="8ef7f0047032e9e7" providerId="LiveId" clId="{CAFED8E5-9EC3-49DE-A0A0-FA4BA5F24F80}" dt="2025-09-19T00:52:52.266" v="1519" actId="1076"/>
          <ac:graphicFrameMkLst>
            <pc:docMk/>
            <pc:sldMk cId="3699112551" sldId="257"/>
            <ac:graphicFrameMk id="127" creationId="{7B518451-B6C7-F472-C019-BE3D176F12D2}"/>
          </ac:graphicFrameMkLst>
        </pc:graphicFrameChg>
        <pc:graphicFrameChg chg="add del mod modGraphic">
          <ac:chgData name="Gustavo Henrique de Oliveira Mourão" userId="8ef7f0047032e9e7" providerId="LiveId" clId="{CAFED8E5-9EC3-49DE-A0A0-FA4BA5F24F80}" dt="2025-09-19T01:30:11.175" v="2242" actId="478"/>
          <ac:graphicFrameMkLst>
            <pc:docMk/>
            <pc:sldMk cId="3699112551" sldId="257"/>
            <ac:graphicFrameMk id="1024" creationId="{2C3F3561-A2D5-708D-354E-AA77E478B5A7}"/>
          </ac:graphicFrameMkLst>
        </pc:graphicFrameChg>
        <pc:picChg chg="add del mod">
          <ac:chgData name="Gustavo Henrique de Oliveira Mourão" userId="8ef7f0047032e9e7" providerId="LiveId" clId="{CAFED8E5-9EC3-49DE-A0A0-FA4BA5F24F80}" dt="2025-09-19T12:37:50.445" v="2479" actId="21"/>
          <ac:picMkLst>
            <pc:docMk/>
            <pc:sldMk cId="3699112551" sldId="257"/>
            <ac:picMk id="2" creationId="{CF08A2D9-19F0-2BD6-8BAA-1A8BE4A149FF}"/>
          </ac:picMkLst>
        </pc:picChg>
        <pc:picChg chg="add mod">
          <ac:chgData name="Gustavo Henrique de Oliveira Mourão" userId="8ef7f0047032e9e7" providerId="LiveId" clId="{CAFED8E5-9EC3-49DE-A0A0-FA4BA5F24F80}" dt="2025-09-19T10:49:13.852" v="2392" actId="14100"/>
          <ac:picMkLst>
            <pc:docMk/>
            <pc:sldMk cId="3699112551" sldId="257"/>
            <ac:picMk id="3" creationId="{0704EC95-5708-C8AB-CFEA-4EC980CA929B}"/>
          </ac:picMkLst>
        </pc:picChg>
        <pc:picChg chg="add del mod">
          <ac:chgData name="Gustavo Henrique de Oliveira Mourão" userId="8ef7f0047032e9e7" providerId="LiveId" clId="{CAFED8E5-9EC3-49DE-A0A0-FA4BA5F24F80}" dt="2025-09-19T01:30:31.831" v="2252" actId="478"/>
          <ac:picMkLst>
            <pc:docMk/>
            <pc:sldMk cId="3699112551" sldId="257"/>
            <ac:picMk id="5" creationId="{DAAF0948-B5D2-88D9-44A7-9758A9203775}"/>
          </ac:picMkLst>
        </pc:picChg>
        <pc:picChg chg="mod">
          <ac:chgData name="Gustavo Henrique de Oliveira Mourão" userId="8ef7f0047032e9e7" providerId="LiveId" clId="{CAFED8E5-9EC3-49DE-A0A0-FA4BA5F24F80}" dt="2025-09-18T23:45:32.767" v="18" actId="1076"/>
          <ac:picMkLst>
            <pc:docMk/>
            <pc:sldMk cId="3699112551" sldId="257"/>
            <ac:picMk id="6" creationId="{0ED395E1-7729-4D34-8065-99DCED88EE6A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8" creationId="{20921DE8-218D-A366-EC0A-91432622AD6A}"/>
          </ac:picMkLst>
        </pc:picChg>
        <pc:picChg chg="add mod">
          <ac:chgData name="Gustavo Henrique de Oliveira Mourão" userId="8ef7f0047032e9e7" providerId="LiveId" clId="{CAFED8E5-9EC3-49DE-A0A0-FA4BA5F24F80}" dt="2025-09-19T10:48:10.560" v="2383" actId="1036"/>
          <ac:picMkLst>
            <pc:docMk/>
            <pc:sldMk cId="3699112551" sldId="257"/>
            <ac:picMk id="8" creationId="{74259E93-ADFE-FBBC-DAB7-575BE9745821}"/>
          </ac:picMkLst>
        </pc:picChg>
        <pc:picChg chg="add mod">
          <ac:chgData name="Gustavo Henrique de Oliveira Mourão" userId="8ef7f0047032e9e7" providerId="LiveId" clId="{CAFED8E5-9EC3-49DE-A0A0-FA4BA5F24F80}" dt="2025-09-19T12:46:15.589" v="2500" actId="1076"/>
          <ac:picMkLst>
            <pc:docMk/>
            <pc:sldMk cId="3699112551" sldId="257"/>
            <ac:picMk id="14" creationId="{5A683096-63C4-0B7E-9A7F-B740566474D3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14" creationId="{E566C30A-BA19-0E50-286A-B0E162B2C54A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16" creationId="{7ED5D81A-89A8-95BE-D9FB-12A916F82C0D}"/>
          </ac:picMkLst>
        </pc:picChg>
        <pc:picChg chg="add mod">
          <ac:chgData name="Gustavo Henrique de Oliveira Mourão" userId="8ef7f0047032e9e7" providerId="LiveId" clId="{CAFED8E5-9EC3-49DE-A0A0-FA4BA5F24F80}" dt="2025-09-19T01:27:02.610" v="2120" actId="571"/>
          <ac:picMkLst>
            <pc:docMk/>
            <pc:sldMk cId="3699112551" sldId="257"/>
            <ac:picMk id="16" creationId="{99B4B5F9-2281-F96F-1A92-36492268C6E8}"/>
          </ac:picMkLst>
        </pc:picChg>
        <pc:picChg chg="add mod">
          <ac:chgData name="Gustavo Henrique de Oliveira Mourão" userId="8ef7f0047032e9e7" providerId="LiveId" clId="{CAFED8E5-9EC3-49DE-A0A0-FA4BA5F24F80}" dt="2025-09-19T01:27:02.610" v="2120" actId="571"/>
          <ac:picMkLst>
            <pc:docMk/>
            <pc:sldMk cId="3699112551" sldId="257"/>
            <ac:picMk id="17" creationId="{DB7D65C3-6ABE-E2B6-22D6-7792D4FEBB8A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17" creationId="{EB57522E-4399-DEF9-C2D0-EDAEF0245888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19" creationId="{7A65966B-299A-60B3-2D1E-A58B36B9BED4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22" creationId="{9A82BE18-A396-61AE-4EB6-01F77B4194C7}"/>
          </ac:picMkLst>
        </pc:picChg>
        <pc:picChg chg="add mod">
          <ac:chgData name="Gustavo Henrique de Oliveira Mourão" userId="8ef7f0047032e9e7" providerId="LiveId" clId="{CAFED8E5-9EC3-49DE-A0A0-FA4BA5F24F80}" dt="2025-09-19T10:48:27.691" v="2388" actId="1038"/>
          <ac:picMkLst>
            <pc:docMk/>
            <pc:sldMk cId="3699112551" sldId="257"/>
            <ac:picMk id="23" creationId="{CD82F9AB-975F-DD04-C78E-1FB1184D89C1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25" creationId="{CF89DD26-AD3E-73C0-C429-53A39FF359EA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27" creationId="{1D491AB2-1920-AC24-D191-269C11910CF2}"/>
          </ac:picMkLst>
        </pc:picChg>
        <pc:picChg chg="mod">
          <ac:chgData name="Gustavo Henrique de Oliveira Mourão" userId="8ef7f0047032e9e7" providerId="LiveId" clId="{CAFED8E5-9EC3-49DE-A0A0-FA4BA5F24F80}" dt="2025-09-18T23:42:20.382" v="0"/>
          <ac:picMkLst>
            <pc:docMk/>
            <pc:sldMk cId="3699112551" sldId="257"/>
            <ac:picMk id="31" creationId="{70EDE230-DEB2-0142-33B1-AD882A69A701}"/>
          </ac:picMkLst>
        </pc:picChg>
        <pc:picChg chg="add del mod">
          <ac:chgData name="Gustavo Henrique de Oliveira Mourão" userId="8ef7f0047032e9e7" providerId="LiveId" clId="{CAFED8E5-9EC3-49DE-A0A0-FA4BA5F24F80}" dt="2025-09-18T23:45:53.323" v="26" actId="478"/>
          <ac:picMkLst>
            <pc:docMk/>
            <pc:sldMk cId="3699112551" sldId="257"/>
            <ac:picMk id="32" creationId="{F855BB38-B269-4AEC-A1CA-75DA6458D365}"/>
          </ac:picMkLst>
        </pc:picChg>
        <pc:picChg chg="del mod">
          <ac:chgData name="Gustavo Henrique de Oliveira Mourão" userId="8ef7f0047032e9e7" providerId="LiveId" clId="{CAFED8E5-9EC3-49DE-A0A0-FA4BA5F24F80}" dt="2025-09-18T23:45:44.037" v="22" actId="478"/>
          <ac:picMkLst>
            <pc:docMk/>
            <pc:sldMk cId="3699112551" sldId="257"/>
            <ac:picMk id="33" creationId="{C83E690F-DC85-682B-DA43-DC9077916B31}"/>
          </ac:picMkLst>
        </pc:picChg>
        <pc:picChg chg="del mod">
          <ac:chgData name="Gustavo Henrique de Oliveira Mourão" userId="8ef7f0047032e9e7" providerId="LiveId" clId="{CAFED8E5-9EC3-49DE-A0A0-FA4BA5F24F80}" dt="2025-09-18T23:45:45.087" v="23" actId="478"/>
          <ac:picMkLst>
            <pc:docMk/>
            <pc:sldMk cId="3699112551" sldId="257"/>
            <ac:picMk id="34" creationId="{B1DA82C4-0908-647F-BF0F-C9103E9D2656}"/>
          </ac:picMkLst>
        </pc:picChg>
        <pc:picChg chg="add del mod">
          <ac:chgData name="Gustavo Henrique de Oliveira Mourão" userId="8ef7f0047032e9e7" providerId="LiveId" clId="{CAFED8E5-9EC3-49DE-A0A0-FA4BA5F24F80}" dt="2025-09-18T23:45:46.492" v="24" actId="478"/>
          <ac:picMkLst>
            <pc:docMk/>
            <pc:sldMk cId="3699112551" sldId="257"/>
            <ac:picMk id="36" creationId="{9ABAFD28-A564-2130-9DF0-C71F3CFA2080}"/>
          </ac:picMkLst>
        </pc:picChg>
        <pc:picChg chg="add del mod topLvl">
          <ac:chgData name="Gustavo Henrique de Oliveira Mourão" userId="8ef7f0047032e9e7" providerId="LiveId" clId="{CAFED8E5-9EC3-49DE-A0A0-FA4BA5F24F80}" dt="2025-09-19T01:19:37.454" v="1932" actId="478"/>
          <ac:picMkLst>
            <pc:docMk/>
            <pc:sldMk cId="3699112551" sldId="257"/>
            <ac:picMk id="37" creationId="{5FFB4A05-1713-630A-9EF1-BF7128EACC57}"/>
          </ac:picMkLst>
        </pc:picChg>
        <pc:picChg chg="mod">
          <ac:chgData name="Gustavo Henrique de Oliveira Mourão" userId="8ef7f0047032e9e7" providerId="LiveId" clId="{CAFED8E5-9EC3-49DE-A0A0-FA4BA5F24F80}" dt="2025-09-19T01:06:34.016" v="1701" actId="1076"/>
          <ac:picMkLst>
            <pc:docMk/>
            <pc:sldMk cId="3699112551" sldId="257"/>
            <ac:picMk id="38" creationId="{C429D401-4624-A3DD-977D-D3FC5AF25FB6}"/>
          </ac:picMkLst>
        </pc:picChg>
        <pc:picChg chg="add del mod">
          <ac:chgData name="Gustavo Henrique de Oliveira Mourão" userId="8ef7f0047032e9e7" providerId="LiveId" clId="{CAFED8E5-9EC3-49DE-A0A0-FA4BA5F24F80}" dt="2025-09-19T00:10:05.572" v="1005" actId="478"/>
          <ac:picMkLst>
            <pc:docMk/>
            <pc:sldMk cId="3699112551" sldId="257"/>
            <ac:picMk id="45" creationId="{818F8E8A-06DE-EFCC-DEDD-A15E01849C03}"/>
          </ac:picMkLst>
        </pc:picChg>
        <pc:picChg chg="del mod">
          <ac:chgData name="Gustavo Henrique de Oliveira Mourão" userId="8ef7f0047032e9e7" providerId="LiveId" clId="{CAFED8E5-9EC3-49DE-A0A0-FA4BA5F24F80}" dt="2025-09-18T23:56:58.367" v="139" actId="478"/>
          <ac:picMkLst>
            <pc:docMk/>
            <pc:sldMk cId="3699112551" sldId="257"/>
            <ac:picMk id="46" creationId="{B4AAED54-8D1C-F812-E887-314BE34F6169}"/>
          </ac:picMkLst>
        </pc:picChg>
        <pc:picChg chg="mod">
          <ac:chgData name="Gustavo Henrique de Oliveira Mourão" userId="8ef7f0047032e9e7" providerId="LiveId" clId="{CAFED8E5-9EC3-49DE-A0A0-FA4BA5F24F80}" dt="2025-09-19T01:26:43.870" v="2116" actId="1076"/>
          <ac:picMkLst>
            <pc:docMk/>
            <pc:sldMk cId="3699112551" sldId="257"/>
            <ac:picMk id="49" creationId="{814E88C0-BCCC-F7C8-F548-0D8D4AB66000}"/>
          </ac:picMkLst>
        </pc:picChg>
        <pc:picChg chg="del mod">
          <ac:chgData name="Gustavo Henrique de Oliveira Mourão" userId="8ef7f0047032e9e7" providerId="LiveId" clId="{CAFED8E5-9EC3-49DE-A0A0-FA4BA5F24F80}" dt="2025-09-18T23:52:41.987" v="86" actId="478"/>
          <ac:picMkLst>
            <pc:docMk/>
            <pc:sldMk cId="3699112551" sldId="257"/>
            <ac:picMk id="51" creationId="{29D9FEDC-1D8E-963B-E1AB-59289722C93E}"/>
          </ac:picMkLst>
        </pc:picChg>
        <pc:picChg chg="del mod">
          <ac:chgData name="Gustavo Henrique de Oliveira Mourão" userId="8ef7f0047032e9e7" providerId="LiveId" clId="{CAFED8E5-9EC3-49DE-A0A0-FA4BA5F24F80}" dt="2025-09-19T00:52:12.333" v="1514" actId="478"/>
          <ac:picMkLst>
            <pc:docMk/>
            <pc:sldMk cId="3699112551" sldId="257"/>
            <ac:picMk id="54" creationId="{193C07BE-4D13-5CBF-1D63-E5AC38BD3D82}"/>
          </ac:picMkLst>
        </pc:picChg>
        <pc:picChg chg="del mod">
          <ac:chgData name="Gustavo Henrique de Oliveira Mourão" userId="8ef7f0047032e9e7" providerId="LiveId" clId="{CAFED8E5-9EC3-49DE-A0A0-FA4BA5F24F80}" dt="2025-09-18T23:56:19.029" v="132" actId="478"/>
          <ac:picMkLst>
            <pc:docMk/>
            <pc:sldMk cId="3699112551" sldId="257"/>
            <ac:picMk id="55" creationId="{5B07BFB9-BED8-47BE-52E8-94C55FB4EDB2}"/>
          </ac:picMkLst>
        </pc:picChg>
        <pc:picChg chg="mod">
          <ac:chgData name="Gustavo Henrique de Oliveira Mourão" userId="8ef7f0047032e9e7" providerId="LiveId" clId="{CAFED8E5-9EC3-49DE-A0A0-FA4BA5F24F80}" dt="2025-09-19T00:07:29.973" v="784" actId="1035"/>
          <ac:picMkLst>
            <pc:docMk/>
            <pc:sldMk cId="3699112551" sldId="257"/>
            <ac:picMk id="58" creationId="{120314ED-CF88-99D2-AF73-0BFAD7033AC0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59" creationId="{A81EB729-789F-AB89-DA84-78773E6FD8A6}"/>
          </ac:picMkLst>
        </pc:picChg>
        <pc:picChg chg="mod">
          <ac:chgData name="Gustavo Henrique de Oliveira Mourão" userId="8ef7f0047032e9e7" providerId="LiveId" clId="{CAFED8E5-9EC3-49DE-A0A0-FA4BA5F24F80}" dt="2025-09-19T00:08:44.805" v="984" actId="1035"/>
          <ac:picMkLst>
            <pc:docMk/>
            <pc:sldMk cId="3699112551" sldId="257"/>
            <ac:picMk id="60" creationId="{A4BF464A-50EB-BF1A-6980-67E49175F996}"/>
          </ac:picMkLst>
        </pc:picChg>
        <pc:picChg chg="mod ord">
          <ac:chgData name="Gustavo Henrique de Oliveira Mourão" userId="8ef7f0047032e9e7" providerId="LiveId" clId="{CAFED8E5-9EC3-49DE-A0A0-FA4BA5F24F80}" dt="2025-09-19T00:44:15.447" v="1345" actId="166"/>
          <ac:picMkLst>
            <pc:docMk/>
            <pc:sldMk cId="3699112551" sldId="257"/>
            <ac:picMk id="61" creationId="{B07D8C3C-B146-F9EF-B87B-2D34E7FCE576}"/>
          </ac:picMkLst>
        </pc:picChg>
        <pc:picChg chg="mod">
          <ac:chgData name="Gustavo Henrique de Oliveira Mourão" userId="8ef7f0047032e9e7" providerId="LiveId" clId="{CAFED8E5-9EC3-49DE-A0A0-FA4BA5F24F80}" dt="2025-09-19T00:44:11.594" v="1344" actId="1035"/>
          <ac:picMkLst>
            <pc:docMk/>
            <pc:sldMk cId="3699112551" sldId="257"/>
            <ac:picMk id="62" creationId="{F78F0E4E-6D67-6225-32B8-00F6299AD1D0}"/>
          </ac:picMkLst>
        </pc:picChg>
        <pc:picChg chg="mod or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3" creationId="{AE48406E-E2A0-6526-B95F-4D10A339A642}"/>
          </ac:picMkLst>
        </pc:picChg>
        <pc:picChg chg="mod">
          <ac:chgData name="Gustavo Henrique de Oliveira Mourão" userId="8ef7f0047032e9e7" providerId="LiveId" clId="{CAFED8E5-9EC3-49DE-A0A0-FA4BA5F24F80}" dt="2025-09-19T01:01:18.376" v="1647" actId="1036"/>
          <ac:picMkLst>
            <pc:docMk/>
            <pc:sldMk cId="3699112551" sldId="257"/>
            <ac:picMk id="64" creationId="{CB394E10-2374-3BEA-EA4C-590668D75250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5" creationId="{18C1BCCE-F86E-DFF0-7F59-D6B63EEA51D1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6" creationId="{FC84E88B-BC80-4555-B228-52357DE29029}"/>
          </ac:picMkLst>
        </pc:picChg>
        <pc:picChg chg="mod">
          <ac:chgData name="Gustavo Henrique de Oliveira Mourão" userId="8ef7f0047032e9e7" providerId="LiveId" clId="{CAFED8E5-9EC3-49DE-A0A0-FA4BA5F24F80}" dt="2025-09-19T00:04:43.061" v="212" actId="554"/>
          <ac:picMkLst>
            <pc:docMk/>
            <pc:sldMk cId="3699112551" sldId="257"/>
            <ac:picMk id="67" creationId="{9FD87163-FAA7-1501-8572-17200134773E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8" creationId="{DA96B9DE-B0A5-2B48-3406-BCA4383A6627}"/>
          </ac:picMkLst>
        </pc:picChg>
        <pc:picChg chg="mod">
          <ac:chgData name="Gustavo Henrique de Oliveira Mourão" userId="8ef7f0047032e9e7" providerId="LiveId" clId="{CAFED8E5-9EC3-49DE-A0A0-FA4BA5F24F80}" dt="2025-09-19T01:01:18.376" v="1647" actId="1036"/>
          <ac:picMkLst>
            <pc:docMk/>
            <pc:sldMk cId="3699112551" sldId="257"/>
            <ac:picMk id="69" creationId="{2277C716-BEEC-51FA-9673-92B7D8CDEA77}"/>
          </ac:picMkLst>
        </pc:picChg>
        <pc:picChg chg="mod">
          <ac:chgData name="Gustavo Henrique de Oliveira Mourão" userId="8ef7f0047032e9e7" providerId="LiveId" clId="{CAFED8E5-9EC3-49DE-A0A0-FA4BA5F24F80}" dt="2025-09-19T00:13:00.621" v="1044" actId="165"/>
          <ac:picMkLst>
            <pc:docMk/>
            <pc:sldMk cId="3699112551" sldId="257"/>
            <ac:picMk id="70" creationId="{B5BFBDF6-D093-D26A-1DFF-6C00C801C5DB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71" creationId="{0BE13CBF-044B-C9B5-158B-57CF45D34E76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72" creationId="{C93B41AC-8EE3-78EA-CCBF-4C0DA304B573}"/>
          </ac:picMkLst>
        </pc:picChg>
        <pc:picChg chg="mod">
          <ac:chgData name="Gustavo Henrique de Oliveira Mourão" userId="8ef7f0047032e9e7" providerId="LiveId" clId="{CAFED8E5-9EC3-49DE-A0A0-FA4BA5F24F80}" dt="2025-09-19T00:13:00.621" v="1044" actId="165"/>
          <ac:picMkLst>
            <pc:docMk/>
            <pc:sldMk cId="3699112551" sldId="257"/>
            <ac:picMk id="73" creationId="{41BBBCB5-09C1-EC39-8D2A-3536B44D6E2F}"/>
          </ac:picMkLst>
        </pc:picChg>
        <pc:picChg chg="del">
          <ac:chgData name="Gustavo Henrique de Oliveira Mourão" userId="8ef7f0047032e9e7" providerId="LiveId" clId="{CAFED8E5-9EC3-49DE-A0A0-FA4BA5F24F80}" dt="2025-09-18T23:46:48.515" v="36" actId="478"/>
          <ac:picMkLst>
            <pc:docMk/>
            <pc:sldMk cId="3699112551" sldId="257"/>
            <ac:picMk id="76" creationId="{A457B798-0E34-F9D6-75E7-B4ECA2B80B07}"/>
          </ac:picMkLst>
        </pc:picChg>
        <pc:picChg chg="add del mod">
          <ac:chgData name="Gustavo Henrique de Oliveira Mourão" userId="8ef7f0047032e9e7" providerId="LiveId" clId="{CAFED8E5-9EC3-49DE-A0A0-FA4BA5F24F80}" dt="2025-09-19T00:10:01.190" v="1002" actId="478"/>
          <ac:picMkLst>
            <pc:docMk/>
            <pc:sldMk cId="3699112551" sldId="257"/>
            <ac:picMk id="78" creationId="{F8F08DB6-3FE9-4349-2E68-20BF3FAD3908}"/>
          </ac:picMkLst>
        </pc:picChg>
        <pc:picChg chg="add del mod">
          <ac:chgData name="Gustavo Henrique de Oliveira Mourão" userId="8ef7f0047032e9e7" providerId="LiveId" clId="{CAFED8E5-9EC3-49DE-A0A0-FA4BA5F24F80}" dt="2025-09-18T23:59:46.544" v="166" actId="478"/>
          <ac:picMkLst>
            <pc:docMk/>
            <pc:sldMk cId="3699112551" sldId="257"/>
            <ac:picMk id="81" creationId="{560D675A-605A-4C64-4381-EF2F1E5EF541}"/>
          </ac:picMkLst>
        </pc:picChg>
        <pc:picChg chg="add del mod">
          <ac:chgData name="Gustavo Henrique de Oliveira Mourão" userId="8ef7f0047032e9e7" providerId="LiveId" clId="{CAFED8E5-9EC3-49DE-A0A0-FA4BA5F24F80}" dt="2025-09-19T01:30:06.897" v="2239" actId="478"/>
          <ac:picMkLst>
            <pc:docMk/>
            <pc:sldMk cId="3699112551" sldId="257"/>
            <ac:picMk id="93" creationId="{36A4E5FF-4401-6689-FCEB-7C4E127A461A}"/>
          </ac:picMkLst>
        </pc:picChg>
        <pc:picChg chg="add del mod">
          <ac:chgData name="Gustavo Henrique de Oliveira Mourão" userId="8ef7f0047032e9e7" providerId="LiveId" clId="{CAFED8E5-9EC3-49DE-A0A0-FA4BA5F24F80}" dt="2025-09-19T00:25:21.673" v="1115" actId="478"/>
          <ac:picMkLst>
            <pc:docMk/>
            <pc:sldMk cId="3699112551" sldId="257"/>
            <ac:picMk id="98" creationId="{1406419B-C613-D47E-42C7-F8B5B43AC669}"/>
          </ac:picMkLst>
        </pc:picChg>
        <pc:picChg chg="add del mod">
          <ac:chgData name="Gustavo Henrique de Oliveira Mourão" userId="8ef7f0047032e9e7" providerId="LiveId" clId="{CAFED8E5-9EC3-49DE-A0A0-FA4BA5F24F80}" dt="2025-09-19T01:32:34.595" v="2277" actId="478"/>
          <ac:picMkLst>
            <pc:docMk/>
            <pc:sldMk cId="3699112551" sldId="257"/>
            <ac:picMk id="100" creationId="{1EF974EE-F1AD-A7BD-BCB8-1E6D8C91120B}"/>
          </ac:picMkLst>
        </pc:picChg>
        <pc:picChg chg="add del mod topLvl">
          <ac:chgData name="Gustavo Henrique de Oliveira Mourão" userId="8ef7f0047032e9e7" providerId="LiveId" clId="{CAFED8E5-9EC3-49DE-A0A0-FA4BA5F24F80}" dt="2025-09-19T00:37:59.152" v="1218" actId="478"/>
          <ac:picMkLst>
            <pc:docMk/>
            <pc:sldMk cId="3699112551" sldId="257"/>
            <ac:picMk id="101" creationId="{10C4E108-A5D3-293C-05E0-34D72B10F186}"/>
          </ac:picMkLst>
        </pc:picChg>
        <pc:picChg chg="add mod topLvl">
          <ac:chgData name="Gustavo Henrique de Oliveira Mourão" userId="8ef7f0047032e9e7" providerId="LiveId" clId="{CAFED8E5-9EC3-49DE-A0A0-FA4BA5F24F80}" dt="2025-09-19T00:31:52.248" v="1182" actId="164"/>
          <ac:picMkLst>
            <pc:docMk/>
            <pc:sldMk cId="3699112551" sldId="257"/>
            <ac:picMk id="103" creationId="{71075FDA-D628-4E1A-F1A3-1FFEC07ACCE9}"/>
          </ac:picMkLst>
        </pc:picChg>
        <pc:picChg chg="add del mod topLvl">
          <ac:chgData name="Gustavo Henrique de Oliveira Mourão" userId="8ef7f0047032e9e7" providerId="LiveId" clId="{CAFED8E5-9EC3-49DE-A0A0-FA4BA5F24F80}" dt="2025-09-19T00:38:13.220" v="1225" actId="478"/>
          <ac:picMkLst>
            <pc:docMk/>
            <pc:sldMk cId="3699112551" sldId="257"/>
            <ac:picMk id="105" creationId="{DB6C7223-0877-2D96-9F19-6E84A9EA3C13}"/>
          </ac:picMkLst>
        </pc:picChg>
        <pc:picChg chg="mod">
          <ac:chgData name="Gustavo Henrique de Oliveira Mourão" userId="8ef7f0047032e9e7" providerId="LiveId" clId="{CAFED8E5-9EC3-49DE-A0A0-FA4BA5F24F80}" dt="2025-09-19T00:29:54.165" v="1147" actId="571"/>
          <ac:picMkLst>
            <pc:docMk/>
            <pc:sldMk cId="3699112551" sldId="257"/>
            <ac:picMk id="108" creationId="{69ADB1F5-3E51-FD10-E21A-3201BAF4C8A0}"/>
          </ac:picMkLst>
        </pc:picChg>
        <pc:picChg chg="mod">
          <ac:chgData name="Gustavo Henrique de Oliveira Mourão" userId="8ef7f0047032e9e7" providerId="LiveId" clId="{CAFED8E5-9EC3-49DE-A0A0-FA4BA5F24F80}" dt="2025-09-19T00:29:54.165" v="1147" actId="571"/>
          <ac:picMkLst>
            <pc:docMk/>
            <pc:sldMk cId="3699112551" sldId="257"/>
            <ac:picMk id="110" creationId="{7326D5FC-1173-D83D-F66B-6741376E23A6}"/>
          </ac:picMkLst>
        </pc:picChg>
        <pc:picChg chg="mod">
          <ac:chgData name="Gustavo Henrique de Oliveira Mourão" userId="8ef7f0047032e9e7" providerId="LiveId" clId="{CAFED8E5-9EC3-49DE-A0A0-FA4BA5F24F80}" dt="2025-09-19T00:29:54.165" v="1147" actId="571"/>
          <ac:picMkLst>
            <pc:docMk/>
            <pc:sldMk cId="3699112551" sldId="257"/>
            <ac:picMk id="112" creationId="{D4ADCFAC-FE35-1429-50A6-C475B0AEC101}"/>
          </ac:picMkLst>
        </pc:picChg>
        <pc:picChg chg="add del mod">
          <ac:chgData name="Gustavo Henrique de Oliveira Mourão" userId="8ef7f0047032e9e7" providerId="LiveId" clId="{CAFED8E5-9EC3-49DE-A0A0-FA4BA5F24F80}" dt="2025-09-19T01:20:34.310" v="2019" actId="478"/>
          <ac:picMkLst>
            <pc:docMk/>
            <pc:sldMk cId="3699112551" sldId="257"/>
            <ac:picMk id="118" creationId="{0A1C4041-A708-110D-D926-46C2A013C830}"/>
          </ac:picMkLst>
        </pc:picChg>
        <pc:picChg chg="add mod">
          <ac:chgData name="Gustavo Henrique de Oliveira Mourão" userId="8ef7f0047032e9e7" providerId="LiveId" clId="{CAFED8E5-9EC3-49DE-A0A0-FA4BA5F24F80}" dt="2025-09-19T01:25:31.901" v="2097" actId="1076"/>
          <ac:picMkLst>
            <pc:docMk/>
            <pc:sldMk cId="3699112551" sldId="257"/>
            <ac:picMk id="1026" creationId="{335A6E1C-A032-DA3D-2988-82D64D87412C}"/>
          </ac:picMkLst>
        </pc:picChg>
        <pc:picChg chg="add mod">
          <ac:chgData name="Gustavo Henrique de Oliveira Mourão" userId="8ef7f0047032e9e7" providerId="LiveId" clId="{CAFED8E5-9EC3-49DE-A0A0-FA4BA5F24F80}" dt="2025-09-19T01:26:41.588" v="2115" actId="1076"/>
          <ac:picMkLst>
            <pc:docMk/>
            <pc:sldMk cId="3699112551" sldId="257"/>
            <ac:picMk id="1028" creationId="{1DD5FED9-97DD-987C-B2FA-0103BE508E3C}"/>
          </ac:picMkLst>
        </pc:picChg>
        <pc:picChg chg="add del mod">
          <ac:chgData name="Gustavo Henrique de Oliveira Mourão" userId="8ef7f0047032e9e7" providerId="LiveId" clId="{CAFED8E5-9EC3-49DE-A0A0-FA4BA5F24F80}" dt="2025-09-19T01:22:05.001" v="2034" actId="478"/>
          <ac:picMkLst>
            <pc:docMk/>
            <pc:sldMk cId="3699112551" sldId="257"/>
            <ac:picMk id="1030" creationId="{8BB3DB3E-2B18-0E63-80AC-37C01FAFF89D}"/>
          </ac:picMkLst>
        </pc:picChg>
        <pc:picChg chg="add mod">
          <ac:chgData name="Gustavo Henrique de Oliveira Mourão" userId="8ef7f0047032e9e7" providerId="LiveId" clId="{CAFED8E5-9EC3-49DE-A0A0-FA4BA5F24F80}" dt="2025-09-19T01:27:08.527" v="2146" actId="1036"/>
          <ac:picMkLst>
            <pc:docMk/>
            <pc:sldMk cId="3699112551" sldId="257"/>
            <ac:picMk id="1032" creationId="{13D19E6E-4E22-D109-0F3B-7C00D5A63793}"/>
          </ac:picMkLst>
        </pc:picChg>
        <pc:picChg chg="add del mod">
          <ac:chgData name="Gustavo Henrique de Oliveira Mourão" userId="8ef7f0047032e9e7" providerId="LiveId" clId="{CAFED8E5-9EC3-49DE-A0A0-FA4BA5F24F80}" dt="2025-09-19T01:04:39.450" v="1674" actId="478"/>
          <ac:picMkLst>
            <pc:docMk/>
            <pc:sldMk cId="3699112551" sldId="257"/>
            <ac:picMk id="1033" creationId="{D49BE975-1325-F924-FBFC-C2386B454624}"/>
          </ac:picMkLst>
        </pc:picChg>
        <pc:picChg chg="add mod">
          <ac:chgData name="Gustavo Henrique de Oliveira Mourão" userId="8ef7f0047032e9e7" providerId="LiveId" clId="{CAFED8E5-9EC3-49DE-A0A0-FA4BA5F24F80}" dt="2025-09-19T01:27:08.527" v="2146" actId="1036"/>
          <ac:picMkLst>
            <pc:docMk/>
            <pc:sldMk cId="3699112551" sldId="257"/>
            <ac:picMk id="1034" creationId="{E1790465-75CA-1C50-EE3B-CBF19C3E51CA}"/>
          </ac:picMkLst>
        </pc:picChg>
        <pc:picChg chg="add mod">
          <ac:chgData name="Gustavo Henrique de Oliveira Mourão" userId="8ef7f0047032e9e7" providerId="LiveId" clId="{CAFED8E5-9EC3-49DE-A0A0-FA4BA5F24F80}" dt="2025-09-19T01:06:50.490" v="1709" actId="1076"/>
          <ac:picMkLst>
            <pc:docMk/>
            <pc:sldMk cId="3699112551" sldId="257"/>
            <ac:picMk id="1036" creationId="{9E9B278F-460F-F2C2-96C0-CFFA401CF067}"/>
          </ac:picMkLst>
        </pc:picChg>
        <pc:picChg chg="add mod">
          <ac:chgData name="Gustavo Henrique de Oliveira Mourão" userId="8ef7f0047032e9e7" providerId="LiveId" clId="{CAFED8E5-9EC3-49DE-A0A0-FA4BA5F24F80}" dt="2025-09-19T01:08:53.109" v="1795" actId="571"/>
          <ac:picMkLst>
            <pc:docMk/>
            <pc:sldMk cId="3699112551" sldId="257"/>
            <ac:picMk id="1037" creationId="{71E37DF3-B24D-6838-D82F-5AEE72B14FFA}"/>
          </ac:picMkLst>
        </pc:picChg>
        <pc:picChg chg="add mod">
          <ac:chgData name="Gustavo Henrique de Oliveira Mourão" userId="8ef7f0047032e9e7" providerId="LiveId" clId="{CAFED8E5-9EC3-49DE-A0A0-FA4BA5F24F80}" dt="2025-09-19T01:08:53.109" v="1795" actId="571"/>
          <ac:picMkLst>
            <pc:docMk/>
            <pc:sldMk cId="3699112551" sldId="257"/>
            <ac:picMk id="1038" creationId="{7B670BDD-05CA-DF21-C06D-A31FDAC5F1C4}"/>
          </ac:picMkLst>
        </pc:picChg>
        <pc:picChg chg="add mod">
          <ac:chgData name="Gustavo Henrique de Oliveira Mourão" userId="8ef7f0047032e9e7" providerId="LiveId" clId="{CAFED8E5-9EC3-49DE-A0A0-FA4BA5F24F80}" dt="2025-09-19T01:06:40.221" v="1705" actId="1076"/>
          <ac:picMkLst>
            <pc:docMk/>
            <pc:sldMk cId="3699112551" sldId="257"/>
            <ac:picMk id="1040" creationId="{79275DB6-AECE-E1D3-B35F-9E32774736FC}"/>
          </ac:picMkLst>
        </pc:picChg>
        <pc:picChg chg="add mod">
          <ac:chgData name="Gustavo Henrique de Oliveira Mourão" userId="8ef7f0047032e9e7" providerId="LiveId" clId="{CAFED8E5-9EC3-49DE-A0A0-FA4BA5F24F80}" dt="2025-09-19T01:06:53.114" v="1710" actId="1076"/>
          <ac:picMkLst>
            <pc:docMk/>
            <pc:sldMk cId="3699112551" sldId="257"/>
            <ac:picMk id="1042" creationId="{6F157450-6ADF-1DD8-EFA5-C2F1AEB6E36A}"/>
          </ac:picMkLst>
        </pc:picChg>
        <pc:picChg chg="add mod">
          <ac:chgData name="Gustavo Henrique de Oliveira Mourão" userId="8ef7f0047032e9e7" providerId="LiveId" clId="{CAFED8E5-9EC3-49DE-A0A0-FA4BA5F24F80}" dt="2025-09-19T01:06:30.503" v="1699" actId="1076"/>
          <ac:picMkLst>
            <pc:docMk/>
            <pc:sldMk cId="3699112551" sldId="257"/>
            <ac:picMk id="1044" creationId="{BDD59FF5-22C3-1B8C-0C6C-71434534AD5F}"/>
          </ac:picMkLst>
        </pc:picChg>
        <pc:picChg chg="add mod">
          <ac:chgData name="Gustavo Henrique de Oliveira Mourão" userId="8ef7f0047032e9e7" providerId="LiveId" clId="{CAFED8E5-9EC3-49DE-A0A0-FA4BA5F24F80}" dt="2025-09-19T01:27:08.527" v="2146" actId="1036"/>
          <ac:picMkLst>
            <pc:docMk/>
            <pc:sldMk cId="3699112551" sldId="257"/>
            <ac:picMk id="1046" creationId="{8BBFEBDE-F8F0-B25A-D420-D8B74CE3C385}"/>
          </ac:picMkLst>
        </pc:picChg>
        <pc:cxnChg chg="add del mod">
          <ac:chgData name="Gustavo Henrique de Oliveira Mourão" userId="8ef7f0047032e9e7" providerId="LiveId" clId="{CAFED8E5-9EC3-49DE-A0A0-FA4BA5F24F80}" dt="2025-09-19T00:08:46.765" v="985" actId="478"/>
          <ac:cxnSpMkLst>
            <pc:docMk/>
            <pc:sldMk cId="3699112551" sldId="257"/>
            <ac:cxnSpMk id="83" creationId="{8F3BEB91-2755-85F5-D36D-E63240EECD83}"/>
          </ac:cxnSpMkLst>
        </pc:cxnChg>
        <pc:cxnChg chg="mod">
          <ac:chgData name="Gustavo Henrique de Oliveira Mourão" userId="8ef7f0047032e9e7" providerId="LiveId" clId="{CAFED8E5-9EC3-49DE-A0A0-FA4BA5F24F80}" dt="2025-09-19T01:01:07.839" v="1635" actId="1035"/>
          <ac:cxnSpMkLst>
            <pc:docMk/>
            <pc:sldMk cId="3699112551" sldId="257"/>
            <ac:cxnSpMk id="8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84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oogle Earth Engine Frequently Asked Questions - Sanborn">
            <a:extLst>
              <a:ext uri="{FF2B5EF4-FFF2-40B4-BE49-F238E27FC236}">
                <a16:creationId xmlns:a16="http://schemas.microsoft.com/office/drawing/2014/main" id="{E1790465-75CA-1C50-EE3B-CBF19C3E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04" y="20623860"/>
            <a:ext cx="2758885" cy="18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"/>
          <p:cNvSpPr/>
          <p:nvPr/>
        </p:nvSpPr>
        <p:spPr>
          <a:xfrm>
            <a:off x="-112" y="43200638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1591" y="4997580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GRADIENTES DE ALTURA DO DOSSEL ENTRE AS REGIÕES FITOECOLÓGICAS DA AMAZÔNIA </a:t>
            </a:r>
            <a:endParaRPr lang="pt-BR" sz="5000" b="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476822" y="10902401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194" y="7110258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000"/>
            </a:pP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Gustavo Henrique de Oliveira Mourão¹*; Igor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Junio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Rocha¹, Artur Ferro de Souza¹; Maria Luiza de Azevedo¹; Luciano Emmert², Eric Bastos Gorgens¹</a:t>
            </a:r>
            <a:endParaRPr lang="pt-BR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80936" y="8726152"/>
            <a:ext cx="28917900" cy="12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¹ Universidade Federal dos Vales do Jequitinhonha e Mucuri, Diamantina, Minas Gerais, Brasil.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²Instituto Max Planck de Biogeoquímica, Jena, Alemanha.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9251022" y="10030501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*E-mail: </a:t>
            </a:r>
            <a:r>
              <a:rPr lang="pt-BR" sz="30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ustavo.mourao@ufvjm.edu.br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3BE67B-3BB3-98FE-FDBC-636DDCC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65CD89C-305F-DDB9-DA98-847394D7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0" name="Google Shape;87;p1">
            <a:extLst>
              <a:ext uri="{FF2B5EF4-FFF2-40B4-BE49-F238E27FC236}">
                <a16:creationId xmlns:a16="http://schemas.microsoft.com/office/drawing/2014/main" id="{AB76A322-3888-ADAC-17A0-F4EA4A065D11}"/>
              </a:ext>
            </a:extLst>
          </p:cNvPr>
          <p:cNvCxnSpPr/>
          <p:nvPr/>
        </p:nvCxnSpPr>
        <p:spPr>
          <a:xfrm>
            <a:off x="1557036" y="39743447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924732-AF7B-C0E8-D6C2-EF3E328B388C}"/>
              </a:ext>
            </a:extLst>
          </p:cNvPr>
          <p:cNvSpPr txBox="1"/>
          <p:nvPr/>
        </p:nvSpPr>
        <p:spPr>
          <a:xfrm>
            <a:off x="1685608" y="39912623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429D401-4624-A3DD-977D-D3FC5AF2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999" y="40653161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DEECA3EF-F5D2-499F-B56F-4A1C1C19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D395E1-7729-4D34-8065-99DCED88E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864"/>
            <a:ext cx="32399287" cy="5034371"/>
          </a:xfrm>
          <a:prstGeom prst="rect">
            <a:avLst/>
          </a:prstGeom>
        </p:spPr>
      </p:pic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348ABF0-19A4-C21D-1DF5-2E313577ECCE}"/>
              </a:ext>
            </a:extLst>
          </p:cNvPr>
          <p:cNvGrpSpPr/>
          <p:nvPr/>
        </p:nvGrpSpPr>
        <p:grpSpPr>
          <a:xfrm>
            <a:off x="2241145" y="22397130"/>
            <a:ext cx="13042617" cy="7792818"/>
            <a:chOff x="1434250" y="454241"/>
            <a:chExt cx="5566853" cy="3326131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120314ED-CF88-99D2-AF73-0BFAD7033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32" y="2834874"/>
              <a:ext cx="1393456" cy="932034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81EB729-789F-AB89-DA84-78773E6F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556" y="2831508"/>
              <a:ext cx="1393456" cy="932034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A4BF464A-50EB-BF1A-6980-67E49175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344" y="2848338"/>
              <a:ext cx="1393456" cy="932034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F78F0E4E-6D67-6225-32B8-00F6299AD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061" y="1253902"/>
              <a:ext cx="1393459" cy="932034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CB394E10-2374-3BEA-EA4C-590668D7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279" y="464339"/>
              <a:ext cx="1393449" cy="932034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18C1BCCE-F86E-DFF0-7F59-D6B63EEA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278" y="1251900"/>
              <a:ext cx="1393459" cy="932034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FC84E88B-BC80-4555-B228-52357DE2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644" y="2042341"/>
              <a:ext cx="1393459" cy="932034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9FD87163-FAA7-1501-8572-17200134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674" y="454241"/>
              <a:ext cx="1393459" cy="932034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DA96B9DE-B0A5-2B48-3406-BCA4383A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250" y="2041848"/>
              <a:ext cx="1393459" cy="932034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2277C716-BEEC-51FA-9673-92B7D8CDE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616" y="1248503"/>
              <a:ext cx="1393459" cy="932034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B5BFBDF6-D093-D26A-1DFF-6C00C801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631" y="454241"/>
              <a:ext cx="1393449" cy="932034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0BE13CBF-044B-C9B5-158B-57CF45D3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04" y="1249078"/>
              <a:ext cx="1393459" cy="932034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C93B41AC-8EE3-78EA-CCBF-4C0DA304B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08" y="2038853"/>
              <a:ext cx="1393459" cy="932034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41BBBCB5-09C1-EC39-8D2A-3536B44D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593" y="2834870"/>
              <a:ext cx="1393452" cy="932034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B07D8C3C-B146-F9EF-B87B-2D34E7FC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789" y="464339"/>
              <a:ext cx="1393459" cy="932034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AE48406E-E2A0-6526-B95F-4D10A339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427" y="2047720"/>
              <a:ext cx="1393459" cy="932034"/>
            </a:xfrm>
            <a:prstGeom prst="rect">
              <a:avLst/>
            </a:prstGeom>
          </p:spPr>
        </p:pic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814E88C0-BCCC-F7C8-F548-0D8D4AB660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96" y="12988164"/>
            <a:ext cx="10888863" cy="7700136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DA47FB48-DF3A-B19C-6410-ABDC4A1C98CC}"/>
              </a:ext>
            </a:extLst>
          </p:cNvPr>
          <p:cNvSpPr/>
          <p:nvPr/>
        </p:nvSpPr>
        <p:spPr>
          <a:xfrm>
            <a:off x="1413638" y="11250561"/>
            <a:ext cx="14619088" cy="19290399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8BC07BA-248B-E231-4BA0-BD00E869081D}"/>
              </a:ext>
            </a:extLst>
          </p:cNvPr>
          <p:cNvSpPr txBox="1"/>
          <p:nvPr/>
        </p:nvSpPr>
        <p:spPr>
          <a:xfrm>
            <a:off x="1524001" y="11526527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de dados</a:t>
            </a:r>
          </a:p>
        </p:txBody>
      </p:sp>
      <p:pic>
        <p:nvPicPr>
          <p:cNvPr id="1032" name="Picture 8" descr="R (linguagem de programação) – Wikipédia, a enciclopédia livre">
            <a:extLst>
              <a:ext uri="{FF2B5EF4-FFF2-40B4-BE49-F238E27FC236}">
                <a16:creationId xmlns:a16="http://schemas.microsoft.com/office/drawing/2014/main" id="{13D19E6E-4E22-D109-0F3B-7C00D5A63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867" y="21088510"/>
            <a:ext cx="1140658" cy="8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tângulo 121">
            <a:extLst>
              <a:ext uri="{FF2B5EF4-FFF2-40B4-BE49-F238E27FC236}">
                <a16:creationId xmlns:a16="http://schemas.microsoft.com/office/drawing/2014/main" id="{9436C2A7-C105-A785-347B-66C56EE72874}"/>
              </a:ext>
            </a:extLst>
          </p:cNvPr>
          <p:cNvSpPr/>
          <p:nvPr/>
        </p:nvSpPr>
        <p:spPr>
          <a:xfrm>
            <a:off x="16421100" y="11250562"/>
            <a:ext cx="14623026" cy="15296536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15314BE-ACF5-8DFF-C2B5-7CC45679D625}"/>
              </a:ext>
            </a:extLst>
          </p:cNvPr>
          <p:cNvSpPr txBox="1"/>
          <p:nvPr/>
        </p:nvSpPr>
        <p:spPr>
          <a:xfrm>
            <a:off x="16581731" y="11526527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23C6FE3B-5E24-A011-5CDB-F46E9BFA9808}"/>
              </a:ext>
            </a:extLst>
          </p:cNvPr>
          <p:cNvSpPr txBox="1"/>
          <p:nvPr/>
        </p:nvSpPr>
        <p:spPr>
          <a:xfrm>
            <a:off x="16849441" y="23367539"/>
            <a:ext cx="13752081" cy="234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BR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dados de sensoriamento remoto possibilitam uma nova regionalização que dialoga com esquemas biogeográficos clássicos, mas também evidencia diferenças </a:t>
            </a:r>
            <a:r>
              <a:rPr lang="pt-BR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intra-provinciais</a:t>
            </a:r>
            <a:r>
              <a:rPr lang="pt-BR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D474AACE-79C1-06D4-8982-24CC36009428}"/>
              </a:ext>
            </a:extLst>
          </p:cNvPr>
          <p:cNvSpPr txBox="1"/>
          <p:nvPr/>
        </p:nvSpPr>
        <p:spPr>
          <a:xfrm>
            <a:off x="16611601" y="27318363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Próximos passos</a:t>
            </a:r>
          </a:p>
        </p:txBody>
      </p:sp>
      <p:pic>
        <p:nvPicPr>
          <p:cNvPr id="1036" name="Picture 12" descr="Coordenação de Aperfeiçoamento de Pessoal de Nível Superior – Wikipédia, a  enciclopédia livre">
            <a:extLst>
              <a:ext uri="{FF2B5EF4-FFF2-40B4-BE49-F238E27FC236}">
                <a16:creationId xmlns:a16="http://schemas.microsoft.com/office/drawing/2014/main" id="{9E9B278F-460F-F2C2-96C0-CFFA401C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923" y="40206883"/>
            <a:ext cx="2408872" cy="22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275DB6-AECE-E1D3-B35F-9E327747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458" y="40386597"/>
            <a:ext cx="4649470" cy="19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s | Identidade Visual | Diretoria de Comunicação Social (Dicom)">
            <a:extLst>
              <a:ext uri="{FF2B5EF4-FFF2-40B4-BE49-F238E27FC236}">
                <a16:creationId xmlns:a16="http://schemas.microsoft.com/office/drawing/2014/main" id="{6F157450-6ADF-1DD8-EFA5-C2F1AEB6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813" y="40410675"/>
            <a:ext cx="2443014" cy="194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ric Bastos Gorgens's lab | Federal University from Jequitinhonha and  Mucuri's Valleys (UFVJM)">
            <a:extLst>
              <a:ext uri="{FF2B5EF4-FFF2-40B4-BE49-F238E27FC236}">
                <a16:creationId xmlns:a16="http://schemas.microsoft.com/office/drawing/2014/main" id="{BDD59FF5-22C3-1B8C-0C6C-71434534A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" t="21966" r="1067" b="36967"/>
          <a:stretch>
            <a:fillRect/>
          </a:stretch>
        </p:blipFill>
        <p:spPr bwMode="auto">
          <a:xfrm>
            <a:off x="6931660" y="40528240"/>
            <a:ext cx="4762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C72B22E-70D2-9EDB-F0C6-5681B4D22DC3}"/>
              </a:ext>
            </a:extLst>
          </p:cNvPr>
          <p:cNvSpPr/>
          <p:nvPr/>
        </p:nvSpPr>
        <p:spPr>
          <a:xfrm>
            <a:off x="2104571" y="20737343"/>
            <a:ext cx="13280572" cy="153178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039" name="Retângulo 1038">
            <a:extLst>
              <a:ext uri="{FF2B5EF4-FFF2-40B4-BE49-F238E27FC236}">
                <a16:creationId xmlns:a16="http://schemas.microsoft.com/office/drawing/2014/main" id="{020B6864-958A-C00A-E040-BDD30ADB911B}"/>
              </a:ext>
            </a:extLst>
          </p:cNvPr>
          <p:cNvSpPr/>
          <p:nvPr/>
        </p:nvSpPr>
        <p:spPr>
          <a:xfrm>
            <a:off x="2128684" y="22559122"/>
            <a:ext cx="13268632" cy="758780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041" name="Retângulo 1040">
            <a:extLst>
              <a:ext uri="{FF2B5EF4-FFF2-40B4-BE49-F238E27FC236}">
                <a16:creationId xmlns:a16="http://schemas.microsoft.com/office/drawing/2014/main" id="{D33FF6B8-0D00-89AB-BDFC-966F38CF0C8F}"/>
              </a:ext>
            </a:extLst>
          </p:cNvPr>
          <p:cNvSpPr/>
          <p:nvPr/>
        </p:nvSpPr>
        <p:spPr>
          <a:xfrm>
            <a:off x="2104571" y="13096569"/>
            <a:ext cx="13280572" cy="728693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8BBFEBDE-F8F0-B25A-D420-D8B74CE3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21119796"/>
            <a:ext cx="2795270" cy="83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04EC95-5708-C8AB-CFEA-4EC980CA929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849441" y="29027672"/>
            <a:ext cx="13752081" cy="9724883"/>
          </a:xfrm>
          <a:prstGeom prst="rect">
            <a:avLst/>
          </a:prstGeom>
          <a:ln w="28575">
            <a:solidFill>
              <a:srgbClr val="00B050"/>
            </a:solidFill>
            <a:prstDash val="sysDash"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259E93-ADFE-FBBC-DAB7-575BE974582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61431" y="32322935"/>
            <a:ext cx="13379476" cy="676029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16B2566-0CCB-D359-DC0C-C92F00D75144}"/>
              </a:ext>
            </a:extLst>
          </p:cNvPr>
          <p:cNvSpPr/>
          <p:nvPr/>
        </p:nvSpPr>
        <p:spPr>
          <a:xfrm>
            <a:off x="12114571" y="17073717"/>
            <a:ext cx="2057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D5FED9-97DD-987C-B2FA-0103BE50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074" y="18845262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nstituto Nacional de Pesquisas Espaciais – Wikipédia, a enciclopédia livre">
            <a:extLst>
              <a:ext uri="{FF2B5EF4-FFF2-40B4-BE49-F238E27FC236}">
                <a16:creationId xmlns:a16="http://schemas.microsoft.com/office/drawing/2014/main" id="{5A683096-63C4-0B7E-9A7F-B7405664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615" y="13350401"/>
            <a:ext cx="1403810" cy="1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F9EC0B-F539-7BAC-B360-DF7DD6D6E6B6}"/>
              </a:ext>
            </a:extLst>
          </p:cNvPr>
          <p:cNvSpPr txBox="1"/>
          <p:nvPr/>
        </p:nvSpPr>
        <p:spPr>
          <a:xfrm>
            <a:off x="1581151" y="30909096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Dendrograma e z-scores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365C90-2D39-3D01-085A-52A1626B004E}"/>
              </a:ext>
            </a:extLst>
          </p:cNvPr>
          <p:cNvSpPr/>
          <p:nvPr/>
        </p:nvSpPr>
        <p:spPr>
          <a:xfrm>
            <a:off x="1413638" y="30735639"/>
            <a:ext cx="14619088" cy="8467447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D82F9AB-975F-DD04-C78E-1FB1184D89C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849441" y="12998986"/>
            <a:ext cx="13752818" cy="9725404"/>
          </a:xfrm>
          <a:prstGeom prst="rect">
            <a:avLst/>
          </a:prstGeom>
          <a:ln w="28575">
            <a:solidFill>
              <a:srgbClr val="00B050"/>
            </a:solidFill>
            <a:prstDash val="sysDash"/>
          </a:ln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3E533252-8DBD-5A0E-6AD3-0B319C14548D}"/>
              </a:ext>
            </a:extLst>
          </p:cNvPr>
          <p:cNvSpPr/>
          <p:nvPr/>
        </p:nvSpPr>
        <p:spPr>
          <a:xfrm>
            <a:off x="16421100" y="26842065"/>
            <a:ext cx="14623026" cy="12324735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8A5EE4-9EEB-BF97-4C37-5C7918170F1E}"/>
              </a:ext>
            </a:extLst>
          </p:cNvPr>
          <p:cNvSpPr/>
          <p:nvPr/>
        </p:nvSpPr>
        <p:spPr>
          <a:xfrm>
            <a:off x="2488704" y="19364873"/>
            <a:ext cx="2122479" cy="69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805 pontos</a:t>
            </a:r>
          </a:p>
        </p:txBody>
      </p:sp>
    </p:spTree>
    <p:extLst>
      <p:ext uri="{BB962C8B-B14F-4D97-AF65-F5344CB8AC3E}">
        <p14:creationId xmlns:p14="http://schemas.microsoft.com/office/powerpoint/2010/main" val="36991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111</Words>
  <Application>Microsoft Office PowerPoint</Application>
  <PresentationFormat>Personalizar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Gustavo Henrique de Oliveira Mourão</cp:lastModifiedBy>
  <cp:revision>31</cp:revision>
  <dcterms:created xsi:type="dcterms:W3CDTF">2023-10-26T12:02:38Z</dcterms:created>
  <dcterms:modified xsi:type="dcterms:W3CDTF">2025-09-19T12:47:07Z</dcterms:modified>
</cp:coreProperties>
</file>