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10204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WktU9CLT45fM34kx1Vv30KtnlW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04A323-FE2F-DA49-3767-27599220ED64}" name="MLRO ." initials="M." userId="d82a168a5ec3b2a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283D13"/>
    <a:srgbClr val="456E4A"/>
    <a:srgbClr val="383128"/>
    <a:srgbClr val="E69615"/>
    <a:srgbClr val="CB5723"/>
    <a:srgbClr val="DC6734"/>
    <a:srgbClr val="9D3C53"/>
    <a:srgbClr val="E94B35"/>
    <a:srgbClr val="407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19" autoAdjust="0"/>
    <p:restoredTop sz="94333" autoAdjust="0"/>
  </p:normalViewPr>
  <p:slideViewPr>
    <p:cSldViewPr snapToGrid="0">
      <p:cViewPr>
        <p:scale>
          <a:sx n="33" d="100"/>
          <a:sy n="33" d="100"/>
        </p:scale>
        <p:origin x="1890" y="-204"/>
      </p:cViewPr>
      <p:guideLst>
        <p:guide orient="horz" pos="13606"/>
        <p:guide pos="10204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Henrique de Oliveira Mourão" userId="8ef7f0047032e9e7" providerId="LiveId" clId="{CAFED8E5-9EC3-49DE-A0A0-FA4BA5F24F80}"/>
    <pc:docChg chg="undo custSel modSld">
      <pc:chgData name="Gustavo Henrique de Oliveira Mourão" userId="8ef7f0047032e9e7" providerId="LiveId" clId="{CAFED8E5-9EC3-49DE-A0A0-FA4BA5F24F80}" dt="2025-09-28T19:23:38.533" v="2532" actId="1035"/>
      <pc:docMkLst>
        <pc:docMk/>
      </pc:docMkLst>
      <pc:sldChg chg="addSp delSp modSp mod">
        <pc:chgData name="Gustavo Henrique de Oliveira Mourão" userId="8ef7f0047032e9e7" providerId="LiveId" clId="{CAFED8E5-9EC3-49DE-A0A0-FA4BA5F24F80}" dt="2025-09-28T19:23:38.533" v="2532" actId="1035"/>
        <pc:sldMkLst>
          <pc:docMk/>
          <pc:sldMk cId="3699112551" sldId="257"/>
        </pc:sldMkLst>
        <pc:spChg chg="add mod">
          <ac:chgData name="Gustavo Henrique de Oliveira Mourão" userId="8ef7f0047032e9e7" providerId="LiveId" clId="{CAFED8E5-9EC3-49DE-A0A0-FA4BA5F24F80}" dt="2025-09-19T12:46:05.369" v="2499" actId="1076"/>
          <ac:spMkLst>
            <pc:docMk/>
            <pc:sldMk cId="3699112551" sldId="257"/>
            <ac:spMk id="4" creationId="{E88A5EE4-9EEB-BF97-4C37-5C7918170F1E}"/>
          </ac:spMkLst>
        </pc:spChg>
        <pc:spChg chg="add mod">
          <ac:chgData name="Gustavo Henrique de Oliveira Mourão" userId="8ef7f0047032e9e7" providerId="LiveId" clId="{CAFED8E5-9EC3-49DE-A0A0-FA4BA5F24F80}" dt="2025-09-19T01:26:45.425" v="2117" actId="1076"/>
          <ac:spMkLst>
            <pc:docMk/>
            <pc:sldMk cId="3699112551" sldId="257"/>
            <ac:spMk id="11" creationId="{B16B2566-0CCB-D359-DC0C-C92F00D75144}"/>
          </ac:spMkLst>
        </pc:spChg>
        <pc:spChg chg="add mod">
          <ac:chgData name="Gustavo Henrique de Oliveira Mourão" userId="8ef7f0047032e9e7" providerId="LiveId" clId="{CAFED8E5-9EC3-49DE-A0A0-FA4BA5F24F80}" dt="2025-09-19T10:48:06.743" v="2377" actId="1036"/>
          <ac:spMkLst>
            <pc:docMk/>
            <pc:sldMk cId="3699112551" sldId="257"/>
            <ac:spMk id="20" creationId="{A8F9EC0B-F539-7BAC-B360-DF7DD6D6E6B6}"/>
          </ac:spMkLst>
        </pc:spChg>
        <pc:spChg chg="add mod">
          <ac:chgData name="Gustavo Henrique de Oliveira Mourão" userId="8ef7f0047032e9e7" providerId="LiveId" clId="{CAFED8E5-9EC3-49DE-A0A0-FA4BA5F24F80}" dt="2025-09-19T01:29:46.808" v="2226" actId="14100"/>
          <ac:spMkLst>
            <pc:docMk/>
            <pc:sldMk cId="3699112551" sldId="257"/>
            <ac:spMk id="21" creationId="{B4365C90-2D39-3D01-085A-52A1626B004E}"/>
          </ac:spMkLst>
        </pc:spChg>
        <pc:spChg chg="add mod">
          <ac:chgData name="Gustavo Henrique de Oliveira Mourão" userId="8ef7f0047032e9e7" providerId="LiveId" clId="{CAFED8E5-9EC3-49DE-A0A0-FA4BA5F24F80}" dt="2025-09-19T01:38:03.571" v="2354" actId="14100"/>
          <ac:spMkLst>
            <pc:docMk/>
            <pc:sldMk cId="3699112551" sldId="257"/>
            <ac:spMk id="24" creationId="{3E533252-8DBD-5A0E-6AD3-0B319C14548D}"/>
          </ac:spMkLst>
        </pc:spChg>
        <pc:spChg chg="mod topLvl">
          <ac:chgData name="Gustavo Henrique de Oliveira Mourão" userId="8ef7f0047032e9e7" providerId="LiveId" clId="{CAFED8E5-9EC3-49DE-A0A0-FA4BA5F24F80}" dt="2025-09-19T01:29:17.076" v="2222" actId="14100"/>
          <ac:spMkLst>
            <pc:docMk/>
            <pc:sldMk cId="3699112551" sldId="257"/>
            <ac:spMk id="50" creationId="{DA47FB48-DF3A-B19C-6410-ABDC4A1C98CC}"/>
          </ac:spMkLst>
        </pc:spChg>
        <pc:spChg chg="mod">
          <ac:chgData name="Gustavo Henrique de Oliveira Mourão" userId="8ef7f0047032e9e7" providerId="LiveId" clId="{CAFED8E5-9EC3-49DE-A0A0-FA4BA5F24F80}" dt="2025-09-19T01:14:43.701" v="1931" actId="1076"/>
          <ac:spMkLst>
            <pc:docMk/>
            <pc:sldMk cId="3699112551" sldId="257"/>
            <ac:spMk id="85" creationId="{00000000-0000-0000-0000-000000000000}"/>
          </ac:spMkLst>
        </pc:spChg>
        <pc:spChg chg="mod">
          <ac:chgData name="Gustavo Henrique de Oliveira Mourão" userId="8ef7f0047032e9e7" providerId="LiveId" clId="{CAFED8E5-9EC3-49DE-A0A0-FA4BA5F24F80}" dt="2025-09-28T19:22:27.502" v="2507" actId="14100"/>
          <ac:spMkLst>
            <pc:docMk/>
            <pc:sldMk cId="3699112551" sldId="257"/>
            <ac:spMk id="86" creationId="{00000000-0000-0000-0000-000000000000}"/>
          </ac:spMkLst>
        </pc:spChg>
        <pc:spChg chg="add del mod">
          <ac:chgData name="Gustavo Henrique de Oliveira Mourão" userId="8ef7f0047032e9e7" providerId="LiveId" clId="{CAFED8E5-9EC3-49DE-A0A0-FA4BA5F24F80}" dt="2025-09-28T19:23:28.729" v="2524" actId="20577"/>
          <ac:spMkLst>
            <pc:docMk/>
            <pc:sldMk cId="3699112551" sldId="257"/>
            <ac:spMk id="88" creationId="{00000000-0000-0000-0000-000000000000}"/>
          </ac:spMkLst>
        </pc:spChg>
        <pc:spChg chg="mod">
          <ac:chgData name="Gustavo Henrique de Oliveira Mourão" userId="8ef7f0047032e9e7" providerId="LiveId" clId="{CAFED8E5-9EC3-49DE-A0A0-FA4BA5F24F80}" dt="2025-09-28T19:23:38.533" v="2532" actId="1035"/>
          <ac:spMkLst>
            <pc:docMk/>
            <pc:sldMk cId="3699112551" sldId="257"/>
            <ac:spMk id="89" creationId="{00000000-0000-0000-0000-000000000000}"/>
          </ac:spMkLst>
        </pc:spChg>
        <pc:spChg chg="mod">
          <ac:chgData name="Gustavo Henrique de Oliveira Mourão" userId="8ef7f0047032e9e7" providerId="LiveId" clId="{CAFED8E5-9EC3-49DE-A0A0-FA4BA5F24F80}" dt="2025-09-19T12:29:53.278" v="2438" actId="1036"/>
          <ac:spMkLst>
            <pc:docMk/>
            <pc:sldMk cId="3699112551" sldId="257"/>
            <ac:spMk id="90" creationId="{00000000-0000-0000-0000-000000000000}"/>
          </ac:spMkLst>
        </pc:spChg>
        <pc:spChg chg="add mod">
          <ac:chgData name="Gustavo Henrique de Oliveira Mourão" userId="8ef7f0047032e9e7" providerId="LiveId" clId="{CAFED8E5-9EC3-49DE-A0A0-FA4BA5F24F80}" dt="2025-09-19T10:49:47.267" v="2403" actId="1035"/>
          <ac:spMkLst>
            <pc:docMk/>
            <pc:sldMk cId="3699112551" sldId="257"/>
            <ac:spMk id="117" creationId="{68BC07BA-248B-E231-4BA0-BD00E869081D}"/>
          </ac:spMkLst>
        </pc:spChg>
        <pc:spChg chg="add mod">
          <ac:chgData name="Gustavo Henrique de Oliveira Mourão" userId="8ef7f0047032e9e7" providerId="LiveId" clId="{CAFED8E5-9EC3-49DE-A0A0-FA4BA5F24F80}" dt="2025-09-19T01:38:01.639" v="2353" actId="14100"/>
          <ac:spMkLst>
            <pc:docMk/>
            <pc:sldMk cId="3699112551" sldId="257"/>
            <ac:spMk id="122" creationId="{9436C2A7-C105-A785-347B-66C56EE72874}"/>
          </ac:spMkLst>
        </pc:spChg>
        <pc:spChg chg="add mod">
          <ac:chgData name="Gustavo Henrique de Oliveira Mourão" userId="8ef7f0047032e9e7" providerId="LiveId" clId="{CAFED8E5-9EC3-49DE-A0A0-FA4BA5F24F80}" dt="2025-09-19T10:49:43.562" v="2399" actId="1035"/>
          <ac:spMkLst>
            <pc:docMk/>
            <pc:sldMk cId="3699112551" sldId="257"/>
            <ac:spMk id="124" creationId="{915314BE-ACF5-8DFF-C2B5-7CC45679D625}"/>
          </ac:spMkLst>
        </pc:spChg>
        <pc:spChg chg="add mod">
          <ac:chgData name="Gustavo Henrique de Oliveira Mourão" userId="8ef7f0047032e9e7" providerId="LiveId" clId="{CAFED8E5-9EC3-49DE-A0A0-FA4BA5F24F80}" dt="2025-09-19T10:49:24.772" v="2394" actId="14100"/>
          <ac:spMkLst>
            <pc:docMk/>
            <pc:sldMk cId="3699112551" sldId="257"/>
            <ac:spMk id="1027" creationId="{23C6FE3B-5E24-A011-5CDB-F46E9BFA9808}"/>
          </ac:spMkLst>
        </pc:spChg>
        <pc:spChg chg="add mod">
          <ac:chgData name="Gustavo Henrique de Oliveira Mourão" userId="8ef7f0047032e9e7" providerId="LiveId" clId="{CAFED8E5-9EC3-49DE-A0A0-FA4BA5F24F80}" dt="2025-09-19T01:38:07.089" v="2355" actId="1076"/>
          <ac:spMkLst>
            <pc:docMk/>
            <pc:sldMk cId="3699112551" sldId="257"/>
            <ac:spMk id="1029" creationId="{D474AACE-79C1-06D4-8982-24CC36009428}"/>
          </ac:spMkLst>
        </pc:spChg>
        <pc:spChg chg="add mod">
          <ac:chgData name="Gustavo Henrique de Oliveira Mourão" userId="8ef7f0047032e9e7" providerId="LiveId" clId="{CAFED8E5-9EC3-49DE-A0A0-FA4BA5F24F80}" dt="2025-09-19T01:27:08.527" v="2146" actId="1036"/>
          <ac:spMkLst>
            <pc:docMk/>
            <pc:sldMk cId="3699112551" sldId="257"/>
            <ac:spMk id="1035" creationId="{7C72B22E-70D2-9EDB-F0C6-5681B4D22DC3}"/>
          </ac:spMkLst>
        </pc:spChg>
        <pc:spChg chg="add mod">
          <ac:chgData name="Gustavo Henrique de Oliveira Mourão" userId="8ef7f0047032e9e7" providerId="LiveId" clId="{CAFED8E5-9EC3-49DE-A0A0-FA4BA5F24F80}" dt="2025-09-19T01:27:15.335" v="2171" actId="1036"/>
          <ac:spMkLst>
            <pc:docMk/>
            <pc:sldMk cId="3699112551" sldId="257"/>
            <ac:spMk id="1039" creationId="{020B6864-958A-C00A-E040-BDD30ADB911B}"/>
          </ac:spMkLst>
        </pc:spChg>
        <pc:spChg chg="add mod">
          <ac:chgData name="Gustavo Henrique de Oliveira Mourão" userId="8ef7f0047032e9e7" providerId="LiveId" clId="{CAFED8E5-9EC3-49DE-A0A0-FA4BA5F24F80}" dt="2025-09-19T01:24:37.561" v="2085" actId="14100"/>
          <ac:spMkLst>
            <pc:docMk/>
            <pc:sldMk cId="3699112551" sldId="257"/>
            <ac:spMk id="1041" creationId="{D33FF6B8-0D00-89AB-BDFC-966F38CF0C8F}"/>
          </ac:spMkLst>
        </pc:spChg>
        <pc:grpChg chg="mod">
          <ac:chgData name="Gustavo Henrique de Oliveira Mourão" userId="8ef7f0047032e9e7" providerId="LiveId" clId="{CAFED8E5-9EC3-49DE-A0A0-FA4BA5F24F80}" dt="2025-09-19T01:27:15.335" v="2171" actId="1036"/>
          <ac:grpSpMkLst>
            <pc:docMk/>
            <pc:sldMk cId="3699112551" sldId="257"/>
            <ac:grpSpMk id="47" creationId="{9348ABF0-19A4-C21D-1DF5-2E313577ECCE}"/>
          </ac:grpSpMkLst>
        </pc:grpChg>
        <pc:picChg chg="add mod">
          <ac:chgData name="Gustavo Henrique de Oliveira Mourão" userId="8ef7f0047032e9e7" providerId="LiveId" clId="{CAFED8E5-9EC3-49DE-A0A0-FA4BA5F24F80}" dt="2025-09-19T10:49:13.852" v="2392" actId="14100"/>
          <ac:picMkLst>
            <pc:docMk/>
            <pc:sldMk cId="3699112551" sldId="257"/>
            <ac:picMk id="3" creationId="{0704EC95-5708-C8AB-CFEA-4EC980CA929B}"/>
          </ac:picMkLst>
        </pc:picChg>
        <pc:picChg chg="mod">
          <ac:chgData name="Gustavo Henrique de Oliveira Mourão" userId="8ef7f0047032e9e7" providerId="LiveId" clId="{CAFED8E5-9EC3-49DE-A0A0-FA4BA5F24F80}" dt="2025-09-18T23:45:32.767" v="18" actId="1076"/>
          <ac:picMkLst>
            <pc:docMk/>
            <pc:sldMk cId="3699112551" sldId="257"/>
            <ac:picMk id="6" creationId="{0ED395E1-7729-4D34-8065-99DCED88EE6A}"/>
          </ac:picMkLst>
        </pc:picChg>
        <pc:picChg chg="add mod">
          <ac:chgData name="Gustavo Henrique de Oliveira Mourão" userId="8ef7f0047032e9e7" providerId="LiveId" clId="{CAFED8E5-9EC3-49DE-A0A0-FA4BA5F24F80}" dt="2025-09-19T10:48:10.560" v="2383" actId="1036"/>
          <ac:picMkLst>
            <pc:docMk/>
            <pc:sldMk cId="3699112551" sldId="257"/>
            <ac:picMk id="8" creationId="{74259E93-ADFE-FBBC-DAB7-575BE9745821}"/>
          </ac:picMkLst>
        </pc:picChg>
        <pc:picChg chg="add mod">
          <ac:chgData name="Gustavo Henrique de Oliveira Mourão" userId="8ef7f0047032e9e7" providerId="LiveId" clId="{CAFED8E5-9EC3-49DE-A0A0-FA4BA5F24F80}" dt="2025-09-19T12:46:15.589" v="2500" actId="1076"/>
          <ac:picMkLst>
            <pc:docMk/>
            <pc:sldMk cId="3699112551" sldId="257"/>
            <ac:picMk id="14" creationId="{5A683096-63C4-0B7E-9A7F-B740566474D3}"/>
          </ac:picMkLst>
        </pc:picChg>
        <pc:picChg chg="add mod">
          <ac:chgData name="Gustavo Henrique de Oliveira Mourão" userId="8ef7f0047032e9e7" providerId="LiveId" clId="{CAFED8E5-9EC3-49DE-A0A0-FA4BA5F24F80}" dt="2025-09-19T10:48:27.691" v="2388" actId="1038"/>
          <ac:picMkLst>
            <pc:docMk/>
            <pc:sldMk cId="3699112551" sldId="257"/>
            <ac:picMk id="23" creationId="{CD82F9AB-975F-DD04-C78E-1FB1184D89C1}"/>
          </ac:picMkLst>
        </pc:picChg>
        <pc:picChg chg="mod">
          <ac:chgData name="Gustavo Henrique de Oliveira Mourão" userId="8ef7f0047032e9e7" providerId="LiveId" clId="{CAFED8E5-9EC3-49DE-A0A0-FA4BA5F24F80}" dt="2025-09-19T01:06:34.016" v="1701" actId="1076"/>
          <ac:picMkLst>
            <pc:docMk/>
            <pc:sldMk cId="3699112551" sldId="257"/>
            <ac:picMk id="38" creationId="{C429D401-4624-A3DD-977D-D3FC5AF25FB6}"/>
          </ac:picMkLst>
        </pc:picChg>
        <pc:picChg chg="mod">
          <ac:chgData name="Gustavo Henrique de Oliveira Mourão" userId="8ef7f0047032e9e7" providerId="LiveId" clId="{CAFED8E5-9EC3-49DE-A0A0-FA4BA5F24F80}" dt="2025-09-19T01:26:43.870" v="2116" actId="1076"/>
          <ac:picMkLst>
            <pc:docMk/>
            <pc:sldMk cId="3699112551" sldId="257"/>
            <ac:picMk id="49" creationId="{814E88C0-BCCC-F7C8-F548-0D8D4AB66000}"/>
          </ac:picMkLst>
        </pc:picChg>
        <pc:picChg chg="mod">
          <ac:chgData name="Gustavo Henrique de Oliveira Mourão" userId="8ef7f0047032e9e7" providerId="LiveId" clId="{CAFED8E5-9EC3-49DE-A0A0-FA4BA5F24F80}" dt="2025-09-19T00:07:29.973" v="784" actId="1035"/>
          <ac:picMkLst>
            <pc:docMk/>
            <pc:sldMk cId="3699112551" sldId="257"/>
            <ac:picMk id="58" creationId="{120314ED-CF88-99D2-AF73-0BFAD7033AC0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59" creationId="{A81EB729-789F-AB89-DA84-78773E6FD8A6}"/>
          </ac:picMkLst>
        </pc:picChg>
        <pc:picChg chg="mod">
          <ac:chgData name="Gustavo Henrique de Oliveira Mourão" userId="8ef7f0047032e9e7" providerId="LiveId" clId="{CAFED8E5-9EC3-49DE-A0A0-FA4BA5F24F80}" dt="2025-09-19T00:08:44.805" v="984" actId="1035"/>
          <ac:picMkLst>
            <pc:docMk/>
            <pc:sldMk cId="3699112551" sldId="257"/>
            <ac:picMk id="60" creationId="{A4BF464A-50EB-BF1A-6980-67E49175F996}"/>
          </ac:picMkLst>
        </pc:picChg>
        <pc:picChg chg="mod ord">
          <ac:chgData name="Gustavo Henrique de Oliveira Mourão" userId="8ef7f0047032e9e7" providerId="LiveId" clId="{CAFED8E5-9EC3-49DE-A0A0-FA4BA5F24F80}" dt="2025-09-19T00:44:15.447" v="1345" actId="166"/>
          <ac:picMkLst>
            <pc:docMk/>
            <pc:sldMk cId="3699112551" sldId="257"/>
            <ac:picMk id="61" creationId="{B07D8C3C-B146-F9EF-B87B-2D34E7FCE576}"/>
          </ac:picMkLst>
        </pc:picChg>
        <pc:picChg chg="mod">
          <ac:chgData name="Gustavo Henrique de Oliveira Mourão" userId="8ef7f0047032e9e7" providerId="LiveId" clId="{CAFED8E5-9EC3-49DE-A0A0-FA4BA5F24F80}" dt="2025-09-19T00:44:11.594" v="1344" actId="1035"/>
          <ac:picMkLst>
            <pc:docMk/>
            <pc:sldMk cId="3699112551" sldId="257"/>
            <ac:picMk id="62" creationId="{F78F0E4E-6D67-6225-32B8-00F6299AD1D0}"/>
          </ac:picMkLst>
        </pc:picChg>
        <pc:picChg chg="mod or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63" creationId="{AE48406E-E2A0-6526-B95F-4D10A339A642}"/>
          </ac:picMkLst>
        </pc:picChg>
        <pc:picChg chg="mod">
          <ac:chgData name="Gustavo Henrique de Oliveira Mourão" userId="8ef7f0047032e9e7" providerId="LiveId" clId="{CAFED8E5-9EC3-49DE-A0A0-FA4BA5F24F80}" dt="2025-09-19T01:01:18.376" v="1647" actId="1036"/>
          <ac:picMkLst>
            <pc:docMk/>
            <pc:sldMk cId="3699112551" sldId="257"/>
            <ac:picMk id="64" creationId="{CB394E10-2374-3BEA-EA4C-590668D75250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65" creationId="{18C1BCCE-F86E-DFF0-7F59-D6B63EEA51D1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66" creationId="{FC84E88B-BC80-4555-B228-52357DE29029}"/>
          </ac:picMkLst>
        </pc:picChg>
        <pc:picChg chg="mod">
          <ac:chgData name="Gustavo Henrique de Oliveira Mourão" userId="8ef7f0047032e9e7" providerId="LiveId" clId="{CAFED8E5-9EC3-49DE-A0A0-FA4BA5F24F80}" dt="2025-09-19T00:04:43.061" v="212" actId="554"/>
          <ac:picMkLst>
            <pc:docMk/>
            <pc:sldMk cId="3699112551" sldId="257"/>
            <ac:picMk id="67" creationId="{9FD87163-FAA7-1501-8572-17200134773E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68" creationId="{DA96B9DE-B0A5-2B48-3406-BCA4383A6627}"/>
          </ac:picMkLst>
        </pc:picChg>
        <pc:picChg chg="mod">
          <ac:chgData name="Gustavo Henrique de Oliveira Mourão" userId="8ef7f0047032e9e7" providerId="LiveId" clId="{CAFED8E5-9EC3-49DE-A0A0-FA4BA5F24F80}" dt="2025-09-19T01:01:18.376" v="1647" actId="1036"/>
          <ac:picMkLst>
            <pc:docMk/>
            <pc:sldMk cId="3699112551" sldId="257"/>
            <ac:picMk id="69" creationId="{2277C716-BEEC-51FA-9673-92B7D8CDEA77}"/>
          </ac:picMkLst>
        </pc:picChg>
        <pc:picChg chg="mod">
          <ac:chgData name="Gustavo Henrique de Oliveira Mourão" userId="8ef7f0047032e9e7" providerId="LiveId" clId="{CAFED8E5-9EC3-49DE-A0A0-FA4BA5F24F80}" dt="2025-09-19T00:13:00.621" v="1044" actId="165"/>
          <ac:picMkLst>
            <pc:docMk/>
            <pc:sldMk cId="3699112551" sldId="257"/>
            <ac:picMk id="70" creationId="{B5BFBDF6-D093-D26A-1DFF-6C00C801C5DB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71" creationId="{0BE13CBF-044B-C9B5-158B-57CF45D34E76}"/>
          </ac:picMkLst>
        </pc:picChg>
        <pc:picChg chg="mod">
          <ac:chgData name="Gustavo Henrique de Oliveira Mourão" userId="8ef7f0047032e9e7" providerId="LiveId" clId="{CAFED8E5-9EC3-49DE-A0A0-FA4BA5F24F80}" dt="2025-09-19T01:20:21.607" v="1972" actId="1036"/>
          <ac:picMkLst>
            <pc:docMk/>
            <pc:sldMk cId="3699112551" sldId="257"/>
            <ac:picMk id="72" creationId="{C93B41AC-8EE3-78EA-CCBF-4C0DA304B573}"/>
          </ac:picMkLst>
        </pc:picChg>
        <pc:picChg chg="mod">
          <ac:chgData name="Gustavo Henrique de Oliveira Mourão" userId="8ef7f0047032e9e7" providerId="LiveId" clId="{CAFED8E5-9EC3-49DE-A0A0-FA4BA5F24F80}" dt="2025-09-19T00:13:00.621" v="1044" actId="165"/>
          <ac:picMkLst>
            <pc:docMk/>
            <pc:sldMk cId="3699112551" sldId="257"/>
            <ac:picMk id="73" creationId="{41BBBCB5-09C1-EC39-8D2A-3536B44D6E2F}"/>
          </ac:picMkLst>
        </pc:picChg>
        <pc:picChg chg="add mod">
          <ac:chgData name="Gustavo Henrique de Oliveira Mourão" userId="8ef7f0047032e9e7" providerId="LiveId" clId="{CAFED8E5-9EC3-49DE-A0A0-FA4BA5F24F80}" dt="2025-09-19T01:26:41.588" v="2115" actId="1076"/>
          <ac:picMkLst>
            <pc:docMk/>
            <pc:sldMk cId="3699112551" sldId="257"/>
            <ac:picMk id="1028" creationId="{1DD5FED9-97DD-987C-B2FA-0103BE508E3C}"/>
          </ac:picMkLst>
        </pc:picChg>
        <pc:picChg chg="add mod">
          <ac:chgData name="Gustavo Henrique de Oliveira Mourão" userId="8ef7f0047032e9e7" providerId="LiveId" clId="{CAFED8E5-9EC3-49DE-A0A0-FA4BA5F24F80}" dt="2025-09-19T01:27:08.527" v="2146" actId="1036"/>
          <ac:picMkLst>
            <pc:docMk/>
            <pc:sldMk cId="3699112551" sldId="257"/>
            <ac:picMk id="1032" creationId="{13D19E6E-4E22-D109-0F3B-7C00D5A63793}"/>
          </ac:picMkLst>
        </pc:picChg>
        <pc:picChg chg="add mod">
          <ac:chgData name="Gustavo Henrique de Oliveira Mourão" userId="8ef7f0047032e9e7" providerId="LiveId" clId="{CAFED8E5-9EC3-49DE-A0A0-FA4BA5F24F80}" dt="2025-09-19T01:27:08.527" v="2146" actId="1036"/>
          <ac:picMkLst>
            <pc:docMk/>
            <pc:sldMk cId="3699112551" sldId="257"/>
            <ac:picMk id="1034" creationId="{E1790465-75CA-1C50-EE3B-CBF19C3E51CA}"/>
          </ac:picMkLst>
        </pc:picChg>
        <pc:picChg chg="add mod">
          <ac:chgData name="Gustavo Henrique de Oliveira Mourão" userId="8ef7f0047032e9e7" providerId="LiveId" clId="{CAFED8E5-9EC3-49DE-A0A0-FA4BA5F24F80}" dt="2025-09-19T01:06:50.490" v="1709" actId="1076"/>
          <ac:picMkLst>
            <pc:docMk/>
            <pc:sldMk cId="3699112551" sldId="257"/>
            <ac:picMk id="1036" creationId="{9E9B278F-460F-F2C2-96C0-CFFA401CF067}"/>
          </ac:picMkLst>
        </pc:picChg>
        <pc:picChg chg="add mod">
          <ac:chgData name="Gustavo Henrique de Oliveira Mourão" userId="8ef7f0047032e9e7" providerId="LiveId" clId="{CAFED8E5-9EC3-49DE-A0A0-FA4BA5F24F80}" dt="2025-09-19T01:06:40.221" v="1705" actId="1076"/>
          <ac:picMkLst>
            <pc:docMk/>
            <pc:sldMk cId="3699112551" sldId="257"/>
            <ac:picMk id="1040" creationId="{79275DB6-AECE-E1D3-B35F-9E32774736FC}"/>
          </ac:picMkLst>
        </pc:picChg>
        <pc:picChg chg="add mod">
          <ac:chgData name="Gustavo Henrique de Oliveira Mourão" userId="8ef7f0047032e9e7" providerId="LiveId" clId="{CAFED8E5-9EC3-49DE-A0A0-FA4BA5F24F80}" dt="2025-09-19T01:06:53.114" v="1710" actId="1076"/>
          <ac:picMkLst>
            <pc:docMk/>
            <pc:sldMk cId="3699112551" sldId="257"/>
            <ac:picMk id="1042" creationId="{6F157450-6ADF-1DD8-EFA5-C2F1AEB6E36A}"/>
          </ac:picMkLst>
        </pc:picChg>
        <pc:picChg chg="add mod">
          <ac:chgData name="Gustavo Henrique de Oliveira Mourão" userId="8ef7f0047032e9e7" providerId="LiveId" clId="{CAFED8E5-9EC3-49DE-A0A0-FA4BA5F24F80}" dt="2025-09-19T01:06:30.503" v="1699" actId="1076"/>
          <ac:picMkLst>
            <pc:docMk/>
            <pc:sldMk cId="3699112551" sldId="257"/>
            <ac:picMk id="1044" creationId="{BDD59FF5-22C3-1B8C-0C6C-71434534AD5F}"/>
          </ac:picMkLst>
        </pc:picChg>
        <pc:picChg chg="add mod">
          <ac:chgData name="Gustavo Henrique de Oliveira Mourão" userId="8ef7f0047032e9e7" providerId="LiveId" clId="{CAFED8E5-9EC3-49DE-A0A0-FA4BA5F24F80}" dt="2025-09-19T01:27:08.527" v="2146" actId="1036"/>
          <ac:picMkLst>
            <pc:docMk/>
            <pc:sldMk cId="3699112551" sldId="257"/>
            <ac:picMk id="1046" creationId="{8BBFEBDE-F8F0-B25A-D420-D8B74CE3C385}"/>
          </ac:picMkLst>
        </pc:picChg>
        <pc:cxnChg chg="mod">
          <ac:chgData name="Gustavo Henrique de Oliveira Mourão" userId="8ef7f0047032e9e7" providerId="LiveId" clId="{CAFED8E5-9EC3-49DE-A0A0-FA4BA5F24F80}" dt="2025-09-19T01:01:07.839" v="1635" actId="1035"/>
          <ac:cxnSpMkLst>
            <pc:docMk/>
            <pc:sldMk cId="3699112551" sldId="257"/>
            <ac:cxnSpMk id="8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084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1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oogle Earth Engine Frequently Asked Questions - Sanborn">
            <a:extLst>
              <a:ext uri="{FF2B5EF4-FFF2-40B4-BE49-F238E27FC236}">
                <a16:creationId xmlns:a16="http://schemas.microsoft.com/office/drawing/2014/main" id="{E1790465-75CA-1C50-EE3B-CBF19C3E5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04" y="20623860"/>
            <a:ext cx="2758885" cy="188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"/>
          <p:cNvSpPr/>
          <p:nvPr/>
        </p:nvSpPr>
        <p:spPr>
          <a:xfrm>
            <a:off x="-112" y="43200638"/>
            <a:ext cx="32399400" cy="769441"/>
          </a:xfrm>
          <a:prstGeom prst="rect">
            <a:avLst/>
          </a:prstGeom>
          <a:solidFill>
            <a:srgbClr val="283D1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1591" y="4997580"/>
            <a:ext cx="28917900" cy="139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850" tIns="527850" rIns="527850" bIns="52785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REGIONALIZAÇÃO DA AMAZÔNIA A PARTIR DE VARIÁVEIS AMBIENTAIS</a:t>
            </a:r>
            <a:endParaRPr lang="pt-BR" sz="5000" b="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476822" y="10902401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2693194" y="6638306"/>
            <a:ext cx="273177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4000"/>
            </a:pP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Gustavo Henrique de Oliveira Mourão¹*; Igor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Junio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Rocha¹, Artur Ferro de Souza¹; Maria Luiza de Azevedo¹; Luciano Emmert², Eric Bastos Gorgens¹</a:t>
            </a:r>
            <a:endParaRPr lang="pt-BR" sz="4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80936" y="8490176"/>
            <a:ext cx="28917900" cy="129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¹ Universidade Federal dos Vales do Jequitinhonha e Mucuri, Diamantina, Minas Gerais, Brasil.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²Instituto Max Planck de Biogeoquímica, Jena, Alemanha.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9251022" y="10030501"/>
            <a:ext cx="1409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*E-mail: </a:t>
            </a:r>
            <a:r>
              <a:rPr lang="pt-BR" sz="30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g</a:t>
            </a:r>
            <a:r>
              <a:rPr lang="pt-BR" sz="3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ustavo.mourao@ufvjm.edu.br</a:t>
            </a: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3BE67B-3BB3-98FE-FDBC-636DDCC2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65CD89C-305F-DDB9-DA98-847394D7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10" name="Google Shape;87;p1">
            <a:extLst>
              <a:ext uri="{FF2B5EF4-FFF2-40B4-BE49-F238E27FC236}">
                <a16:creationId xmlns:a16="http://schemas.microsoft.com/office/drawing/2014/main" id="{AB76A322-3888-ADAC-17A0-F4EA4A065D11}"/>
              </a:ext>
            </a:extLst>
          </p:cNvPr>
          <p:cNvCxnSpPr/>
          <p:nvPr/>
        </p:nvCxnSpPr>
        <p:spPr>
          <a:xfrm>
            <a:off x="1557036" y="39743447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924732-AF7B-C0E8-D6C2-EF3E328B388C}"/>
              </a:ext>
            </a:extLst>
          </p:cNvPr>
          <p:cNvSpPr txBox="1"/>
          <p:nvPr/>
        </p:nvSpPr>
        <p:spPr>
          <a:xfrm>
            <a:off x="1685608" y="39912623"/>
            <a:ext cx="6010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r>
              <a:rPr lang="pt-BR" sz="4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C429D401-4624-A3DD-977D-D3FC5AF2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999" y="40653161"/>
            <a:ext cx="4047815" cy="17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DEECA3EF-F5D2-499F-B56F-4A1C1C19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D395E1-7729-4D34-8065-99DCED88E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864"/>
            <a:ext cx="32399287" cy="5034371"/>
          </a:xfrm>
          <a:prstGeom prst="rect">
            <a:avLst/>
          </a:prstGeom>
        </p:spPr>
      </p:pic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348ABF0-19A4-C21D-1DF5-2E313577ECCE}"/>
              </a:ext>
            </a:extLst>
          </p:cNvPr>
          <p:cNvGrpSpPr/>
          <p:nvPr/>
        </p:nvGrpSpPr>
        <p:grpSpPr>
          <a:xfrm>
            <a:off x="2241145" y="22397130"/>
            <a:ext cx="13042617" cy="7792818"/>
            <a:chOff x="1434250" y="454241"/>
            <a:chExt cx="5566853" cy="3326131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120314ED-CF88-99D2-AF73-0BFAD7033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532" y="2834874"/>
              <a:ext cx="1393456" cy="932034"/>
            </a:xfrm>
            <a:prstGeom prst="rect">
              <a:avLst/>
            </a:prstGeom>
          </p:spPr>
        </p:pic>
        <p:pic>
          <p:nvPicPr>
            <p:cNvPr id="59" name="Imagem 58">
              <a:extLst>
                <a:ext uri="{FF2B5EF4-FFF2-40B4-BE49-F238E27FC236}">
                  <a16:creationId xmlns:a16="http://schemas.microsoft.com/office/drawing/2014/main" id="{A81EB729-789F-AB89-DA84-78773E6FD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556" y="2831508"/>
              <a:ext cx="1393456" cy="932034"/>
            </a:xfrm>
            <a:prstGeom prst="rect">
              <a:avLst/>
            </a:prstGeom>
          </p:spPr>
        </p:pic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A4BF464A-50EB-BF1A-6980-67E49175F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2344" y="2848338"/>
              <a:ext cx="1393456" cy="932034"/>
            </a:xfrm>
            <a:prstGeom prst="rect">
              <a:avLst/>
            </a:prstGeom>
          </p:spPr>
        </p:pic>
        <p:pic>
          <p:nvPicPr>
            <p:cNvPr id="62" name="Imagem 61">
              <a:extLst>
                <a:ext uri="{FF2B5EF4-FFF2-40B4-BE49-F238E27FC236}">
                  <a16:creationId xmlns:a16="http://schemas.microsoft.com/office/drawing/2014/main" id="{F78F0E4E-6D67-6225-32B8-00F6299AD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061" y="1253902"/>
              <a:ext cx="1393459" cy="932034"/>
            </a:xfrm>
            <a:prstGeom prst="rect">
              <a:avLst/>
            </a:prstGeom>
          </p:spPr>
        </p:pic>
        <p:pic>
          <p:nvPicPr>
            <p:cNvPr id="64" name="Imagem 63">
              <a:extLst>
                <a:ext uri="{FF2B5EF4-FFF2-40B4-BE49-F238E27FC236}">
                  <a16:creationId xmlns:a16="http://schemas.microsoft.com/office/drawing/2014/main" id="{CB394E10-2374-3BEA-EA4C-590668D7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279" y="464339"/>
              <a:ext cx="1393449" cy="932034"/>
            </a:xfrm>
            <a:prstGeom prst="rect">
              <a:avLst/>
            </a:prstGeom>
          </p:spPr>
        </p:pic>
        <p:pic>
          <p:nvPicPr>
            <p:cNvPr id="65" name="Imagem 64">
              <a:extLst>
                <a:ext uri="{FF2B5EF4-FFF2-40B4-BE49-F238E27FC236}">
                  <a16:creationId xmlns:a16="http://schemas.microsoft.com/office/drawing/2014/main" id="{18C1BCCE-F86E-DFF0-7F59-D6B63EEA5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278" y="1251900"/>
              <a:ext cx="1393459" cy="932034"/>
            </a:xfrm>
            <a:prstGeom prst="rect">
              <a:avLst/>
            </a:prstGeom>
          </p:spPr>
        </p:pic>
        <p:pic>
          <p:nvPicPr>
            <p:cNvPr id="66" name="Imagem 65">
              <a:extLst>
                <a:ext uri="{FF2B5EF4-FFF2-40B4-BE49-F238E27FC236}">
                  <a16:creationId xmlns:a16="http://schemas.microsoft.com/office/drawing/2014/main" id="{FC84E88B-BC80-4555-B228-52357DE29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644" y="2042341"/>
              <a:ext cx="1393459" cy="932034"/>
            </a:xfrm>
            <a:prstGeom prst="rect">
              <a:avLst/>
            </a:prstGeom>
          </p:spPr>
        </p:pic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9FD87163-FAA7-1501-8572-172001347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6674" y="454241"/>
              <a:ext cx="1393459" cy="932034"/>
            </a:xfrm>
            <a:prstGeom prst="rect">
              <a:avLst/>
            </a:prstGeom>
          </p:spPr>
        </p:pic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DA96B9DE-B0A5-2B48-3406-BCA4383A6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250" y="2041848"/>
              <a:ext cx="1393459" cy="932034"/>
            </a:xfrm>
            <a:prstGeom prst="rect">
              <a:avLst/>
            </a:prstGeom>
          </p:spPr>
        </p:pic>
        <p:pic>
          <p:nvPicPr>
            <p:cNvPr id="69" name="Imagem 68">
              <a:extLst>
                <a:ext uri="{FF2B5EF4-FFF2-40B4-BE49-F238E27FC236}">
                  <a16:creationId xmlns:a16="http://schemas.microsoft.com/office/drawing/2014/main" id="{2277C716-BEEC-51FA-9673-92B7D8CDE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616" y="1248503"/>
              <a:ext cx="1393459" cy="932034"/>
            </a:xfrm>
            <a:prstGeom prst="rect">
              <a:avLst/>
            </a:prstGeom>
          </p:spPr>
        </p:pic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B5BFBDF6-D093-D26A-1DFF-6C00C801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7631" y="454241"/>
              <a:ext cx="1393449" cy="932034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0BE13CBF-044B-C9B5-158B-57CF45D3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304" y="1249078"/>
              <a:ext cx="1393459" cy="932034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C93B41AC-8EE3-78EA-CCBF-4C0DA304B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308" y="2038853"/>
              <a:ext cx="1393459" cy="932034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41BBBCB5-09C1-EC39-8D2A-3536B44D6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2593" y="2834870"/>
              <a:ext cx="1393452" cy="932034"/>
            </a:xfrm>
            <a:prstGeom prst="rect">
              <a:avLst/>
            </a:prstGeom>
          </p:spPr>
        </p:pic>
        <p:pic>
          <p:nvPicPr>
            <p:cNvPr id="61" name="Imagem 60">
              <a:extLst>
                <a:ext uri="{FF2B5EF4-FFF2-40B4-BE49-F238E27FC236}">
                  <a16:creationId xmlns:a16="http://schemas.microsoft.com/office/drawing/2014/main" id="{B07D8C3C-B146-F9EF-B87B-2D34E7FC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7789" y="464339"/>
              <a:ext cx="1393459" cy="932034"/>
            </a:xfrm>
            <a:prstGeom prst="rect">
              <a:avLst/>
            </a:prstGeom>
          </p:spPr>
        </p:pic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AE48406E-E2A0-6526-B95F-4D10A339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4427" y="2047720"/>
              <a:ext cx="1393459" cy="932034"/>
            </a:xfrm>
            <a:prstGeom prst="rect">
              <a:avLst/>
            </a:prstGeom>
          </p:spPr>
        </p:pic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814E88C0-BCCC-F7C8-F548-0D8D4AB660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96" y="12988164"/>
            <a:ext cx="10888863" cy="7700136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DA47FB48-DF3A-B19C-6410-ABDC4A1C98CC}"/>
              </a:ext>
            </a:extLst>
          </p:cNvPr>
          <p:cNvSpPr/>
          <p:nvPr/>
        </p:nvSpPr>
        <p:spPr>
          <a:xfrm>
            <a:off x="1413638" y="11250561"/>
            <a:ext cx="14619088" cy="19290399"/>
          </a:xfrm>
          <a:prstGeom prst="rect">
            <a:avLst/>
          </a:prstGeom>
          <a:noFill/>
          <a:ln w="19050">
            <a:solidFill>
              <a:srgbClr val="283D1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68BC07BA-248B-E231-4BA0-BD00E869081D}"/>
              </a:ext>
            </a:extLst>
          </p:cNvPr>
          <p:cNvSpPr txBox="1"/>
          <p:nvPr/>
        </p:nvSpPr>
        <p:spPr>
          <a:xfrm>
            <a:off x="1524001" y="11526527"/>
            <a:ext cx="1428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rgbClr val="283D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Processamento de dados</a:t>
            </a:r>
          </a:p>
        </p:txBody>
      </p:sp>
      <p:pic>
        <p:nvPicPr>
          <p:cNvPr id="1032" name="Picture 8" descr="R (linguagem de programação) – Wikipédia, a enciclopédia livre">
            <a:extLst>
              <a:ext uri="{FF2B5EF4-FFF2-40B4-BE49-F238E27FC236}">
                <a16:creationId xmlns:a16="http://schemas.microsoft.com/office/drawing/2014/main" id="{13D19E6E-4E22-D109-0F3B-7C00D5A63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867" y="21088510"/>
            <a:ext cx="1140658" cy="88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Retângulo 121">
            <a:extLst>
              <a:ext uri="{FF2B5EF4-FFF2-40B4-BE49-F238E27FC236}">
                <a16:creationId xmlns:a16="http://schemas.microsoft.com/office/drawing/2014/main" id="{9436C2A7-C105-A785-347B-66C56EE72874}"/>
              </a:ext>
            </a:extLst>
          </p:cNvPr>
          <p:cNvSpPr/>
          <p:nvPr/>
        </p:nvSpPr>
        <p:spPr>
          <a:xfrm>
            <a:off x="16421100" y="11250562"/>
            <a:ext cx="14623026" cy="15296536"/>
          </a:xfrm>
          <a:prstGeom prst="rect">
            <a:avLst/>
          </a:prstGeom>
          <a:noFill/>
          <a:ln w="19050">
            <a:solidFill>
              <a:srgbClr val="283D1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15314BE-ACF5-8DFF-C2B5-7CC45679D625}"/>
              </a:ext>
            </a:extLst>
          </p:cNvPr>
          <p:cNvSpPr txBox="1"/>
          <p:nvPr/>
        </p:nvSpPr>
        <p:spPr>
          <a:xfrm>
            <a:off x="16581731" y="11526527"/>
            <a:ext cx="1428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rgbClr val="283D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Clusters</a:t>
            </a:r>
          </a:p>
        </p:txBody>
      </p: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23C6FE3B-5E24-A011-5CDB-F46E9BFA9808}"/>
              </a:ext>
            </a:extLst>
          </p:cNvPr>
          <p:cNvSpPr txBox="1"/>
          <p:nvPr/>
        </p:nvSpPr>
        <p:spPr>
          <a:xfrm>
            <a:off x="16849441" y="23367539"/>
            <a:ext cx="13752081" cy="234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pt-BR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dados de sensoriamento remoto possibilitam uma nova regionalização que dialoga com esquemas biogeográficos clássicos, mas também evidencia diferenças </a:t>
            </a:r>
            <a:r>
              <a:rPr lang="pt-BR" sz="4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intra-provinciais</a:t>
            </a:r>
            <a:r>
              <a:rPr lang="pt-BR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9" name="CaixaDeTexto 1028">
            <a:extLst>
              <a:ext uri="{FF2B5EF4-FFF2-40B4-BE49-F238E27FC236}">
                <a16:creationId xmlns:a16="http://schemas.microsoft.com/office/drawing/2014/main" id="{D474AACE-79C1-06D4-8982-24CC36009428}"/>
              </a:ext>
            </a:extLst>
          </p:cNvPr>
          <p:cNvSpPr txBox="1"/>
          <p:nvPr/>
        </p:nvSpPr>
        <p:spPr>
          <a:xfrm>
            <a:off x="16611601" y="27318363"/>
            <a:ext cx="1428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rgbClr val="283D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Próximos passos</a:t>
            </a:r>
          </a:p>
        </p:txBody>
      </p:sp>
      <p:pic>
        <p:nvPicPr>
          <p:cNvPr id="1036" name="Picture 12" descr="Coordenação de Aperfeiçoamento de Pessoal de Nível Superior – Wikipédia, a  enciclopédia livre">
            <a:extLst>
              <a:ext uri="{FF2B5EF4-FFF2-40B4-BE49-F238E27FC236}">
                <a16:creationId xmlns:a16="http://schemas.microsoft.com/office/drawing/2014/main" id="{9E9B278F-460F-F2C2-96C0-CFFA401CF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6923" y="40206883"/>
            <a:ext cx="2408872" cy="22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9275DB6-AECE-E1D3-B35F-9E327747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2458" y="40386597"/>
            <a:ext cx="4649470" cy="198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s | Identidade Visual | Diretoria de Comunicação Social (Dicom)">
            <a:extLst>
              <a:ext uri="{FF2B5EF4-FFF2-40B4-BE49-F238E27FC236}">
                <a16:creationId xmlns:a16="http://schemas.microsoft.com/office/drawing/2014/main" id="{6F157450-6ADF-1DD8-EFA5-C2F1AEB6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813" y="40410675"/>
            <a:ext cx="2443014" cy="194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ric Bastos Gorgens's lab | Federal University from Jequitinhonha and  Mucuri's Valleys (UFVJM)">
            <a:extLst>
              <a:ext uri="{FF2B5EF4-FFF2-40B4-BE49-F238E27FC236}">
                <a16:creationId xmlns:a16="http://schemas.microsoft.com/office/drawing/2014/main" id="{BDD59FF5-22C3-1B8C-0C6C-71434534A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7" t="21966" r="1067" b="36967"/>
          <a:stretch>
            <a:fillRect/>
          </a:stretch>
        </p:blipFill>
        <p:spPr bwMode="auto">
          <a:xfrm>
            <a:off x="6931660" y="40528240"/>
            <a:ext cx="47625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7C72B22E-70D2-9EDB-F0C6-5681B4D22DC3}"/>
              </a:ext>
            </a:extLst>
          </p:cNvPr>
          <p:cNvSpPr/>
          <p:nvPr/>
        </p:nvSpPr>
        <p:spPr>
          <a:xfrm>
            <a:off x="2104571" y="20737343"/>
            <a:ext cx="13280572" cy="153178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039" name="Retângulo 1038">
            <a:extLst>
              <a:ext uri="{FF2B5EF4-FFF2-40B4-BE49-F238E27FC236}">
                <a16:creationId xmlns:a16="http://schemas.microsoft.com/office/drawing/2014/main" id="{020B6864-958A-C00A-E040-BDD30ADB911B}"/>
              </a:ext>
            </a:extLst>
          </p:cNvPr>
          <p:cNvSpPr/>
          <p:nvPr/>
        </p:nvSpPr>
        <p:spPr>
          <a:xfrm>
            <a:off x="2128684" y="22559122"/>
            <a:ext cx="13268632" cy="758780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1041" name="Retângulo 1040">
            <a:extLst>
              <a:ext uri="{FF2B5EF4-FFF2-40B4-BE49-F238E27FC236}">
                <a16:creationId xmlns:a16="http://schemas.microsoft.com/office/drawing/2014/main" id="{D33FF6B8-0D00-89AB-BDFC-966F38CF0C8F}"/>
              </a:ext>
            </a:extLst>
          </p:cNvPr>
          <p:cNvSpPr/>
          <p:nvPr/>
        </p:nvSpPr>
        <p:spPr>
          <a:xfrm>
            <a:off x="2104571" y="13096569"/>
            <a:ext cx="13280572" cy="728693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tx1"/>
                </a:solidFill>
                <a:prstDash val="dash"/>
              </a:ln>
            </a:endParaRP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8BBFEBDE-F8F0-B25A-D420-D8B74CE3C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2900" y="21119796"/>
            <a:ext cx="2795270" cy="83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704EC95-5708-C8AB-CFEA-4EC980CA929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6849441" y="29027672"/>
            <a:ext cx="13752081" cy="9724883"/>
          </a:xfrm>
          <a:prstGeom prst="rect">
            <a:avLst/>
          </a:prstGeom>
          <a:ln w="28575">
            <a:solidFill>
              <a:srgbClr val="00B050"/>
            </a:solidFill>
            <a:prstDash val="sysDash"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259E93-ADFE-FBBC-DAB7-575BE974582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61431" y="32322935"/>
            <a:ext cx="13379476" cy="676029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16B2566-0CCB-D359-DC0C-C92F00D75144}"/>
              </a:ext>
            </a:extLst>
          </p:cNvPr>
          <p:cNvSpPr/>
          <p:nvPr/>
        </p:nvSpPr>
        <p:spPr>
          <a:xfrm>
            <a:off x="12114571" y="17073717"/>
            <a:ext cx="2057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D5FED9-97DD-987C-B2FA-0103BE50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074" y="18845262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Instituto Nacional de Pesquisas Espaciais – Wikipédia, a enciclopédia livre">
            <a:extLst>
              <a:ext uri="{FF2B5EF4-FFF2-40B4-BE49-F238E27FC236}">
                <a16:creationId xmlns:a16="http://schemas.microsoft.com/office/drawing/2014/main" id="{5A683096-63C4-0B7E-9A7F-B7405664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615" y="13350401"/>
            <a:ext cx="1403810" cy="140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8F9EC0B-F539-7BAC-B360-DF7DD6D6E6B6}"/>
              </a:ext>
            </a:extLst>
          </p:cNvPr>
          <p:cNvSpPr txBox="1"/>
          <p:nvPr/>
        </p:nvSpPr>
        <p:spPr>
          <a:xfrm>
            <a:off x="1581151" y="30909096"/>
            <a:ext cx="14287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rgbClr val="283D1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Dendrograma e z-scores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4365C90-2D39-3D01-085A-52A1626B004E}"/>
              </a:ext>
            </a:extLst>
          </p:cNvPr>
          <p:cNvSpPr/>
          <p:nvPr/>
        </p:nvSpPr>
        <p:spPr>
          <a:xfrm>
            <a:off x="1413638" y="30735639"/>
            <a:ext cx="14619088" cy="8467447"/>
          </a:xfrm>
          <a:prstGeom prst="rect">
            <a:avLst/>
          </a:prstGeom>
          <a:noFill/>
          <a:ln w="19050">
            <a:solidFill>
              <a:srgbClr val="283D1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CD82F9AB-975F-DD04-C78E-1FB1184D89C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6849441" y="12998986"/>
            <a:ext cx="13752818" cy="9725404"/>
          </a:xfrm>
          <a:prstGeom prst="rect">
            <a:avLst/>
          </a:prstGeom>
          <a:ln w="28575">
            <a:solidFill>
              <a:srgbClr val="00B050"/>
            </a:solidFill>
            <a:prstDash val="sysDash"/>
          </a:ln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3E533252-8DBD-5A0E-6AD3-0B319C14548D}"/>
              </a:ext>
            </a:extLst>
          </p:cNvPr>
          <p:cNvSpPr/>
          <p:nvPr/>
        </p:nvSpPr>
        <p:spPr>
          <a:xfrm>
            <a:off x="16421100" y="26842065"/>
            <a:ext cx="14623026" cy="12324735"/>
          </a:xfrm>
          <a:prstGeom prst="rect">
            <a:avLst/>
          </a:prstGeom>
          <a:noFill/>
          <a:ln w="19050">
            <a:solidFill>
              <a:srgbClr val="283D1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8A5EE4-9EEB-BF97-4C37-5C7918170F1E}"/>
              </a:ext>
            </a:extLst>
          </p:cNvPr>
          <p:cNvSpPr/>
          <p:nvPr/>
        </p:nvSpPr>
        <p:spPr>
          <a:xfrm>
            <a:off x="2488704" y="19364873"/>
            <a:ext cx="2122479" cy="691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dirty="0"/>
              <a:t>805 pontos</a:t>
            </a:r>
          </a:p>
        </p:txBody>
      </p:sp>
    </p:spTree>
    <p:extLst>
      <p:ext uri="{BB962C8B-B14F-4D97-AF65-F5344CB8AC3E}">
        <p14:creationId xmlns:p14="http://schemas.microsoft.com/office/powerpoint/2010/main" val="3699112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108</Words>
  <Application>Microsoft Office PowerPoint</Application>
  <PresentationFormat>Personalizar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</dc:creator>
  <cp:lastModifiedBy>Gustavo Henrique de Oliveira Mourão</cp:lastModifiedBy>
  <cp:revision>31</cp:revision>
  <dcterms:created xsi:type="dcterms:W3CDTF">2023-10-26T12:02:38Z</dcterms:created>
  <dcterms:modified xsi:type="dcterms:W3CDTF">2025-09-28T19:23:47Z</dcterms:modified>
</cp:coreProperties>
</file>