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  <p:sldMasterId id="2147484194" r:id="rId2"/>
    <p:sldMasterId id="2147484206" r:id="rId3"/>
  </p:sldMasterIdLst>
  <p:notesMasterIdLst>
    <p:notesMasterId r:id="rId17"/>
  </p:notesMasterIdLst>
  <p:sldIdLst>
    <p:sldId id="260" r:id="rId4"/>
    <p:sldId id="262" r:id="rId5"/>
    <p:sldId id="263" r:id="rId6"/>
    <p:sldId id="292" r:id="rId7"/>
    <p:sldId id="293" r:id="rId8"/>
    <p:sldId id="294" r:id="rId9"/>
    <p:sldId id="295" r:id="rId10"/>
    <p:sldId id="296" r:id="rId11"/>
    <p:sldId id="301" r:id="rId12"/>
    <p:sldId id="297" r:id="rId13"/>
    <p:sldId id="298" r:id="rId14"/>
    <p:sldId id="299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E84E"/>
    <a:srgbClr val="0033A0"/>
    <a:srgbClr val="55E533"/>
    <a:srgbClr val="767171"/>
    <a:srgbClr val="FFFFFF"/>
    <a:srgbClr val="0CB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B07C5-AF9D-409A-B965-290389F58490}" v="175" dt="2020-11-07T14:27:35.975"/>
    <p1510:client id="{AF5B834B-FAF4-4F3C-88CF-6A43CB8CA5A7}" v="34" dt="2020-11-07T09:27:54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45112-4613-4989-BB23-5221E95DA5F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DDB8-FC39-4613-B111-EE57A5D3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5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2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30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71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7A73E5-560A-4BF3-A03F-B50C0767EA4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E920FF-6416-4E43-9BEC-B5BA2D3251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stions and Answers about Cognizant Technology Solutions | Indeed.com">
            <a:extLst>
              <a:ext uri="{FF2B5EF4-FFF2-40B4-BE49-F238E27FC236}">
                <a16:creationId xmlns:a16="http://schemas.microsoft.com/office/drawing/2014/main" id="{516805EC-63BD-469A-9662-B3400A8C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23" y="1802304"/>
            <a:ext cx="3377500" cy="24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8A5AB-CC02-4F6A-84B3-3271B4FB9F9B}"/>
              </a:ext>
            </a:extLst>
          </p:cNvPr>
          <p:cNvSpPr txBox="1"/>
          <p:nvPr/>
        </p:nvSpPr>
        <p:spPr>
          <a:xfrm>
            <a:off x="5989981" y="394256"/>
            <a:ext cx="620201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II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33A0"/>
              </a:solidFill>
            </a:endParaRPr>
          </a:p>
          <a:p>
            <a:r>
              <a:rPr lang="en-US" sz="5400" dirty="0"/>
              <a:t>HACKATHON </a:t>
            </a:r>
          </a:p>
          <a:p>
            <a:r>
              <a:rPr lang="en-US" sz="5400" dirty="0"/>
              <a:t>PROJECT</a:t>
            </a:r>
          </a:p>
          <a:p>
            <a:r>
              <a:rPr lang="en-US" sz="3600" dirty="0"/>
              <a:t>(Finding Hospitals)</a:t>
            </a:r>
          </a:p>
          <a:p>
            <a:endParaRPr lang="en-US" sz="5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			</a:t>
            </a:r>
            <a:r>
              <a:rPr lang="en-US" b="1" dirty="0"/>
              <a:t>QEA20QE007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D1593-635D-47D3-ABFE-A6169DC5C0AA}"/>
              </a:ext>
            </a:extLst>
          </p:cNvPr>
          <p:cNvSpPr/>
          <p:nvPr/>
        </p:nvSpPr>
        <p:spPr>
          <a:xfrm>
            <a:off x="523461" y="579783"/>
            <a:ext cx="4121427" cy="5698434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B96DC-FA78-4696-AB8D-28B1A63D3BCA}"/>
              </a:ext>
            </a:extLst>
          </p:cNvPr>
          <p:cNvSpPr/>
          <p:nvPr/>
        </p:nvSpPr>
        <p:spPr>
          <a:xfrm>
            <a:off x="622853" y="682487"/>
            <a:ext cx="3922643" cy="5493026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3799" y="53340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57" y="1923209"/>
            <a:ext cx="373222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Test Case executed:  34</a:t>
            </a:r>
          </a:p>
          <a:p>
            <a:r>
              <a:rPr lang="en-US" dirty="0"/>
              <a:t>Test Case Passed:      33</a:t>
            </a:r>
            <a:endParaRPr lang="en-US" dirty="0">
              <a:cs typeface="Calibri"/>
            </a:endParaRPr>
          </a:p>
          <a:p>
            <a:r>
              <a:rPr lang="en-US" dirty="0"/>
              <a:t>Test Case Failed:        1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BAA4C6-CEE1-43F9-B287-645305B6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1" y="1320410"/>
            <a:ext cx="6125228" cy="54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8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6" y="533400"/>
            <a:ext cx="3555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EABC3-08C5-4A82-B97B-B5391BD6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7" y="1961965"/>
            <a:ext cx="6295935" cy="451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373CF-3528-4161-9893-DB89BE53C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8" y="1961965"/>
            <a:ext cx="5222042" cy="44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6599" y="481169"/>
            <a:ext cx="23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30622-4095-4AE8-A8C5-465A7DB6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689421"/>
            <a:ext cx="4722920" cy="4786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94652-81D9-4D30-BE5C-342A15FF0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1" y="1689421"/>
            <a:ext cx="6030896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0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85733" y="2908903"/>
            <a:ext cx="2717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3133" y="6155267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II</a:t>
            </a:r>
          </a:p>
        </p:txBody>
      </p:sp>
    </p:spTree>
    <p:extLst>
      <p:ext uri="{BB962C8B-B14F-4D97-AF65-F5344CB8AC3E}">
        <p14:creationId xmlns:p14="http://schemas.microsoft.com/office/powerpoint/2010/main" val="33405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3E827FAA-D6F9-499D-B53E-E0F63A353E4B}"/>
              </a:ext>
            </a:extLst>
          </p:cNvPr>
          <p:cNvSpPr/>
          <p:nvPr/>
        </p:nvSpPr>
        <p:spPr>
          <a:xfrm>
            <a:off x="397568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75828E1-A83B-43B5-85BA-4568F9E404A3}"/>
              </a:ext>
            </a:extLst>
          </p:cNvPr>
          <p:cNvSpPr/>
          <p:nvPr/>
        </p:nvSpPr>
        <p:spPr>
          <a:xfrm>
            <a:off x="748748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7933E5-BBF4-4C56-B951-9E3686AF1201}"/>
              </a:ext>
            </a:extLst>
          </p:cNvPr>
          <p:cNvSpPr/>
          <p:nvPr/>
        </p:nvSpPr>
        <p:spPr>
          <a:xfrm>
            <a:off x="1119808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D2A2B5-6FD7-4DD0-BD6E-E1AB4EB05704}"/>
              </a:ext>
            </a:extLst>
          </p:cNvPr>
          <p:cNvSpPr/>
          <p:nvPr/>
        </p:nvSpPr>
        <p:spPr>
          <a:xfrm>
            <a:off x="1490868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A3E786-A23A-4DF0-84C5-E57F888121CA}"/>
              </a:ext>
            </a:extLst>
          </p:cNvPr>
          <p:cNvSpPr/>
          <p:nvPr/>
        </p:nvSpPr>
        <p:spPr>
          <a:xfrm>
            <a:off x="1875180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01A1C-9083-4B97-88A5-52EEEFBC433F}"/>
              </a:ext>
            </a:extLst>
          </p:cNvPr>
          <p:cNvSpPr/>
          <p:nvPr/>
        </p:nvSpPr>
        <p:spPr>
          <a:xfrm>
            <a:off x="2259492" y="19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9050CE-6647-4209-9191-5947355AE8CE}"/>
              </a:ext>
            </a:extLst>
          </p:cNvPr>
          <p:cNvSpPr/>
          <p:nvPr/>
        </p:nvSpPr>
        <p:spPr>
          <a:xfrm>
            <a:off x="5499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5B2771-C3BA-403A-B736-974ECD14939E}"/>
              </a:ext>
            </a:extLst>
          </p:cNvPr>
          <p:cNvSpPr/>
          <p:nvPr/>
        </p:nvSpPr>
        <p:spPr>
          <a:xfrm>
            <a:off x="90114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2063F5-AC12-4377-BCDE-AA6E73A3A055}"/>
              </a:ext>
            </a:extLst>
          </p:cNvPr>
          <p:cNvSpPr/>
          <p:nvPr/>
        </p:nvSpPr>
        <p:spPr>
          <a:xfrm>
            <a:off x="127220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1D13DD7-13D2-4FF8-9FA7-C7CBF4775497}"/>
              </a:ext>
            </a:extLst>
          </p:cNvPr>
          <p:cNvSpPr/>
          <p:nvPr/>
        </p:nvSpPr>
        <p:spPr>
          <a:xfrm>
            <a:off x="16432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981EA3-8502-41D2-A971-7635BDD6C8F8}"/>
              </a:ext>
            </a:extLst>
          </p:cNvPr>
          <p:cNvSpPr/>
          <p:nvPr/>
        </p:nvSpPr>
        <p:spPr>
          <a:xfrm>
            <a:off x="2027580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3160C2-6DE9-41EA-AF5C-E3FB25705A1C}"/>
              </a:ext>
            </a:extLst>
          </p:cNvPr>
          <p:cNvSpPr/>
          <p:nvPr/>
        </p:nvSpPr>
        <p:spPr>
          <a:xfrm>
            <a:off x="2411892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6AA8DD19-67D5-4412-8EE7-AA9DFFDA9333}"/>
              </a:ext>
            </a:extLst>
          </p:cNvPr>
          <p:cNvSpPr/>
          <p:nvPr/>
        </p:nvSpPr>
        <p:spPr>
          <a:xfrm>
            <a:off x="5499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DB3472D0-0A6F-4816-A7C9-7EEBC2806FF1}"/>
              </a:ext>
            </a:extLst>
          </p:cNvPr>
          <p:cNvSpPr/>
          <p:nvPr/>
        </p:nvSpPr>
        <p:spPr>
          <a:xfrm>
            <a:off x="90114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04C8227-137D-4AA3-BE1D-A5919774C84C}"/>
              </a:ext>
            </a:extLst>
          </p:cNvPr>
          <p:cNvSpPr/>
          <p:nvPr/>
        </p:nvSpPr>
        <p:spPr>
          <a:xfrm>
            <a:off x="127220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AFE515BE-243E-4A8C-97DA-C4DA3EEBAC67}"/>
              </a:ext>
            </a:extLst>
          </p:cNvPr>
          <p:cNvSpPr/>
          <p:nvPr/>
        </p:nvSpPr>
        <p:spPr>
          <a:xfrm>
            <a:off x="16432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7790728-1B70-4E13-8686-CF5CF4D03F95}"/>
              </a:ext>
            </a:extLst>
          </p:cNvPr>
          <p:cNvSpPr/>
          <p:nvPr/>
        </p:nvSpPr>
        <p:spPr>
          <a:xfrm>
            <a:off x="2027580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60C96DDE-F046-4D1B-8A9E-F854F44CB21A}"/>
              </a:ext>
            </a:extLst>
          </p:cNvPr>
          <p:cNvSpPr/>
          <p:nvPr/>
        </p:nvSpPr>
        <p:spPr>
          <a:xfrm>
            <a:off x="2411892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765D67DB-D67D-4274-A3AF-D394C4E920F7}"/>
              </a:ext>
            </a:extLst>
          </p:cNvPr>
          <p:cNvSpPr/>
          <p:nvPr/>
        </p:nvSpPr>
        <p:spPr>
          <a:xfrm>
            <a:off x="5499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F1707890-80D2-4958-9A59-67548E5A28D3}"/>
              </a:ext>
            </a:extLst>
          </p:cNvPr>
          <p:cNvSpPr/>
          <p:nvPr/>
        </p:nvSpPr>
        <p:spPr>
          <a:xfrm>
            <a:off x="90114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784F8C7C-86BE-4A80-86E6-9D6AD0B83FDB}"/>
              </a:ext>
            </a:extLst>
          </p:cNvPr>
          <p:cNvSpPr/>
          <p:nvPr/>
        </p:nvSpPr>
        <p:spPr>
          <a:xfrm>
            <a:off x="127220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CCA57348-8584-40C4-A195-895453477765}"/>
              </a:ext>
            </a:extLst>
          </p:cNvPr>
          <p:cNvSpPr/>
          <p:nvPr/>
        </p:nvSpPr>
        <p:spPr>
          <a:xfrm>
            <a:off x="1643268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4EF5BD7A-A2F5-4290-8CC5-3344B3421748}"/>
              </a:ext>
            </a:extLst>
          </p:cNvPr>
          <p:cNvSpPr/>
          <p:nvPr/>
        </p:nvSpPr>
        <p:spPr>
          <a:xfrm>
            <a:off x="2027580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E3F0F019-F94C-4110-B135-F5E6A325E815}"/>
              </a:ext>
            </a:extLst>
          </p:cNvPr>
          <p:cNvSpPr/>
          <p:nvPr/>
        </p:nvSpPr>
        <p:spPr>
          <a:xfrm>
            <a:off x="2411892" y="35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1" name="Oval 6050">
            <a:extLst>
              <a:ext uri="{FF2B5EF4-FFF2-40B4-BE49-F238E27FC236}">
                <a16:creationId xmlns:a16="http://schemas.microsoft.com/office/drawing/2014/main" id="{E9FD5FA1-0575-4E0A-B5DC-66683082AD33}"/>
              </a:ext>
            </a:extLst>
          </p:cNvPr>
          <p:cNvSpPr/>
          <p:nvPr/>
        </p:nvSpPr>
        <p:spPr>
          <a:xfrm>
            <a:off x="549968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3" name="Oval 6052">
            <a:extLst>
              <a:ext uri="{FF2B5EF4-FFF2-40B4-BE49-F238E27FC236}">
                <a16:creationId xmlns:a16="http://schemas.microsoft.com/office/drawing/2014/main" id="{CB494CC2-D06C-4E14-AB01-1380A38F9099}"/>
              </a:ext>
            </a:extLst>
          </p:cNvPr>
          <p:cNvSpPr/>
          <p:nvPr/>
        </p:nvSpPr>
        <p:spPr>
          <a:xfrm>
            <a:off x="901148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5" name="Oval 6054">
            <a:extLst>
              <a:ext uri="{FF2B5EF4-FFF2-40B4-BE49-F238E27FC236}">
                <a16:creationId xmlns:a16="http://schemas.microsoft.com/office/drawing/2014/main" id="{F02DB8A4-4191-48B5-A908-145E17905A5D}"/>
              </a:ext>
            </a:extLst>
          </p:cNvPr>
          <p:cNvSpPr/>
          <p:nvPr/>
        </p:nvSpPr>
        <p:spPr>
          <a:xfrm>
            <a:off x="1272208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7" name="Oval 6056">
            <a:extLst>
              <a:ext uri="{FF2B5EF4-FFF2-40B4-BE49-F238E27FC236}">
                <a16:creationId xmlns:a16="http://schemas.microsoft.com/office/drawing/2014/main" id="{3DCEB53C-BE51-461F-B081-57AF91F808B0}"/>
              </a:ext>
            </a:extLst>
          </p:cNvPr>
          <p:cNvSpPr/>
          <p:nvPr/>
        </p:nvSpPr>
        <p:spPr>
          <a:xfrm>
            <a:off x="1643268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9" name="Oval 6058">
            <a:extLst>
              <a:ext uri="{FF2B5EF4-FFF2-40B4-BE49-F238E27FC236}">
                <a16:creationId xmlns:a16="http://schemas.microsoft.com/office/drawing/2014/main" id="{440BA503-DE9A-4C24-9C59-1357B7F08F39}"/>
              </a:ext>
            </a:extLst>
          </p:cNvPr>
          <p:cNvSpPr/>
          <p:nvPr/>
        </p:nvSpPr>
        <p:spPr>
          <a:xfrm>
            <a:off x="2027580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1" name="Oval 6060">
            <a:extLst>
              <a:ext uri="{FF2B5EF4-FFF2-40B4-BE49-F238E27FC236}">
                <a16:creationId xmlns:a16="http://schemas.microsoft.com/office/drawing/2014/main" id="{BA1049C2-1DED-487F-9526-F7BF3F08DB31}"/>
              </a:ext>
            </a:extLst>
          </p:cNvPr>
          <p:cNvSpPr/>
          <p:nvPr/>
        </p:nvSpPr>
        <p:spPr>
          <a:xfrm>
            <a:off x="2411892" y="35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3" name="Oval 6062">
            <a:extLst>
              <a:ext uri="{FF2B5EF4-FFF2-40B4-BE49-F238E27FC236}">
                <a16:creationId xmlns:a16="http://schemas.microsoft.com/office/drawing/2014/main" id="{386DFCFC-21B1-4F0D-AF1D-A12F35648775}"/>
              </a:ext>
            </a:extLst>
          </p:cNvPr>
          <p:cNvSpPr/>
          <p:nvPr/>
        </p:nvSpPr>
        <p:spPr>
          <a:xfrm>
            <a:off x="7023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5" name="Oval 6064">
            <a:extLst>
              <a:ext uri="{FF2B5EF4-FFF2-40B4-BE49-F238E27FC236}">
                <a16:creationId xmlns:a16="http://schemas.microsoft.com/office/drawing/2014/main" id="{FE9A1326-5CFF-4016-9AB8-EC4670DE4486}"/>
              </a:ext>
            </a:extLst>
          </p:cNvPr>
          <p:cNvSpPr/>
          <p:nvPr/>
        </p:nvSpPr>
        <p:spPr>
          <a:xfrm>
            <a:off x="105354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7" name="Oval 6066">
            <a:extLst>
              <a:ext uri="{FF2B5EF4-FFF2-40B4-BE49-F238E27FC236}">
                <a16:creationId xmlns:a16="http://schemas.microsoft.com/office/drawing/2014/main" id="{5AF77477-32EF-4083-ACC0-E7D66CA28B61}"/>
              </a:ext>
            </a:extLst>
          </p:cNvPr>
          <p:cNvSpPr/>
          <p:nvPr/>
        </p:nvSpPr>
        <p:spPr>
          <a:xfrm>
            <a:off x="142460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9" name="Oval 6068">
            <a:extLst>
              <a:ext uri="{FF2B5EF4-FFF2-40B4-BE49-F238E27FC236}">
                <a16:creationId xmlns:a16="http://schemas.microsoft.com/office/drawing/2014/main" id="{03DE46F2-B8DE-46F6-8164-467EB52596B9}"/>
              </a:ext>
            </a:extLst>
          </p:cNvPr>
          <p:cNvSpPr/>
          <p:nvPr/>
        </p:nvSpPr>
        <p:spPr>
          <a:xfrm>
            <a:off x="17956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1" name="Oval 6070">
            <a:extLst>
              <a:ext uri="{FF2B5EF4-FFF2-40B4-BE49-F238E27FC236}">
                <a16:creationId xmlns:a16="http://schemas.microsoft.com/office/drawing/2014/main" id="{21E153B2-6413-4D8E-9BA1-7A816DE79080}"/>
              </a:ext>
            </a:extLst>
          </p:cNvPr>
          <p:cNvSpPr/>
          <p:nvPr/>
        </p:nvSpPr>
        <p:spPr>
          <a:xfrm>
            <a:off x="2179979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3" name="Oval 6072">
            <a:extLst>
              <a:ext uri="{FF2B5EF4-FFF2-40B4-BE49-F238E27FC236}">
                <a16:creationId xmlns:a16="http://schemas.microsoft.com/office/drawing/2014/main" id="{1E524810-1CF5-47B3-9308-FB17111E5402}"/>
              </a:ext>
            </a:extLst>
          </p:cNvPr>
          <p:cNvSpPr/>
          <p:nvPr/>
        </p:nvSpPr>
        <p:spPr>
          <a:xfrm>
            <a:off x="2564292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5" name="Oval 6074">
            <a:extLst>
              <a:ext uri="{FF2B5EF4-FFF2-40B4-BE49-F238E27FC236}">
                <a16:creationId xmlns:a16="http://schemas.microsoft.com/office/drawing/2014/main" id="{2ED32C3B-F933-47DB-BA14-D09C22CC2BD2}"/>
              </a:ext>
            </a:extLst>
          </p:cNvPr>
          <p:cNvSpPr/>
          <p:nvPr/>
        </p:nvSpPr>
        <p:spPr>
          <a:xfrm>
            <a:off x="7023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7" name="Oval 6076">
            <a:extLst>
              <a:ext uri="{FF2B5EF4-FFF2-40B4-BE49-F238E27FC236}">
                <a16:creationId xmlns:a16="http://schemas.microsoft.com/office/drawing/2014/main" id="{B2A81470-5ED9-429D-8835-3F5D7D8DBFA7}"/>
              </a:ext>
            </a:extLst>
          </p:cNvPr>
          <p:cNvSpPr/>
          <p:nvPr/>
        </p:nvSpPr>
        <p:spPr>
          <a:xfrm>
            <a:off x="105354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9" name="Oval 6078">
            <a:extLst>
              <a:ext uri="{FF2B5EF4-FFF2-40B4-BE49-F238E27FC236}">
                <a16:creationId xmlns:a16="http://schemas.microsoft.com/office/drawing/2014/main" id="{1234655D-93D8-4BD5-982C-58B7BC31BE3E}"/>
              </a:ext>
            </a:extLst>
          </p:cNvPr>
          <p:cNvSpPr/>
          <p:nvPr/>
        </p:nvSpPr>
        <p:spPr>
          <a:xfrm>
            <a:off x="142460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1" name="Oval 6080">
            <a:extLst>
              <a:ext uri="{FF2B5EF4-FFF2-40B4-BE49-F238E27FC236}">
                <a16:creationId xmlns:a16="http://schemas.microsoft.com/office/drawing/2014/main" id="{D340751E-F594-4791-BFE0-8797E7260928}"/>
              </a:ext>
            </a:extLst>
          </p:cNvPr>
          <p:cNvSpPr/>
          <p:nvPr/>
        </p:nvSpPr>
        <p:spPr>
          <a:xfrm>
            <a:off x="17956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3" name="Oval 6082">
            <a:extLst>
              <a:ext uri="{FF2B5EF4-FFF2-40B4-BE49-F238E27FC236}">
                <a16:creationId xmlns:a16="http://schemas.microsoft.com/office/drawing/2014/main" id="{826DC24C-80CA-4605-9C2F-86C8BBB44004}"/>
              </a:ext>
            </a:extLst>
          </p:cNvPr>
          <p:cNvSpPr/>
          <p:nvPr/>
        </p:nvSpPr>
        <p:spPr>
          <a:xfrm>
            <a:off x="2179979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5" name="Oval 6084">
            <a:extLst>
              <a:ext uri="{FF2B5EF4-FFF2-40B4-BE49-F238E27FC236}">
                <a16:creationId xmlns:a16="http://schemas.microsoft.com/office/drawing/2014/main" id="{11036B5C-BBC0-4A53-9FF3-46970F8450C9}"/>
              </a:ext>
            </a:extLst>
          </p:cNvPr>
          <p:cNvSpPr/>
          <p:nvPr/>
        </p:nvSpPr>
        <p:spPr>
          <a:xfrm>
            <a:off x="2564292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7" name="Oval 6086">
            <a:extLst>
              <a:ext uri="{FF2B5EF4-FFF2-40B4-BE49-F238E27FC236}">
                <a16:creationId xmlns:a16="http://schemas.microsoft.com/office/drawing/2014/main" id="{70658CE3-E284-423E-A969-0CA86E017224}"/>
              </a:ext>
            </a:extLst>
          </p:cNvPr>
          <p:cNvSpPr/>
          <p:nvPr/>
        </p:nvSpPr>
        <p:spPr>
          <a:xfrm>
            <a:off x="7023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9" name="Oval 6088">
            <a:extLst>
              <a:ext uri="{FF2B5EF4-FFF2-40B4-BE49-F238E27FC236}">
                <a16:creationId xmlns:a16="http://schemas.microsoft.com/office/drawing/2014/main" id="{744A278E-8FA8-43A2-8085-505343D10F14}"/>
              </a:ext>
            </a:extLst>
          </p:cNvPr>
          <p:cNvSpPr/>
          <p:nvPr/>
        </p:nvSpPr>
        <p:spPr>
          <a:xfrm>
            <a:off x="105354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1" name="Oval 6090">
            <a:extLst>
              <a:ext uri="{FF2B5EF4-FFF2-40B4-BE49-F238E27FC236}">
                <a16:creationId xmlns:a16="http://schemas.microsoft.com/office/drawing/2014/main" id="{9F48D191-1DF4-4B77-8C3E-7B5AB285888B}"/>
              </a:ext>
            </a:extLst>
          </p:cNvPr>
          <p:cNvSpPr/>
          <p:nvPr/>
        </p:nvSpPr>
        <p:spPr>
          <a:xfrm>
            <a:off x="142460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3" name="Oval 6092">
            <a:extLst>
              <a:ext uri="{FF2B5EF4-FFF2-40B4-BE49-F238E27FC236}">
                <a16:creationId xmlns:a16="http://schemas.microsoft.com/office/drawing/2014/main" id="{5003FCB1-B9D8-4371-BD4A-DCF0E8C522AC}"/>
              </a:ext>
            </a:extLst>
          </p:cNvPr>
          <p:cNvSpPr/>
          <p:nvPr/>
        </p:nvSpPr>
        <p:spPr>
          <a:xfrm>
            <a:off x="1795668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5" name="Oval 6094">
            <a:extLst>
              <a:ext uri="{FF2B5EF4-FFF2-40B4-BE49-F238E27FC236}">
                <a16:creationId xmlns:a16="http://schemas.microsoft.com/office/drawing/2014/main" id="{446DB19D-2E55-450A-B58C-0379FBDC351B}"/>
              </a:ext>
            </a:extLst>
          </p:cNvPr>
          <p:cNvSpPr/>
          <p:nvPr/>
        </p:nvSpPr>
        <p:spPr>
          <a:xfrm>
            <a:off x="2179979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7" name="Oval 6096">
            <a:extLst>
              <a:ext uri="{FF2B5EF4-FFF2-40B4-BE49-F238E27FC236}">
                <a16:creationId xmlns:a16="http://schemas.microsoft.com/office/drawing/2014/main" id="{FC9793AE-D316-41C9-A7D7-F414CC4AF0CC}"/>
              </a:ext>
            </a:extLst>
          </p:cNvPr>
          <p:cNvSpPr/>
          <p:nvPr/>
        </p:nvSpPr>
        <p:spPr>
          <a:xfrm>
            <a:off x="2564292" y="50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9" name="Oval 6098">
            <a:extLst>
              <a:ext uri="{FF2B5EF4-FFF2-40B4-BE49-F238E27FC236}">
                <a16:creationId xmlns:a16="http://schemas.microsoft.com/office/drawing/2014/main" id="{4C4AC492-FB1C-42FE-BABF-FDA8AB865DBF}"/>
              </a:ext>
            </a:extLst>
          </p:cNvPr>
          <p:cNvSpPr/>
          <p:nvPr/>
        </p:nvSpPr>
        <p:spPr>
          <a:xfrm>
            <a:off x="702368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1" name="Oval 6100">
            <a:extLst>
              <a:ext uri="{FF2B5EF4-FFF2-40B4-BE49-F238E27FC236}">
                <a16:creationId xmlns:a16="http://schemas.microsoft.com/office/drawing/2014/main" id="{35521B1E-CF50-40FE-B473-89BD47554127}"/>
              </a:ext>
            </a:extLst>
          </p:cNvPr>
          <p:cNvSpPr/>
          <p:nvPr/>
        </p:nvSpPr>
        <p:spPr>
          <a:xfrm>
            <a:off x="1053548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3" name="Oval 6102">
            <a:extLst>
              <a:ext uri="{FF2B5EF4-FFF2-40B4-BE49-F238E27FC236}">
                <a16:creationId xmlns:a16="http://schemas.microsoft.com/office/drawing/2014/main" id="{0985605A-76B8-45F1-BCEA-A987E19B0BF1}"/>
              </a:ext>
            </a:extLst>
          </p:cNvPr>
          <p:cNvSpPr/>
          <p:nvPr/>
        </p:nvSpPr>
        <p:spPr>
          <a:xfrm>
            <a:off x="1424608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5" name="Oval 6104">
            <a:extLst>
              <a:ext uri="{FF2B5EF4-FFF2-40B4-BE49-F238E27FC236}">
                <a16:creationId xmlns:a16="http://schemas.microsoft.com/office/drawing/2014/main" id="{D49A0F72-A876-4E57-AE63-143F80C4EEA5}"/>
              </a:ext>
            </a:extLst>
          </p:cNvPr>
          <p:cNvSpPr/>
          <p:nvPr/>
        </p:nvSpPr>
        <p:spPr>
          <a:xfrm>
            <a:off x="1795668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7" name="Oval 6106">
            <a:extLst>
              <a:ext uri="{FF2B5EF4-FFF2-40B4-BE49-F238E27FC236}">
                <a16:creationId xmlns:a16="http://schemas.microsoft.com/office/drawing/2014/main" id="{342FDA1F-9DE1-4B0B-857E-6FCF5AF2F302}"/>
              </a:ext>
            </a:extLst>
          </p:cNvPr>
          <p:cNvSpPr/>
          <p:nvPr/>
        </p:nvSpPr>
        <p:spPr>
          <a:xfrm>
            <a:off x="2179979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9" name="Oval 6108">
            <a:extLst>
              <a:ext uri="{FF2B5EF4-FFF2-40B4-BE49-F238E27FC236}">
                <a16:creationId xmlns:a16="http://schemas.microsoft.com/office/drawing/2014/main" id="{4C215CB6-3D6D-432B-B6B8-DA99940ACC84}"/>
              </a:ext>
            </a:extLst>
          </p:cNvPr>
          <p:cNvSpPr/>
          <p:nvPr/>
        </p:nvSpPr>
        <p:spPr>
          <a:xfrm>
            <a:off x="2564292" y="50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1" name="Oval 6110">
            <a:extLst>
              <a:ext uri="{FF2B5EF4-FFF2-40B4-BE49-F238E27FC236}">
                <a16:creationId xmlns:a16="http://schemas.microsoft.com/office/drawing/2014/main" id="{6ECE8118-31F7-44EB-B33F-9D46C48E4F6B}"/>
              </a:ext>
            </a:extLst>
          </p:cNvPr>
          <p:cNvSpPr/>
          <p:nvPr/>
        </p:nvSpPr>
        <p:spPr>
          <a:xfrm>
            <a:off x="854765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3" name="Oval 6112">
            <a:extLst>
              <a:ext uri="{FF2B5EF4-FFF2-40B4-BE49-F238E27FC236}">
                <a16:creationId xmlns:a16="http://schemas.microsoft.com/office/drawing/2014/main" id="{C846BAB2-C33F-43BB-88BC-24EAA2ABD577}"/>
              </a:ext>
            </a:extLst>
          </p:cNvPr>
          <p:cNvSpPr/>
          <p:nvPr/>
        </p:nvSpPr>
        <p:spPr>
          <a:xfrm>
            <a:off x="120594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5" name="Oval 6114">
            <a:extLst>
              <a:ext uri="{FF2B5EF4-FFF2-40B4-BE49-F238E27FC236}">
                <a16:creationId xmlns:a16="http://schemas.microsoft.com/office/drawing/2014/main" id="{C0A07BB9-9137-4063-9A48-6C70E1F00AE4}"/>
              </a:ext>
            </a:extLst>
          </p:cNvPr>
          <p:cNvSpPr/>
          <p:nvPr/>
        </p:nvSpPr>
        <p:spPr>
          <a:xfrm>
            <a:off x="157700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7" name="Oval 6116">
            <a:extLst>
              <a:ext uri="{FF2B5EF4-FFF2-40B4-BE49-F238E27FC236}">
                <a16:creationId xmlns:a16="http://schemas.microsoft.com/office/drawing/2014/main" id="{A2C74F7A-874E-43AB-A16C-67F65FED77C4}"/>
              </a:ext>
            </a:extLst>
          </p:cNvPr>
          <p:cNvSpPr/>
          <p:nvPr/>
        </p:nvSpPr>
        <p:spPr>
          <a:xfrm>
            <a:off x="194806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9" name="Oval 6118">
            <a:extLst>
              <a:ext uri="{FF2B5EF4-FFF2-40B4-BE49-F238E27FC236}">
                <a16:creationId xmlns:a16="http://schemas.microsoft.com/office/drawing/2014/main" id="{9544B787-2BEC-48D6-A1F1-08F29D40C165}"/>
              </a:ext>
            </a:extLst>
          </p:cNvPr>
          <p:cNvSpPr/>
          <p:nvPr/>
        </p:nvSpPr>
        <p:spPr>
          <a:xfrm>
            <a:off x="2332380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1" name="Oval 6120">
            <a:extLst>
              <a:ext uri="{FF2B5EF4-FFF2-40B4-BE49-F238E27FC236}">
                <a16:creationId xmlns:a16="http://schemas.microsoft.com/office/drawing/2014/main" id="{AA29425F-00B3-4F45-9935-9E36B499D59E}"/>
              </a:ext>
            </a:extLst>
          </p:cNvPr>
          <p:cNvSpPr/>
          <p:nvPr/>
        </p:nvSpPr>
        <p:spPr>
          <a:xfrm>
            <a:off x="2716692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3" name="Oval 6122">
            <a:extLst>
              <a:ext uri="{FF2B5EF4-FFF2-40B4-BE49-F238E27FC236}">
                <a16:creationId xmlns:a16="http://schemas.microsoft.com/office/drawing/2014/main" id="{DBC35A13-A632-428B-9A7E-6B5A00D3CADD}"/>
              </a:ext>
            </a:extLst>
          </p:cNvPr>
          <p:cNvSpPr/>
          <p:nvPr/>
        </p:nvSpPr>
        <p:spPr>
          <a:xfrm>
            <a:off x="854765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5" name="Oval 6124">
            <a:extLst>
              <a:ext uri="{FF2B5EF4-FFF2-40B4-BE49-F238E27FC236}">
                <a16:creationId xmlns:a16="http://schemas.microsoft.com/office/drawing/2014/main" id="{D4EE6A43-5EB1-49EE-A86E-4AC03D680509}"/>
              </a:ext>
            </a:extLst>
          </p:cNvPr>
          <p:cNvSpPr/>
          <p:nvPr/>
        </p:nvSpPr>
        <p:spPr>
          <a:xfrm>
            <a:off x="120594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7" name="Oval 6126">
            <a:extLst>
              <a:ext uri="{FF2B5EF4-FFF2-40B4-BE49-F238E27FC236}">
                <a16:creationId xmlns:a16="http://schemas.microsoft.com/office/drawing/2014/main" id="{7D259E27-2BAC-4EF6-BA33-76EFCFE6A08F}"/>
              </a:ext>
            </a:extLst>
          </p:cNvPr>
          <p:cNvSpPr/>
          <p:nvPr/>
        </p:nvSpPr>
        <p:spPr>
          <a:xfrm>
            <a:off x="157700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9" name="Oval 6128">
            <a:extLst>
              <a:ext uri="{FF2B5EF4-FFF2-40B4-BE49-F238E27FC236}">
                <a16:creationId xmlns:a16="http://schemas.microsoft.com/office/drawing/2014/main" id="{1F07B13C-43F9-44FB-952B-30FEFFF5A82A}"/>
              </a:ext>
            </a:extLst>
          </p:cNvPr>
          <p:cNvSpPr/>
          <p:nvPr/>
        </p:nvSpPr>
        <p:spPr>
          <a:xfrm>
            <a:off x="194806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1" name="Oval 6130">
            <a:extLst>
              <a:ext uri="{FF2B5EF4-FFF2-40B4-BE49-F238E27FC236}">
                <a16:creationId xmlns:a16="http://schemas.microsoft.com/office/drawing/2014/main" id="{5FE78886-1EA7-4AED-8A4A-FC566B5330D1}"/>
              </a:ext>
            </a:extLst>
          </p:cNvPr>
          <p:cNvSpPr/>
          <p:nvPr/>
        </p:nvSpPr>
        <p:spPr>
          <a:xfrm>
            <a:off x="2332380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3" name="Oval 6132">
            <a:extLst>
              <a:ext uri="{FF2B5EF4-FFF2-40B4-BE49-F238E27FC236}">
                <a16:creationId xmlns:a16="http://schemas.microsoft.com/office/drawing/2014/main" id="{2CF95F13-49C7-45A6-9F30-BB9B1DDAFD0D}"/>
              </a:ext>
            </a:extLst>
          </p:cNvPr>
          <p:cNvSpPr/>
          <p:nvPr/>
        </p:nvSpPr>
        <p:spPr>
          <a:xfrm>
            <a:off x="2716692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5" name="Oval 6134">
            <a:extLst>
              <a:ext uri="{FF2B5EF4-FFF2-40B4-BE49-F238E27FC236}">
                <a16:creationId xmlns:a16="http://schemas.microsoft.com/office/drawing/2014/main" id="{7F4DEF77-1FD9-49DF-9CB8-0C3859023EF8}"/>
              </a:ext>
            </a:extLst>
          </p:cNvPr>
          <p:cNvSpPr/>
          <p:nvPr/>
        </p:nvSpPr>
        <p:spPr>
          <a:xfrm>
            <a:off x="854765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7" name="Oval 6136">
            <a:extLst>
              <a:ext uri="{FF2B5EF4-FFF2-40B4-BE49-F238E27FC236}">
                <a16:creationId xmlns:a16="http://schemas.microsoft.com/office/drawing/2014/main" id="{161A7993-6AD1-4867-8A07-B994131F7242}"/>
              </a:ext>
            </a:extLst>
          </p:cNvPr>
          <p:cNvSpPr/>
          <p:nvPr/>
        </p:nvSpPr>
        <p:spPr>
          <a:xfrm>
            <a:off x="120594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9" name="Oval 6138">
            <a:extLst>
              <a:ext uri="{FF2B5EF4-FFF2-40B4-BE49-F238E27FC236}">
                <a16:creationId xmlns:a16="http://schemas.microsoft.com/office/drawing/2014/main" id="{A56F5273-112E-43D5-A9F2-C0C36578D5C7}"/>
              </a:ext>
            </a:extLst>
          </p:cNvPr>
          <p:cNvSpPr/>
          <p:nvPr/>
        </p:nvSpPr>
        <p:spPr>
          <a:xfrm>
            <a:off x="157700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1" name="Oval 6140">
            <a:extLst>
              <a:ext uri="{FF2B5EF4-FFF2-40B4-BE49-F238E27FC236}">
                <a16:creationId xmlns:a16="http://schemas.microsoft.com/office/drawing/2014/main" id="{2844ACF8-C13D-4F78-8E9F-7DB7F1D748F6}"/>
              </a:ext>
            </a:extLst>
          </p:cNvPr>
          <p:cNvSpPr/>
          <p:nvPr/>
        </p:nvSpPr>
        <p:spPr>
          <a:xfrm>
            <a:off x="1948068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3" name="Oval 6142">
            <a:extLst>
              <a:ext uri="{FF2B5EF4-FFF2-40B4-BE49-F238E27FC236}">
                <a16:creationId xmlns:a16="http://schemas.microsoft.com/office/drawing/2014/main" id="{8B064DEA-F0B1-4D6A-97EB-DCFA153E2D75}"/>
              </a:ext>
            </a:extLst>
          </p:cNvPr>
          <p:cNvSpPr/>
          <p:nvPr/>
        </p:nvSpPr>
        <p:spPr>
          <a:xfrm>
            <a:off x="2332380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5" name="Oval 6144">
            <a:extLst>
              <a:ext uri="{FF2B5EF4-FFF2-40B4-BE49-F238E27FC236}">
                <a16:creationId xmlns:a16="http://schemas.microsoft.com/office/drawing/2014/main" id="{17353459-B924-4D7C-8A04-9FC3B526A8BF}"/>
              </a:ext>
            </a:extLst>
          </p:cNvPr>
          <p:cNvSpPr/>
          <p:nvPr/>
        </p:nvSpPr>
        <p:spPr>
          <a:xfrm>
            <a:off x="2716692" y="65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Oval 6146">
            <a:extLst>
              <a:ext uri="{FF2B5EF4-FFF2-40B4-BE49-F238E27FC236}">
                <a16:creationId xmlns:a16="http://schemas.microsoft.com/office/drawing/2014/main" id="{F23E41E9-A334-449C-9155-3CA5BD447C73}"/>
              </a:ext>
            </a:extLst>
          </p:cNvPr>
          <p:cNvSpPr/>
          <p:nvPr/>
        </p:nvSpPr>
        <p:spPr>
          <a:xfrm>
            <a:off x="854765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Oval 6148">
            <a:extLst>
              <a:ext uri="{FF2B5EF4-FFF2-40B4-BE49-F238E27FC236}">
                <a16:creationId xmlns:a16="http://schemas.microsoft.com/office/drawing/2014/main" id="{1AC2A5F0-4360-4EB7-B42B-4047F9B0FE78}"/>
              </a:ext>
            </a:extLst>
          </p:cNvPr>
          <p:cNvSpPr/>
          <p:nvPr/>
        </p:nvSpPr>
        <p:spPr>
          <a:xfrm>
            <a:off x="1205948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Oval 6150">
            <a:extLst>
              <a:ext uri="{FF2B5EF4-FFF2-40B4-BE49-F238E27FC236}">
                <a16:creationId xmlns:a16="http://schemas.microsoft.com/office/drawing/2014/main" id="{1F380F95-7A9F-49EA-BC77-6C0E2D522DD9}"/>
              </a:ext>
            </a:extLst>
          </p:cNvPr>
          <p:cNvSpPr/>
          <p:nvPr/>
        </p:nvSpPr>
        <p:spPr>
          <a:xfrm>
            <a:off x="1577008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Oval 6152">
            <a:extLst>
              <a:ext uri="{FF2B5EF4-FFF2-40B4-BE49-F238E27FC236}">
                <a16:creationId xmlns:a16="http://schemas.microsoft.com/office/drawing/2014/main" id="{0748981E-D106-4F49-83DE-7935EF49A1DE}"/>
              </a:ext>
            </a:extLst>
          </p:cNvPr>
          <p:cNvSpPr/>
          <p:nvPr/>
        </p:nvSpPr>
        <p:spPr>
          <a:xfrm>
            <a:off x="1948068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Oval 6154">
            <a:extLst>
              <a:ext uri="{FF2B5EF4-FFF2-40B4-BE49-F238E27FC236}">
                <a16:creationId xmlns:a16="http://schemas.microsoft.com/office/drawing/2014/main" id="{99BAFC40-6121-4677-8DBA-DB005C717F0A}"/>
              </a:ext>
            </a:extLst>
          </p:cNvPr>
          <p:cNvSpPr/>
          <p:nvPr/>
        </p:nvSpPr>
        <p:spPr>
          <a:xfrm>
            <a:off x="2332380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Oval 6156">
            <a:extLst>
              <a:ext uri="{FF2B5EF4-FFF2-40B4-BE49-F238E27FC236}">
                <a16:creationId xmlns:a16="http://schemas.microsoft.com/office/drawing/2014/main" id="{EECA2C89-DEAB-47D9-A819-7E0D19A17B99}"/>
              </a:ext>
            </a:extLst>
          </p:cNvPr>
          <p:cNvSpPr/>
          <p:nvPr/>
        </p:nvSpPr>
        <p:spPr>
          <a:xfrm>
            <a:off x="2716692" y="65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Oval 6158">
            <a:extLst>
              <a:ext uri="{FF2B5EF4-FFF2-40B4-BE49-F238E27FC236}">
                <a16:creationId xmlns:a16="http://schemas.microsoft.com/office/drawing/2014/main" id="{FEF74810-9294-469D-8C15-8C7272BBCF5A}"/>
              </a:ext>
            </a:extLst>
          </p:cNvPr>
          <p:cNvSpPr/>
          <p:nvPr/>
        </p:nvSpPr>
        <p:spPr>
          <a:xfrm>
            <a:off x="10071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Oval 6160">
            <a:extLst>
              <a:ext uri="{FF2B5EF4-FFF2-40B4-BE49-F238E27FC236}">
                <a16:creationId xmlns:a16="http://schemas.microsoft.com/office/drawing/2014/main" id="{223D5D23-C270-4AD4-9C2C-D97DA11E49A4}"/>
              </a:ext>
            </a:extLst>
          </p:cNvPr>
          <p:cNvSpPr/>
          <p:nvPr/>
        </p:nvSpPr>
        <p:spPr>
          <a:xfrm>
            <a:off x="135834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Oval 6162">
            <a:extLst>
              <a:ext uri="{FF2B5EF4-FFF2-40B4-BE49-F238E27FC236}">
                <a16:creationId xmlns:a16="http://schemas.microsoft.com/office/drawing/2014/main" id="{C54522AF-A64C-48FD-9CB2-DEA6B5FE7F5F}"/>
              </a:ext>
            </a:extLst>
          </p:cNvPr>
          <p:cNvSpPr/>
          <p:nvPr/>
        </p:nvSpPr>
        <p:spPr>
          <a:xfrm>
            <a:off x="172940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5" name="Oval 6164">
            <a:extLst>
              <a:ext uri="{FF2B5EF4-FFF2-40B4-BE49-F238E27FC236}">
                <a16:creationId xmlns:a16="http://schemas.microsoft.com/office/drawing/2014/main" id="{81DF9DF8-0B0B-4526-A485-8E7A9DCAC349}"/>
              </a:ext>
            </a:extLst>
          </p:cNvPr>
          <p:cNvSpPr/>
          <p:nvPr/>
        </p:nvSpPr>
        <p:spPr>
          <a:xfrm>
            <a:off x="21004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7" name="Oval 6166">
            <a:extLst>
              <a:ext uri="{FF2B5EF4-FFF2-40B4-BE49-F238E27FC236}">
                <a16:creationId xmlns:a16="http://schemas.microsoft.com/office/drawing/2014/main" id="{8170CFC1-44F4-45EB-9404-57AD8C1444B2}"/>
              </a:ext>
            </a:extLst>
          </p:cNvPr>
          <p:cNvSpPr/>
          <p:nvPr/>
        </p:nvSpPr>
        <p:spPr>
          <a:xfrm>
            <a:off x="2484780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Oval 6168">
            <a:extLst>
              <a:ext uri="{FF2B5EF4-FFF2-40B4-BE49-F238E27FC236}">
                <a16:creationId xmlns:a16="http://schemas.microsoft.com/office/drawing/2014/main" id="{875EA6FA-30D7-46A6-800E-A7C5677B7052}"/>
              </a:ext>
            </a:extLst>
          </p:cNvPr>
          <p:cNvSpPr/>
          <p:nvPr/>
        </p:nvSpPr>
        <p:spPr>
          <a:xfrm>
            <a:off x="2869092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1" name="Oval 6170">
            <a:extLst>
              <a:ext uri="{FF2B5EF4-FFF2-40B4-BE49-F238E27FC236}">
                <a16:creationId xmlns:a16="http://schemas.microsoft.com/office/drawing/2014/main" id="{B7F7FA01-AF68-481C-81C6-4CBE9BF6D121}"/>
              </a:ext>
            </a:extLst>
          </p:cNvPr>
          <p:cNvSpPr/>
          <p:nvPr/>
        </p:nvSpPr>
        <p:spPr>
          <a:xfrm>
            <a:off x="10071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3" name="Oval 6172">
            <a:extLst>
              <a:ext uri="{FF2B5EF4-FFF2-40B4-BE49-F238E27FC236}">
                <a16:creationId xmlns:a16="http://schemas.microsoft.com/office/drawing/2014/main" id="{C8FE0AFA-29C3-499C-92AE-BBBC2A22F0E0}"/>
              </a:ext>
            </a:extLst>
          </p:cNvPr>
          <p:cNvSpPr/>
          <p:nvPr/>
        </p:nvSpPr>
        <p:spPr>
          <a:xfrm>
            <a:off x="135834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5" name="Oval 6174">
            <a:extLst>
              <a:ext uri="{FF2B5EF4-FFF2-40B4-BE49-F238E27FC236}">
                <a16:creationId xmlns:a16="http://schemas.microsoft.com/office/drawing/2014/main" id="{71348DE2-5F64-4105-9DD7-71FFE4B975DA}"/>
              </a:ext>
            </a:extLst>
          </p:cNvPr>
          <p:cNvSpPr/>
          <p:nvPr/>
        </p:nvSpPr>
        <p:spPr>
          <a:xfrm>
            <a:off x="172940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7" name="Oval 6176">
            <a:extLst>
              <a:ext uri="{FF2B5EF4-FFF2-40B4-BE49-F238E27FC236}">
                <a16:creationId xmlns:a16="http://schemas.microsoft.com/office/drawing/2014/main" id="{608107B2-B716-4E65-A5B4-2B85F063DCF9}"/>
              </a:ext>
            </a:extLst>
          </p:cNvPr>
          <p:cNvSpPr/>
          <p:nvPr/>
        </p:nvSpPr>
        <p:spPr>
          <a:xfrm>
            <a:off x="21004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9" name="Oval 6178">
            <a:extLst>
              <a:ext uri="{FF2B5EF4-FFF2-40B4-BE49-F238E27FC236}">
                <a16:creationId xmlns:a16="http://schemas.microsoft.com/office/drawing/2014/main" id="{DDD6BB50-A0EC-4219-A1E7-4E843FCC13C4}"/>
              </a:ext>
            </a:extLst>
          </p:cNvPr>
          <p:cNvSpPr/>
          <p:nvPr/>
        </p:nvSpPr>
        <p:spPr>
          <a:xfrm>
            <a:off x="2484780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1" name="Oval 6180">
            <a:extLst>
              <a:ext uri="{FF2B5EF4-FFF2-40B4-BE49-F238E27FC236}">
                <a16:creationId xmlns:a16="http://schemas.microsoft.com/office/drawing/2014/main" id="{4D65E795-D90C-4A76-ACDC-D75DEA2666CE}"/>
              </a:ext>
            </a:extLst>
          </p:cNvPr>
          <p:cNvSpPr/>
          <p:nvPr/>
        </p:nvSpPr>
        <p:spPr>
          <a:xfrm>
            <a:off x="2869092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3" name="Oval 6182">
            <a:extLst>
              <a:ext uri="{FF2B5EF4-FFF2-40B4-BE49-F238E27FC236}">
                <a16:creationId xmlns:a16="http://schemas.microsoft.com/office/drawing/2014/main" id="{1870390E-7D30-47B8-878D-89B696011F02}"/>
              </a:ext>
            </a:extLst>
          </p:cNvPr>
          <p:cNvSpPr/>
          <p:nvPr/>
        </p:nvSpPr>
        <p:spPr>
          <a:xfrm>
            <a:off x="10071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5" name="Oval 6184">
            <a:extLst>
              <a:ext uri="{FF2B5EF4-FFF2-40B4-BE49-F238E27FC236}">
                <a16:creationId xmlns:a16="http://schemas.microsoft.com/office/drawing/2014/main" id="{3C114C81-0BA0-4DD7-93A3-5694CCD6BB38}"/>
              </a:ext>
            </a:extLst>
          </p:cNvPr>
          <p:cNvSpPr/>
          <p:nvPr/>
        </p:nvSpPr>
        <p:spPr>
          <a:xfrm>
            <a:off x="135834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7" name="Oval 6186">
            <a:extLst>
              <a:ext uri="{FF2B5EF4-FFF2-40B4-BE49-F238E27FC236}">
                <a16:creationId xmlns:a16="http://schemas.microsoft.com/office/drawing/2014/main" id="{ECE94E28-4417-48DE-8307-DC4472B0FC06}"/>
              </a:ext>
            </a:extLst>
          </p:cNvPr>
          <p:cNvSpPr/>
          <p:nvPr/>
        </p:nvSpPr>
        <p:spPr>
          <a:xfrm>
            <a:off x="172940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9" name="Oval 6188">
            <a:extLst>
              <a:ext uri="{FF2B5EF4-FFF2-40B4-BE49-F238E27FC236}">
                <a16:creationId xmlns:a16="http://schemas.microsoft.com/office/drawing/2014/main" id="{E95ED967-92A7-4FF8-9E45-79E8D0F54FCA}"/>
              </a:ext>
            </a:extLst>
          </p:cNvPr>
          <p:cNvSpPr/>
          <p:nvPr/>
        </p:nvSpPr>
        <p:spPr>
          <a:xfrm>
            <a:off x="2100468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1" name="Oval 6190">
            <a:extLst>
              <a:ext uri="{FF2B5EF4-FFF2-40B4-BE49-F238E27FC236}">
                <a16:creationId xmlns:a16="http://schemas.microsoft.com/office/drawing/2014/main" id="{F1E221E8-AF94-4810-904D-B2567FE74605}"/>
              </a:ext>
            </a:extLst>
          </p:cNvPr>
          <p:cNvSpPr/>
          <p:nvPr/>
        </p:nvSpPr>
        <p:spPr>
          <a:xfrm>
            <a:off x="2484780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3" name="Oval 6192">
            <a:extLst>
              <a:ext uri="{FF2B5EF4-FFF2-40B4-BE49-F238E27FC236}">
                <a16:creationId xmlns:a16="http://schemas.microsoft.com/office/drawing/2014/main" id="{C0AE073E-C744-4721-9323-305527E9CD75}"/>
              </a:ext>
            </a:extLst>
          </p:cNvPr>
          <p:cNvSpPr/>
          <p:nvPr/>
        </p:nvSpPr>
        <p:spPr>
          <a:xfrm>
            <a:off x="2869092" y="80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5" name="Oval 6194">
            <a:extLst>
              <a:ext uri="{FF2B5EF4-FFF2-40B4-BE49-F238E27FC236}">
                <a16:creationId xmlns:a16="http://schemas.microsoft.com/office/drawing/2014/main" id="{A566FC1B-0412-4C2D-8E85-E85352522687}"/>
              </a:ext>
            </a:extLst>
          </p:cNvPr>
          <p:cNvSpPr/>
          <p:nvPr/>
        </p:nvSpPr>
        <p:spPr>
          <a:xfrm>
            <a:off x="1007168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7" name="Oval 6196">
            <a:extLst>
              <a:ext uri="{FF2B5EF4-FFF2-40B4-BE49-F238E27FC236}">
                <a16:creationId xmlns:a16="http://schemas.microsoft.com/office/drawing/2014/main" id="{2DCDA076-2236-4CD2-A920-FAEE0E0BEC50}"/>
              </a:ext>
            </a:extLst>
          </p:cNvPr>
          <p:cNvSpPr/>
          <p:nvPr/>
        </p:nvSpPr>
        <p:spPr>
          <a:xfrm>
            <a:off x="1358348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9" name="Oval 6198">
            <a:extLst>
              <a:ext uri="{FF2B5EF4-FFF2-40B4-BE49-F238E27FC236}">
                <a16:creationId xmlns:a16="http://schemas.microsoft.com/office/drawing/2014/main" id="{934A43FD-3D05-4E0C-A2A0-53FEDD70CFD7}"/>
              </a:ext>
            </a:extLst>
          </p:cNvPr>
          <p:cNvSpPr/>
          <p:nvPr/>
        </p:nvSpPr>
        <p:spPr>
          <a:xfrm>
            <a:off x="1729408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1" name="Oval 6200">
            <a:extLst>
              <a:ext uri="{FF2B5EF4-FFF2-40B4-BE49-F238E27FC236}">
                <a16:creationId xmlns:a16="http://schemas.microsoft.com/office/drawing/2014/main" id="{F51FB370-A8DD-4412-B6A9-418B47AE5509}"/>
              </a:ext>
            </a:extLst>
          </p:cNvPr>
          <p:cNvSpPr/>
          <p:nvPr/>
        </p:nvSpPr>
        <p:spPr>
          <a:xfrm>
            <a:off x="2100468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3" name="Oval 6202">
            <a:extLst>
              <a:ext uri="{FF2B5EF4-FFF2-40B4-BE49-F238E27FC236}">
                <a16:creationId xmlns:a16="http://schemas.microsoft.com/office/drawing/2014/main" id="{9233F9E8-9752-4850-93C3-D8DB0A537B32}"/>
              </a:ext>
            </a:extLst>
          </p:cNvPr>
          <p:cNvSpPr/>
          <p:nvPr/>
        </p:nvSpPr>
        <p:spPr>
          <a:xfrm>
            <a:off x="2484780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5" name="Oval 6204">
            <a:extLst>
              <a:ext uri="{FF2B5EF4-FFF2-40B4-BE49-F238E27FC236}">
                <a16:creationId xmlns:a16="http://schemas.microsoft.com/office/drawing/2014/main" id="{3BE9F6CA-3EB1-45FC-8071-CA4E91A4D3EA}"/>
              </a:ext>
            </a:extLst>
          </p:cNvPr>
          <p:cNvSpPr/>
          <p:nvPr/>
        </p:nvSpPr>
        <p:spPr>
          <a:xfrm>
            <a:off x="2869092" y="80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7" name="Oval 6206">
            <a:extLst>
              <a:ext uri="{FF2B5EF4-FFF2-40B4-BE49-F238E27FC236}">
                <a16:creationId xmlns:a16="http://schemas.microsoft.com/office/drawing/2014/main" id="{97C6ECF2-D6CF-42BF-B8DE-136A2C1CAFA3}"/>
              </a:ext>
            </a:extLst>
          </p:cNvPr>
          <p:cNvSpPr/>
          <p:nvPr/>
        </p:nvSpPr>
        <p:spPr>
          <a:xfrm>
            <a:off x="11595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9" name="Oval 6208">
            <a:extLst>
              <a:ext uri="{FF2B5EF4-FFF2-40B4-BE49-F238E27FC236}">
                <a16:creationId xmlns:a16="http://schemas.microsoft.com/office/drawing/2014/main" id="{D4CA7A67-ED62-4D5F-B877-43EFE8941D8A}"/>
              </a:ext>
            </a:extLst>
          </p:cNvPr>
          <p:cNvSpPr/>
          <p:nvPr/>
        </p:nvSpPr>
        <p:spPr>
          <a:xfrm>
            <a:off x="151074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1" name="Oval 6210">
            <a:extLst>
              <a:ext uri="{FF2B5EF4-FFF2-40B4-BE49-F238E27FC236}">
                <a16:creationId xmlns:a16="http://schemas.microsoft.com/office/drawing/2014/main" id="{7A0243FA-7778-48A6-B723-DE927D92532D}"/>
              </a:ext>
            </a:extLst>
          </p:cNvPr>
          <p:cNvSpPr/>
          <p:nvPr/>
        </p:nvSpPr>
        <p:spPr>
          <a:xfrm>
            <a:off x="188180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3" name="Oval 6212">
            <a:extLst>
              <a:ext uri="{FF2B5EF4-FFF2-40B4-BE49-F238E27FC236}">
                <a16:creationId xmlns:a16="http://schemas.microsoft.com/office/drawing/2014/main" id="{D6701956-4203-43FD-BC6D-639C72950662}"/>
              </a:ext>
            </a:extLst>
          </p:cNvPr>
          <p:cNvSpPr/>
          <p:nvPr/>
        </p:nvSpPr>
        <p:spPr>
          <a:xfrm>
            <a:off x="22528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5" name="Oval 6214">
            <a:extLst>
              <a:ext uri="{FF2B5EF4-FFF2-40B4-BE49-F238E27FC236}">
                <a16:creationId xmlns:a16="http://schemas.microsoft.com/office/drawing/2014/main" id="{CB350584-BA04-40BF-9E0A-C9B952A0B761}"/>
              </a:ext>
            </a:extLst>
          </p:cNvPr>
          <p:cNvSpPr/>
          <p:nvPr/>
        </p:nvSpPr>
        <p:spPr>
          <a:xfrm>
            <a:off x="2637180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7" name="Oval 6216">
            <a:extLst>
              <a:ext uri="{FF2B5EF4-FFF2-40B4-BE49-F238E27FC236}">
                <a16:creationId xmlns:a16="http://schemas.microsoft.com/office/drawing/2014/main" id="{CEDDC899-3F98-49CE-BD85-A239E8A97927}"/>
              </a:ext>
            </a:extLst>
          </p:cNvPr>
          <p:cNvSpPr/>
          <p:nvPr/>
        </p:nvSpPr>
        <p:spPr>
          <a:xfrm>
            <a:off x="3021492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9" name="Oval 6218">
            <a:extLst>
              <a:ext uri="{FF2B5EF4-FFF2-40B4-BE49-F238E27FC236}">
                <a16:creationId xmlns:a16="http://schemas.microsoft.com/office/drawing/2014/main" id="{808AEC11-0EBB-4095-84A5-D182BA6BFFB4}"/>
              </a:ext>
            </a:extLst>
          </p:cNvPr>
          <p:cNvSpPr/>
          <p:nvPr/>
        </p:nvSpPr>
        <p:spPr>
          <a:xfrm>
            <a:off x="11595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1" name="Oval 6220">
            <a:extLst>
              <a:ext uri="{FF2B5EF4-FFF2-40B4-BE49-F238E27FC236}">
                <a16:creationId xmlns:a16="http://schemas.microsoft.com/office/drawing/2014/main" id="{83472530-B099-4B80-B9DC-0A6700658688}"/>
              </a:ext>
            </a:extLst>
          </p:cNvPr>
          <p:cNvSpPr/>
          <p:nvPr/>
        </p:nvSpPr>
        <p:spPr>
          <a:xfrm>
            <a:off x="151074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3" name="Oval 6222">
            <a:extLst>
              <a:ext uri="{FF2B5EF4-FFF2-40B4-BE49-F238E27FC236}">
                <a16:creationId xmlns:a16="http://schemas.microsoft.com/office/drawing/2014/main" id="{EF233CA5-48A9-4985-9CFC-0CD2DA55478C}"/>
              </a:ext>
            </a:extLst>
          </p:cNvPr>
          <p:cNvSpPr/>
          <p:nvPr/>
        </p:nvSpPr>
        <p:spPr>
          <a:xfrm>
            <a:off x="188180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5" name="Oval 6224">
            <a:extLst>
              <a:ext uri="{FF2B5EF4-FFF2-40B4-BE49-F238E27FC236}">
                <a16:creationId xmlns:a16="http://schemas.microsoft.com/office/drawing/2014/main" id="{5B6EF71D-EA3D-4142-A9E0-A78235C612E5}"/>
              </a:ext>
            </a:extLst>
          </p:cNvPr>
          <p:cNvSpPr/>
          <p:nvPr/>
        </p:nvSpPr>
        <p:spPr>
          <a:xfrm>
            <a:off x="22528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7" name="Oval 6226">
            <a:extLst>
              <a:ext uri="{FF2B5EF4-FFF2-40B4-BE49-F238E27FC236}">
                <a16:creationId xmlns:a16="http://schemas.microsoft.com/office/drawing/2014/main" id="{7A504A2F-A23E-4F64-BB50-8C1B3C50A96B}"/>
              </a:ext>
            </a:extLst>
          </p:cNvPr>
          <p:cNvSpPr/>
          <p:nvPr/>
        </p:nvSpPr>
        <p:spPr>
          <a:xfrm>
            <a:off x="2637180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9" name="Oval 6228">
            <a:extLst>
              <a:ext uri="{FF2B5EF4-FFF2-40B4-BE49-F238E27FC236}">
                <a16:creationId xmlns:a16="http://schemas.microsoft.com/office/drawing/2014/main" id="{A6CE7195-9CA5-4477-AD88-1915A87B0971}"/>
              </a:ext>
            </a:extLst>
          </p:cNvPr>
          <p:cNvSpPr/>
          <p:nvPr/>
        </p:nvSpPr>
        <p:spPr>
          <a:xfrm>
            <a:off x="3021492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1" name="Oval 6230">
            <a:extLst>
              <a:ext uri="{FF2B5EF4-FFF2-40B4-BE49-F238E27FC236}">
                <a16:creationId xmlns:a16="http://schemas.microsoft.com/office/drawing/2014/main" id="{1DAB1A66-714A-4EB5-A3FC-BEF6E64E94A6}"/>
              </a:ext>
            </a:extLst>
          </p:cNvPr>
          <p:cNvSpPr/>
          <p:nvPr/>
        </p:nvSpPr>
        <p:spPr>
          <a:xfrm>
            <a:off x="11595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3" name="Oval 6232">
            <a:extLst>
              <a:ext uri="{FF2B5EF4-FFF2-40B4-BE49-F238E27FC236}">
                <a16:creationId xmlns:a16="http://schemas.microsoft.com/office/drawing/2014/main" id="{86DC7769-EF6D-4737-8095-C884D0F47549}"/>
              </a:ext>
            </a:extLst>
          </p:cNvPr>
          <p:cNvSpPr/>
          <p:nvPr/>
        </p:nvSpPr>
        <p:spPr>
          <a:xfrm>
            <a:off x="151074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5" name="Oval 6234">
            <a:extLst>
              <a:ext uri="{FF2B5EF4-FFF2-40B4-BE49-F238E27FC236}">
                <a16:creationId xmlns:a16="http://schemas.microsoft.com/office/drawing/2014/main" id="{BF28A4BE-0C4E-4FE9-80FC-F83210FA535A}"/>
              </a:ext>
            </a:extLst>
          </p:cNvPr>
          <p:cNvSpPr/>
          <p:nvPr/>
        </p:nvSpPr>
        <p:spPr>
          <a:xfrm>
            <a:off x="188180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7" name="Oval 6236">
            <a:extLst>
              <a:ext uri="{FF2B5EF4-FFF2-40B4-BE49-F238E27FC236}">
                <a16:creationId xmlns:a16="http://schemas.microsoft.com/office/drawing/2014/main" id="{7DE7254A-6642-4FE5-B800-7C8D09F8FAB4}"/>
              </a:ext>
            </a:extLst>
          </p:cNvPr>
          <p:cNvSpPr/>
          <p:nvPr/>
        </p:nvSpPr>
        <p:spPr>
          <a:xfrm>
            <a:off x="2252868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9" name="Oval 6238">
            <a:extLst>
              <a:ext uri="{FF2B5EF4-FFF2-40B4-BE49-F238E27FC236}">
                <a16:creationId xmlns:a16="http://schemas.microsoft.com/office/drawing/2014/main" id="{970F0258-B3F9-4AE3-A7C4-D4D0FFD632BB}"/>
              </a:ext>
            </a:extLst>
          </p:cNvPr>
          <p:cNvSpPr/>
          <p:nvPr/>
        </p:nvSpPr>
        <p:spPr>
          <a:xfrm>
            <a:off x="2637180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1" name="Oval 6240">
            <a:extLst>
              <a:ext uri="{FF2B5EF4-FFF2-40B4-BE49-F238E27FC236}">
                <a16:creationId xmlns:a16="http://schemas.microsoft.com/office/drawing/2014/main" id="{8F873568-DEC3-4DAC-B784-C702BC2F59EA}"/>
              </a:ext>
            </a:extLst>
          </p:cNvPr>
          <p:cNvSpPr/>
          <p:nvPr/>
        </p:nvSpPr>
        <p:spPr>
          <a:xfrm>
            <a:off x="3021492" y="960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3" name="Oval 6242">
            <a:extLst>
              <a:ext uri="{FF2B5EF4-FFF2-40B4-BE49-F238E27FC236}">
                <a16:creationId xmlns:a16="http://schemas.microsoft.com/office/drawing/2014/main" id="{3EE4AE90-FFEF-4317-BD96-FBD3A0A25EAE}"/>
              </a:ext>
            </a:extLst>
          </p:cNvPr>
          <p:cNvSpPr/>
          <p:nvPr/>
        </p:nvSpPr>
        <p:spPr>
          <a:xfrm>
            <a:off x="1159568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5" name="Oval 6244">
            <a:extLst>
              <a:ext uri="{FF2B5EF4-FFF2-40B4-BE49-F238E27FC236}">
                <a16:creationId xmlns:a16="http://schemas.microsoft.com/office/drawing/2014/main" id="{A57A4CBE-2D08-4FD3-97D6-87DF297CB26F}"/>
              </a:ext>
            </a:extLst>
          </p:cNvPr>
          <p:cNvSpPr/>
          <p:nvPr/>
        </p:nvSpPr>
        <p:spPr>
          <a:xfrm>
            <a:off x="1510748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7" name="Oval 6246">
            <a:extLst>
              <a:ext uri="{FF2B5EF4-FFF2-40B4-BE49-F238E27FC236}">
                <a16:creationId xmlns:a16="http://schemas.microsoft.com/office/drawing/2014/main" id="{22E7FB74-3983-40DC-9A5D-64EE2F0C5CB0}"/>
              </a:ext>
            </a:extLst>
          </p:cNvPr>
          <p:cNvSpPr/>
          <p:nvPr/>
        </p:nvSpPr>
        <p:spPr>
          <a:xfrm>
            <a:off x="1881808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9" name="Oval 6248">
            <a:extLst>
              <a:ext uri="{FF2B5EF4-FFF2-40B4-BE49-F238E27FC236}">
                <a16:creationId xmlns:a16="http://schemas.microsoft.com/office/drawing/2014/main" id="{1D3357DD-6E07-4998-AD5F-6F529C9AADD2}"/>
              </a:ext>
            </a:extLst>
          </p:cNvPr>
          <p:cNvSpPr/>
          <p:nvPr/>
        </p:nvSpPr>
        <p:spPr>
          <a:xfrm>
            <a:off x="2252868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1" name="Oval 6250">
            <a:extLst>
              <a:ext uri="{FF2B5EF4-FFF2-40B4-BE49-F238E27FC236}">
                <a16:creationId xmlns:a16="http://schemas.microsoft.com/office/drawing/2014/main" id="{C929E680-A7C3-42A1-B874-7F203712CA48}"/>
              </a:ext>
            </a:extLst>
          </p:cNvPr>
          <p:cNvSpPr/>
          <p:nvPr/>
        </p:nvSpPr>
        <p:spPr>
          <a:xfrm>
            <a:off x="2637180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3" name="Oval 6252">
            <a:extLst>
              <a:ext uri="{FF2B5EF4-FFF2-40B4-BE49-F238E27FC236}">
                <a16:creationId xmlns:a16="http://schemas.microsoft.com/office/drawing/2014/main" id="{56A42136-BEBB-445B-B4BF-4BBB79F5C243}"/>
              </a:ext>
            </a:extLst>
          </p:cNvPr>
          <p:cNvSpPr/>
          <p:nvPr/>
        </p:nvSpPr>
        <p:spPr>
          <a:xfrm>
            <a:off x="3021492" y="960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5" name="Oval 6254">
            <a:extLst>
              <a:ext uri="{FF2B5EF4-FFF2-40B4-BE49-F238E27FC236}">
                <a16:creationId xmlns:a16="http://schemas.microsoft.com/office/drawing/2014/main" id="{5972EB95-7269-41D4-8750-E9FFDA320BED}"/>
              </a:ext>
            </a:extLst>
          </p:cNvPr>
          <p:cNvSpPr/>
          <p:nvPr/>
        </p:nvSpPr>
        <p:spPr>
          <a:xfrm>
            <a:off x="13119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7" name="Oval 6256">
            <a:extLst>
              <a:ext uri="{FF2B5EF4-FFF2-40B4-BE49-F238E27FC236}">
                <a16:creationId xmlns:a16="http://schemas.microsoft.com/office/drawing/2014/main" id="{5ADBEF3D-3744-45E9-9566-B83C8A92590A}"/>
              </a:ext>
            </a:extLst>
          </p:cNvPr>
          <p:cNvSpPr/>
          <p:nvPr/>
        </p:nvSpPr>
        <p:spPr>
          <a:xfrm>
            <a:off x="166314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9" name="Oval 6258">
            <a:extLst>
              <a:ext uri="{FF2B5EF4-FFF2-40B4-BE49-F238E27FC236}">
                <a16:creationId xmlns:a16="http://schemas.microsoft.com/office/drawing/2014/main" id="{9083314E-7131-4FD9-B46D-BCCE935B0832}"/>
              </a:ext>
            </a:extLst>
          </p:cNvPr>
          <p:cNvSpPr/>
          <p:nvPr/>
        </p:nvSpPr>
        <p:spPr>
          <a:xfrm>
            <a:off x="203420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1" name="Oval 6260">
            <a:extLst>
              <a:ext uri="{FF2B5EF4-FFF2-40B4-BE49-F238E27FC236}">
                <a16:creationId xmlns:a16="http://schemas.microsoft.com/office/drawing/2014/main" id="{0A55874C-C332-4823-9F5E-46605546C303}"/>
              </a:ext>
            </a:extLst>
          </p:cNvPr>
          <p:cNvSpPr/>
          <p:nvPr/>
        </p:nvSpPr>
        <p:spPr>
          <a:xfrm>
            <a:off x="24052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3" name="Oval 6262">
            <a:extLst>
              <a:ext uri="{FF2B5EF4-FFF2-40B4-BE49-F238E27FC236}">
                <a16:creationId xmlns:a16="http://schemas.microsoft.com/office/drawing/2014/main" id="{000322B8-3560-4007-B205-5D3A19F106FE}"/>
              </a:ext>
            </a:extLst>
          </p:cNvPr>
          <p:cNvSpPr/>
          <p:nvPr/>
        </p:nvSpPr>
        <p:spPr>
          <a:xfrm>
            <a:off x="2789580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5" name="Oval 6264">
            <a:extLst>
              <a:ext uri="{FF2B5EF4-FFF2-40B4-BE49-F238E27FC236}">
                <a16:creationId xmlns:a16="http://schemas.microsoft.com/office/drawing/2014/main" id="{C1A36B4A-5A48-43D2-BC27-479EFAC70614}"/>
              </a:ext>
            </a:extLst>
          </p:cNvPr>
          <p:cNvSpPr/>
          <p:nvPr/>
        </p:nvSpPr>
        <p:spPr>
          <a:xfrm>
            <a:off x="3173892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7" name="Oval 6266">
            <a:extLst>
              <a:ext uri="{FF2B5EF4-FFF2-40B4-BE49-F238E27FC236}">
                <a16:creationId xmlns:a16="http://schemas.microsoft.com/office/drawing/2014/main" id="{0C99CAC9-E331-4C59-8AE5-23B60A03E5F7}"/>
              </a:ext>
            </a:extLst>
          </p:cNvPr>
          <p:cNvSpPr/>
          <p:nvPr/>
        </p:nvSpPr>
        <p:spPr>
          <a:xfrm>
            <a:off x="13119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9" name="Oval 6268">
            <a:extLst>
              <a:ext uri="{FF2B5EF4-FFF2-40B4-BE49-F238E27FC236}">
                <a16:creationId xmlns:a16="http://schemas.microsoft.com/office/drawing/2014/main" id="{BAF0ECF4-C6A4-4E61-90BD-F94280DF7960}"/>
              </a:ext>
            </a:extLst>
          </p:cNvPr>
          <p:cNvSpPr/>
          <p:nvPr/>
        </p:nvSpPr>
        <p:spPr>
          <a:xfrm>
            <a:off x="166314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1" name="Oval 6270">
            <a:extLst>
              <a:ext uri="{FF2B5EF4-FFF2-40B4-BE49-F238E27FC236}">
                <a16:creationId xmlns:a16="http://schemas.microsoft.com/office/drawing/2014/main" id="{65E1239A-236F-4EB0-BD12-D5A8405A375B}"/>
              </a:ext>
            </a:extLst>
          </p:cNvPr>
          <p:cNvSpPr/>
          <p:nvPr/>
        </p:nvSpPr>
        <p:spPr>
          <a:xfrm>
            <a:off x="203420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3" name="Oval 6272">
            <a:extLst>
              <a:ext uri="{FF2B5EF4-FFF2-40B4-BE49-F238E27FC236}">
                <a16:creationId xmlns:a16="http://schemas.microsoft.com/office/drawing/2014/main" id="{4857A3FE-15DC-4F3E-A9A8-6DEACA13AD4F}"/>
              </a:ext>
            </a:extLst>
          </p:cNvPr>
          <p:cNvSpPr/>
          <p:nvPr/>
        </p:nvSpPr>
        <p:spPr>
          <a:xfrm>
            <a:off x="24052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5" name="Oval 6274">
            <a:extLst>
              <a:ext uri="{FF2B5EF4-FFF2-40B4-BE49-F238E27FC236}">
                <a16:creationId xmlns:a16="http://schemas.microsoft.com/office/drawing/2014/main" id="{A83A6DCB-0B98-460F-96BA-9C90F33F87C2}"/>
              </a:ext>
            </a:extLst>
          </p:cNvPr>
          <p:cNvSpPr/>
          <p:nvPr/>
        </p:nvSpPr>
        <p:spPr>
          <a:xfrm>
            <a:off x="2789580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7" name="Oval 6276">
            <a:extLst>
              <a:ext uri="{FF2B5EF4-FFF2-40B4-BE49-F238E27FC236}">
                <a16:creationId xmlns:a16="http://schemas.microsoft.com/office/drawing/2014/main" id="{F11C6068-0037-4C57-8583-77A9D131B9EB}"/>
              </a:ext>
            </a:extLst>
          </p:cNvPr>
          <p:cNvSpPr/>
          <p:nvPr/>
        </p:nvSpPr>
        <p:spPr>
          <a:xfrm>
            <a:off x="3173892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9" name="Oval 6278">
            <a:extLst>
              <a:ext uri="{FF2B5EF4-FFF2-40B4-BE49-F238E27FC236}">
                <a16:creationId xmlns:a16="http://schemas.microsoft.com/office/drawing/2014/main" id="{525731F6-91C9-4659-AECC-9162CDC9292E}"/>
              </a:ext>
            </a:extLst>
          </p:cNvPr>
          <p:cNvSpPr/>
          <p:nvPr/>
        </p:nvSpPr>
        <p:spPr>
          <a:xfrm>
            <a:off x="13119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1" name="Oval 6280">
            <a:extLst>
              <a:ext uri="{FF2B5EF4-FFF2-40B4-BE49-F238E27FC236}">
                <a16:creationId xmlns:a16="http://schemas.microsoft.com/office/drawing/2014/main" id="{B9A148DB-B9FC-40ED-ADE8-C6BA49019969}"/>
              </a:ext>
            </a:extLst>
          </p:cNvPr>
          <p:cNvSpPr/>
          <p:nvPr/>
        </p:nvSpPr>
        <p:spPr>
          <a:xfrm>
            <a:off x="166314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3" name="Oval 6282">
            <a:extLst>
              <a:ext uri="{FF2B5EF4-FFF2-40B4-BE49-F238E27FC236}">
                <a16:creationId xmlns:a16="http://schemas.microsoft.com/office/drawing/2014/main" id="{BF0DA133-31B9-4C7A-A2ED-6B748A8598C9}"/>
              </a:ext>
            </a:extLst>
          </p:cNvPr>
          <p:cNvSpPr/>
          <p:nvPr/>
        </p:nvSpPr>
        <p:spPr>
          <a:xfrm>
            <a:off x="203420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5" name="Oval 6284">
            <a:extLst>
              <a:ext uri="{FF2B5EF4-FFF2-40B4-BE49-F238E27FC236}">
                <a16:creationId xmlns:a16="http://schemas.microsoft.com/office/drawing/2014/main" id="{D0848112-C3CB-4E96-A666-9517DF40A3B8}"/>
              </a:ext>
            </a:extLst>
          </p:cNvPr>
          <p:cNvSpPr/>
          <p:nvPr/>
        </p:nvSpPr>
        <p:spPr>
          <a:xfrm>
            <a:off x="2405268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7" name="Oval 6286">
            <a:extLst>
              <a:ext uri="{FF2B5EF4-FFF2-40B4-BE49-F238E27FC236}">
                <a16:creationId xmlns:a16="http://schemas.microsoft.com/office/drawing/2014/main" id="{70DEF77F-F379-43ED-ACBA-BE54F13B0DBD}"/>
              </a:ext>
            </a:extLst>
          </p:cNvPr>
          <p:cNvSpPr/>
          <p:nvPr/>
        </p:nvSpPr>
        <p:spPr>
          <a:xfrm>
            <a:off x="2789580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9" name="Oval 6288">
            <a:extLst>
              <a:ext uri="{FF2B5EF4-FFF2-40B4-BE49-F238E27FC236}">
                <a16:creationId xmlns:a16="http://schemas.microsoft.com/office/drawing/2014/main" id="{0A85DD79-A80C-41E7-AE87-637CD21D1558}"/>
              </a:ext>
            </a:extLst>
          </p:cNvPr>
          <p:cNvSpPr/>
          <p:nvPr/>
        </p:nvSpPr>
        <p:spPr>
          <a:xfrm>
            <a:off x="3173892" y="1113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1" name="Oval 6290">
            <a:extLst>
              <a:ext uri="{FF2B5EF4-FFF2-40B4-BE49-F238E27FC236}">
                <a16:creationId xmlns:a16="http://schemas.microsoft.com/office/drawing/2014/main" id="{620DA03E-6EAA-4911-9F13-87219B372972}"/>
              </a:ext>
            </a:extLst>
          </p:cNvPr>
          <p:cNvSpPr/>
          <p:nvPr/>
        </p:nvSpPr>
        <p:spPr>
          <a:xfrm>
            <a:off x="1311968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3" name="Oval 6292">
            <a:extLst>
              <a:ext uri="{FF2B5EF4-FFF2-40B4-BE49-F238E27FC236}">
                <a16:creationId xmlns:a16="http://schemas.microsoft.com/office/drawing/2014/main" id="{426640DD-EC06-444B-8F49-B068E95D1A4A}"/>
              </a:ext>
            </a:extLst>
          </p:cNvPr>
          <p:cNvSpPr/>
          <p:nvPr/>
        </p:nvSpPr>
        <p:spPr>
          <a:xfrm>
            <a:off x="1663148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5" name="Oval 6294">
            <a:extLst>
              <a:ext uri="{FF2B5EF4-FFF2-40B4-BE49-F238E27FC236}">
                <a16:creationId xmlns:a16="http://schemas.microsoft.com/office/drawing/2014/main" id="{A62466C3-656B-45DA-9D0D-1394BED6F8FA}"/>
              </a:ext>
            </a:extLst>
          </p:cNvPr>
          <p:cNvSpPr/>
          <p:nvPr/>
        </p:nvSpPr>
        <p:spPr>
          <a:xfrm>
            <a:off x="2034208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7" name="Oval 6296">
            <a:extLst>
              <a:ext uri="{FF2B5EF4-FFF2-40B4-BE49-F238E27FC236}">
                <a16:creationId xmlns:a16="http://schemas.microsoft.com/office/drawing/2014/main" id="{56F86E60-4559-45B1-B0E6-CEC5064A700D}"/>
              </a:ext>
            </a:extLst>
          </p:cNvPr>
          <p:cNvSpPr/>
          <p:nvPr/>
        </p:nvSpPr>
        <p:spPr>
          <a:xfrm>
            <a:off x="2405268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9" name="Oval 6298">
            <a:extLst>
              <a:ext uri="{FF2B5EF4-FFF2-40B4-BE49-F238E27FC236}">
                <a16:creationId xmlns:a16="http://schemas.microsoft.com/office/drawing/2014/main" id="{A9C6A346-5A78-4E64-94EB-DA4A3FFFE977}"/>
              </a:ext>
            </a:extLst>
          </p:cNvPr>
          <p:cNvSpPr/>
          <p:nvPr/>
        </p:nvSpPr>
        <p:spPr>
          <a:xfrm>
            <a:off x="2789580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1" name="Oval 6300">
            <a:extLst>
              <a:ext uri="{FF2B5EF4-FFF2-40B4-BE49-F238E27FC236}">
                <a16:creationId xmlns:a16="http://schemas.microsoft.com/office/drawing/2014/main" id="{594C0F6F-F70A-46A2-A20F-E5ED60ACE384}"/>
              </a:ext>
            </a:extLst>
          </p:cNvPr>
          <p:cNvSpPr/>
          <p:nvPr/>
        </p:nvSpPr>
        <p:spPr>
          <a:xfrm>
            <a:off x="3173892" y="1113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3" name="Oval 6302">
            <a:extLst>
              <a:ext uri="{FF2B5EF4-FFF2-40B4-BE49-F238E27FC236}">
                <a16:creationId xmlns:a16="http://schemas.microsoft.com/office/drawing/2014/main" id="{8861D71E-3E95-4545-8CB0-ABC045105A96}"/>
              </a:ext>
            </a:extLst>
          </p:cNvPr>
          <p:cNvSpPr/>
          <p:nvPr/>
        </p:nvSpPr>
        <p:spPr>
          <a:xfrm>
            <a:off x="14643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5" name="Oval 6304">
            <a:extLst>
              <a:ext uri="{FF2B5EF4-FFF2-40B4-BE49-F238E27FC236}">
                <a16:creationId xmlns:a16="http://schemas.microsoft.com/office/drawing/2014/main" id="{FAFEA71E-52A9-4583-AB86-A55D0B0E2057}"/>
              </a:ext>
            </a:extLst>
          </p:cNvPr>
          <p:cNvSpPr/>
          <p:nvPr/>
        </p:nvSpPr>
        <p:spPr>
          <a:xfrm>
            <a:off x="181554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7" name="Oval 6306">
            <a:extLst>
              <a:ext uri="{FF2B5EF4-FFF2-40B4-BE49-F238E27FC236}">
                <a16:creationId xmlns:a16="http://schemas.microsoft.com/office/drawing/2014/main" id="{6D4701E5-E0F4-4FB8-B7AF-40EAFA201BC1}"/>
              </a:ext>
            </a:extLst>
          </p:cNvPr>
          <p:cNvSpPr/>
          <p:nvPr/>
        </p:nvSpPr>
        <p:spPr>
          <a:xfrm>
            <a:off x="218660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9" name="Oval 6308">
            <a:extLst>
              <a:ext uri="{FF2B5EF4-FFF2-40B4-BE49-F238E27FC236}">
                <a16:creationId xmlns:a16="http://schemas.microsoft.com/office/drawing/2014/main" id="{9BA05015-C5E5-4258-B96E-3999C0979E84}"/>
              </a:ext>
            </a:extLst>
          </p:cNvPr>
          <p:cNvSpPr/>
          <p:nvPr/>
        </p:nvSpPr>
        <p:spPr>
          <a:xfrm>
            <a:off x="25576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1" name="Oval 6310">
            <a:extLst>
              <a:ext uri="{FF2B5EF4-FFF2-40B4-BE49-F238E27FC236}">
                <a16:creationId xmlns:a16="http://schemas.microsoft.com/office/drawing/2014/main" id="{97BAAA3D-A1E2-4C3B-9CF4-4E1732C3FF86}"/>
              </a:ext>
            </a:extLst>
          </p:cNvPr>
          <p:cNvSpPr/>
          <p:nvPr/>
        </p:nvSpPr>
        <p:spPr>
          <a:xfrm>
            <a:off x="2941980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3" name="Oval 6312">
            <a:extLst>
              <a:ext uri="{FF2B5EF4-FFF2-40B4-BE49-F238E27FC236}">
                <a16:creationId xmlns:a16="http://schemas.microsoft.com/office/drawing/2014/main" id="{EF88C065-2FA0-4A24-800E-A9ECA4596DB0}"/>
              </a:ext>
            </a:extLst>
          </p:cNvPr>
          <p:cNvSpPr/>
          <p:nvPr/>
        </p:nvSpPr>
        <p:spPr>
          <a:xfrm>
            <a:off x="3326292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5" name="Oval 6314">
            <a:extLst>
              <a:ext uri="{FF2B5EF4-FFF2-40B4-BE49-F238E27FC236}">
                <a16:creationId xmlns:a16="http://schemas.microsoft.com/office/drawing/2014/main" id="{87365C54-C3D5-4B2F-B204-18AD83F01D5D}"/>
              </a:ext>
            </a:extLst>
          </p:cNvPr>
          <p:cNvSpPr/>
          <p:nvPr/>
        </p:nvSpPr>
        <p:spPr>
          <a:xfrm>
            <a:off x="14643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7" name="Oval 6316">
            <a:extLst>
              <a:ext uri="{FF2B5EF4-FFF2-40B4-BE49-F238E27FC236}">
                <a16:creationId xmlns:a16="http://schemas.microsoft.com/office/drawing/2014/main" id="{1C5BCF64-A13B-4088-B9BD-75014BCBFBC1}"/>
              </a:ext>
            </a:extLst>
          </p:cNvPr>
          <p:cNvSpPr/>
          <p:nvPr/>
        </p:nvSpPr>
        <p:spPr>
          <a:xfrm>
            <a:off x="181554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9" name="Oval 6318">
            <a:extLst>
              <a:ext uri="{FF2B5EF4-FFF2-40B4-BE49-F238E27FC236}">
                <a16:creationId xmlns:a16="http://schemas.microsoft.com/office/drawing/2014/main" id="{85D65CC5-6447-4A02-B066-7FEC5325AEDD}"/>
              </a:ext>
            </a:extLst>
          </p:cNvPr>
          <p:cNvSpPr/>
          <p:nvPr/>
        </p:nvSpPr>
        <p:spPr>
          <a:xfrm>
            <a:off x="218660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1" name="Oval 6320">
            <a:extLst>
              <a:ext uri="{FF2B5EF4-FFF2-40B4-BE49-F238E27FC236}">
                <a16:creationId xmlns:a16="http://schemas.microsoft.com/office/drawing/2014/main" id="{6858ACD8-8045-456A-80B6-2597817E9A16}"/>
              </a:ext>
            </a:extLst>
          </p:cNvPr>
          <p:cNvSpPr/>
          <p:nvPr/>
        </p:nvSpPr>
        <p:spPr>
          <a:xfrm>
            <a:off x="25576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3" name="Oval 6322">
            <a:extLst>
              <a:ext uri="{FF2B5EF4-FFF2-40B4-BE49-F238E27FC236}">
                <a16:creationId xmlns:a16="http://schemas.microsoft.com/office/drawing/2014/main" id="{841A4367-1788-4C51-B2EC-9E2591131800}"/>
              </a:ext>
            </a:extLst>
          </p:cNvPr>
          <p:cNvSpPr/>
          <p:nvPr/>
        </p:nvSpPr>
        <p:spPr>
          <a:xfrm>
            <a:off x="2941980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5" name="Oval 6324">
            <a:extLst>
              <a:ext uri="{FF2B5EF4-FFF2-40B4-BE49-F238E27FC236}">
                <a16:creationId xmlns:a16="http://schemas.microsoft.com/office/drawing/2014/main" id="{2A00ADE9-3DBE-4DCD-9E3B-FE6F6A4F3F49}"/>
              </a:ext>
            </a:extLst>
          </p:cNvPr>
          <p:cNvSpPr/>
          <p:nvPr/>
        </p:nvSpPr>
        <p:spPr>
          <a:xfrm>
            <a:off x="3326292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7" name="Oval 6326">
            <a:extLst>
              <a:ext uri="{FF2B5EF4-FFF2-40B4-BE49-F238E27FC236}">
                <a16:creationId xmlns:a16="http://schemas.microsoft.com/office/drawing/2014/main" id="{5F8E49CF-A937-405E-B52A-D803930FF7D3}"/>
              </a:ext>
            </a:extLst>
          </p:cNvPr>
          <p:cNvSpPr/>
          <p:nvPr/>
        </p:nvSpPr>
        <p:spPr>
          <a:xfrm>
            <a:off x="14643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9" name="Oval 6328">
            <a:extLst>
              <a:ext uri="{FF2B5EF4-FFF2-40B4-BE49-F238E27FC236}">
                <a16:creationId xmlns:a16="http://schemas.microsoft.com/office/drawing/2014/main" id="{EA245BAC-2601-429A-8749-DEF0AE191425}"/>
              </a:ext>
            </a:extLst>
          </p:cNvPr>
          <p:cNvSpPr/>
          <p:nvPr/>
        </p:nvSpPr>
        <p:spPr>
          <a:xfrm>
            <a:off x="181554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1" name="Oval 6330">
            <a:extLst>
              <a:ext uri="{FF2B5EF4-FFF2-40B4-BE49-F238E27FC236}">
                <a16:creationId xmlns:a16="http://schemas.microsoft.com/office/drawing/2014/main" id="{76C82EF9-331A-44ED-A891-D2926236962A}"/>
              </a:ext>
            </a:extLst>
          </p:cNvPr>
          <p:cNvSpPr/>
          <p:nvPr/>
        </p:nvSpPr>
        <p:spPr>
          <a:xfrm>
            <a:off x="218660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3" name="Oval 6332">
            <a:extLst>
              <a:ext uri="{FF2B5EF4-FFF2-40B4-BE49-F238E27FC236}">
                <a16:creationId xmlns:a16="http://schemas.microsoft.com/office/drawing/2014/main" id="{D432CB09-496B-4E96-9717-FE3B60A3831C}"/>
              </a:ext>
            </a:extLst>
          </p:cNvPr>
          <p:cNvSpPr/>
          <p:nvPr/>
        </p:nvSpPr>
        <p:spPr>
          <a:xfrm>
            <a:off x="2557668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5" name="Oval 6334">
            <a:extLst>
              <a:ext uri="{FF2B5EF4-FFF2-40B4-BE49-F238E27FC236}">
                <a16:creationId xmlns:a16="http://schemas.microsoft.com/office/drawing/2014/main" id="{6012F782-8F64-4731-96AA-848C9A6E0DC6}"/>
              </a:ext>
            </a:extLst>
          </p:cNvPr>
          <p:cNvSpPr/>
          <p:nvPr/>
        </p:nvSpPr>
        <p:spPr>
          <a:xfrm>
            <a:off x="2941980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7" name="Oval 6336">
            <a:extLst>
              <a:ext uri="{FF2B5EF4-FFF2-40B4-BE49-F238E27FC236}">
                <a16:creationId xmlns:a16="http://schemas.microsoft.com/office/drawing/2014/main" id="{BD1F0F69-909E-478A-A628-2F3FFE38C765}"/>
              </a:ext>
            </a:extLst>
          </p:cNvPr>
          <p:cNvSpPr/>
          <p:nvPr/>
        </p:nvSpPr>
        <p:spPr>
          <a:xfrm>
            <a:off x="3326292" y="1265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9" name="Oval 6338">
            <a:extLst>
              <a:ext uri="{FF2B5EF4-FFF2-40B4-BE49-F238E27FC236}">
                <a16:creationId xmlns:a16="http://schemas.microsoft.com/office/drawing/2014/main" id="{F99A52DE-2B42-4250-B801-EEF400B81BC4}"/>
              </a:ext>
            </a:extLst>
          </p:cNvPr>
          <p:cNvSpPr/>
          <p:nvPr/>
        </p:nvSpPr>
        <p:spPr>
          <a:xfrm>
            <a:off x="1464368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1" name="Oval 6340">
            <a:extLst>
              <a:ext uri="{FF2B5EF4-FFF2-40B4-BE49-F238E27FC236}">
                <a16:creationId xmlns:a16="http://schemas.microsoft.com/office/drawing/2014/main" id="{DA08AD80-4257-4E7A-8B36-1775B821C47D}"/>
              </a:ext>
            </a:extLst>
          </p:cNvPr>
          <p:cNvSpPr/>
          <p:nvPr/>
        </p:nvSpPr>
        <p:spPr>
          <a:xfrm>
            <a:off x="1815548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3" name="Oval 6342">
            <a:extLst>
              <a:ext uri="{FF2B5EF4-FFF2-40B4-BE49-F238E27FC236}">
                <a16:creationId xmlns:a16="http://schemas.microsoft.com/office/drawing/2014/main" id="{29C7883B-AFBA-44ED-AC2D-DA985E857B93}"/>
              </a:ext>
            </a:extLst>
          </p:cNvPr>
          <p:cNvSpPr/>
          <p:nvPr/>
        </p:nvSpPr>
        <p:spPr>
          <a:xfrm>
            <a:off x="2186608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5" name="Oval 6344">
            <a:extLst>
              <a:ext uri="{FF2B5EF4-FFF2-40B4-BE49-F238E27FC236}">
                <a16:creationId xmlns:a16="http://schemas.microsoft.com/office/drawing/2014/main" id="{A7CA7802-EF43-42C1-90E9-88A5E648A5AA}"/>
              </a:ext>
            </a:extLst>
          </p:cNvPr>
          <p:cNvSpPr/>
          <p:nvPr/>
        </p:nvSpPr>
        <p:spPr>
          <a:xfrm>
            <a:off x="2557668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7" name="Oval 6346">
            <a:extLst>
              <a:ext uri="{FF2B5EF4-FFF2-40B4-BE49-F238E27FC236}">
                <a16:creationId xmlns:a16="http://schemas.microsoft.com/office/drawing/2014/main" id="{E9484ECB-F591-41C2-9500-B5EC3C6F761C}"/>
              </a:ext>
            </a:extLst>
          </p:cNvPr>
          <p:cNvSpPr/>
          <p:nvPr/>
        </p:nvSpPr>
        <p:spPr>
          <a:xfrm>
            <a:off x="2941980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" name="Oval 6348">
            <a:extLst>
              <a:ext uri="{FF2B5EF4-FFF2-40B4-BE49-F238E27FC236}">
                <a16:creationId xmlns:a16="http://schemas.microsoft.com/office/drawing/2014/main" id="{228CB524-3C9E-450A-AA4F-64FE57453C19}"/>
              </a:ext>
            </a:extLst>
          </p:cNvPr>
          <p:cNvSpPr/>
          <p:nvPr/>
        </p:nvSpPr>
        <p:spPr>
          <a:xfrm>
            <a:off x="3326292" y="1265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1" name="Oval 6350">
            <a:extLst>
              <a:ext uri="{FF2B5EF4-FFF2-40B4-BE49-F238E27FC236}">
                <a16:creationId xmlns:a16="http://schemas.microsoft.com/office/drawing/2014/main" id="{133C2F49-1808-442D-8218-662E3338F107}"/>
              </a:ext>
            </a:extLst>
          </p:cNvPr>
          <p:cNvSpPr/>
          <p:nvPr/>
        </p:nvSpPr>
        <p:spPr>
          <a:xfrm>
            <a:off x="16167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3" name="Oval 6352">
            <a:extLst>
              <a:ext uri="{FF2B5EF4-FFF2-40B4-BE49-F238E27FC236}">
                <a16:creationId xmlns:a16="http://schemas.microsoft.com/office/drawing/2014/main" id="{B7D86714-C76B-42A9-9F09-88E6FBE54F73}"/>
              </a:ext>
            </a:extLst>
          </p:cNvPr>
          <p:cNvSpPr/>
          <p:nvPr/>
        </p:nvSpPr>
        <p:spPr>
          <a:xfrm>
            <a:off x="196794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5" name="Oval 6354">
            <a:extLst>
              <a:ext uri="{FF2B5EF4-FFF2-40B4-BE49-F238E27FC236}">
                <a16:creationId xmlns:a16="http://schemas.microsoft.com/office/drawing/2014/main" id="{93FF3293-D4E4-42CB-8348-23AC2DDA7DB7}"/>
              </a:ext>
            </a:extLst>
          </p:cNvPr>
          <p:cNvSpPr/>
          <p:nvPr/>
        </p:nvSpPr>
        <p:spPr>
          <a:xfrm>
            <a:off x="233900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7" name="Oval 6356">
            <a:extLst>
              <a:ext uri="{FF2B5EF4-FFF2-40B4-BE49-F238E27FC236}">
                <a16:creationId xmlns:a16="http://schemas.microsoft.com/office/drawing/2014/main" id="{71C3D8EE-223E-49C2-901F-A397772AE92E}"/>
              </a:ext>
            </a:extLst>
          </p:cNvPr>
          <p:cNvSpPr/>
          <p:nvPr/>
        </p:nvSpPr>
        <p:spPr>
          <a:xfrm>
            <a:off x="27100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9" name="Oval 6358">
            <a:extLst>
              <a:ext uri="{FF2B5EF4-FFF2-40B4-BE49-F238E27FC236}">
                <a16:creationId xmlns:a16="http://schemas.microsoft.com/office/drawing/2014/main" id="{F9AD22BC-414D-4F15-AE1B-B24B84D8F31D}"/>
              </a:ext>
            </a:extLst>
          </p:cNvPr>
          <p:cNvSpPr/>
          <p:nvPr/>
        </p:nvSpPr>
        <p:spPr>
          <a:xfrm>
            <a:off x="3094380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1" name="Oval 6360">
            <a:extLst>
              <a:ext uri="{FF2B5EF4-FFF2-40B4-BE49-F238E27FC236}">
                <a16:creationId xmlns:a16="http://schemas.microsoft.com/office/drawing/2014/main" id="{ACC1E40B-5466-4CCF-8D95-613D54A5E46E}"/>
              </a:ext>
            </a:extLst>
          </p:cNvPr>
          <p:cNvSpPr/>
          <p:nvPr/>
        </p:nvSpPr>
        <p:spPr>
          <a:xfrm>
            <a:off x="3478689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3" name="Oval 6362">
            <a:extLst>
              <a:ext uri="{FF2B5EF4-FFF2-40B4-BE49-F238E27FC236}">
                <a16:creationId xmlns:a16="http://schemas.microsoft.com/office/drawing/2014/main" id="{79381F4F-3F21-4B8C-B567-78775284599C}"/>
              </a:ext>
            </a:extLst>
          </p:cNvPr>
          <p:cNvSpPr/>
          <p:nvPr/>
        </p:nvSpPr>
        <p:spPr>
          <a:xfrm>
            <a:off x="16167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5" name="Oval 6364">
            <a:extLst>
              <a:ext uri="{FF2B5EF4-FFF2-40B4-BE49-F238E27FC236}">
                <a16:creationId xmlns:a16="http://schemas.microsoft.com/office/drawing/2014/main" id="{EF90A771-DC6C-4F93-9C48-E9955CD44E22}"/>
              </a:ext>
            </a:extLst>
          </p:cNvPr>
          <p:cNvSpPr/>
          <p:nvPr/>
        </p:nvSpPr>
        <p:spPr>
          <a:xfrm>
            <a:off x="196794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7" name="Oval 6366">
            <a:extLst>
              <a:ext uri="{FF2B5EF4-FFF2-40B4-BE49-F238E27FC236}">
                <a16:creationId xmlns:a16="http://schemas.microsoft.com/office/drawing/2014/main" id="{6AC73270-23D5-4B9E-9429-60B16B7FA09D}"/>
              </a:ext>
            </a:extLst>
          </p:cNvPr>
          <p:cNvSpPr/>
          <p:nvPr/>
        </p:nvSpPr>
        <p:spPr>
          <a:xfrm>
            <a:off x="233900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9" name="Oval 6368">
            <a:extLst>
              <a:ext uri="{FF2B5EF4-FFF2-40B4-BE49-F238E27FC236}">
                <a16:creationId xmlns:a16="http://schemas.microsoft.com/office/drawing/2014/main" id="{A922FC6E-DE1F-41F4-AEF1-9FFD7932D351}"/>
              </a:ext>
            </a:extLst>
          </p:cNvPr>
          <p:cNvSpPr/>
          <p:nvPr/>
        </p:nvSpPr>
        <p:spPr>
          <a:xfrm>
            <a:off x="27100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1" name="Oval 6370">
            <a:extLst>
              <a:ext uri="{FF2B5EF4-FFF2-40B4-BE49-F238E27FC236}">
                <a16:creationId xmlns:a16="http://schemas.microsoft.com/office/drawing/2014/main" id="{C316857E-467B-4609-98F8-FF1BBC1E55E0}"/>
              </a:ext>
            </a:extLst>
          </p:cNvPr>
          <p:cNvSpPr/>
          <p:nvPr/>
        </p:nvSpPr>
        <p:spPr>
          <a:xfrm>
            <a:off x="3094380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3" name="Oval 6372">
            <a:extLst>
              <a:ext uri="{FF2B5EF4-FFF2-40B4-BE49-F238E27FC236}">
                <a16:creationId xmlns:a16="http://schemas.microsoft.com/office/drawing/2014/main" id="{3FB2C42A-8FD6-40B5-9914-118464924381}"/>
              </a:ext>
            </a:extLst>
          </p:cNvPr>
          <p:cNvSpPr/>
          <p:nvPr/>
        </p:nvSpPr>
        <p:spPr>
          <a:xfrm>
            <a:off x="3478689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5" name="Oval 6374">
            <a:extLst>
              <a:ext uri="{FF2B5EF4-FFF2-40B4-BE49-F238E27FC236}">
                <a16:creationId xmlns:a16="http://schemas.microsoft.com/office/drawing/2014/main" id="{BA0895B8-D76B-4A4A-9196-A88729F40E11}"/>
              </a:ext>
            </a:extLst>
          </p:cNvPr>
          <p:cNvSpPr/>
          <p:nvPr/>
        </p:nvSpPr>
        <p:spPr>
          <a:xfrm>
            <a:off x="16167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7" name="Oval 6376">
            <a:extLst>
              <a:ext uri="{FF2B5EF4-FFF2-40B4-BE49-F238E27FC236}">
                <a16:creationId xmlns:a16="http://schemas.microsoft.com/office/drawing/2014/main" id="{494D3413-E7B8-4C81-A4BD-E93DBE4E5B71}"/>
              </a:ext>
            </a:extLst>
          </p:cNvPr>
          <p:cNvSpPr/>
          <p:nvPr/>
        </p:nvSpPr>
        <p:spPr>
          <a:xfrm>
            <a:off x="196794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9" name="Oval 6378">
            <a:extLst>
              <a:ext uri="{FF2B5EF4-FFF2-40B4-BE49-F238E27FC236}">
                <a16:creationId xmlns:a16="http://schemas.microsoft.com/office/drawing/2014/main" id="{63B0E6EA-BC0E-41A7-B907-C3A6A8E9A431}"/>
              </a:ext>
            </a:extLst>
          </p:cNvPr>
          <p:cNvSpPr/>
          <p:nvPr/>
        </p:nvSpPr>
        <p:spPr>
          <a:xfrm>
            <a:off x="233900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1" name="Oval 6380">
            <a:extLst>
              <a:ext uri="{FF2B5EF4-FFF2-40B4-BE49-F238E27FC236}">
                <a16:creationId xmlns:a16="http://schemas.microsoft.com/office/drawing/2014/main" id="{58F633A8-2188-400B-954F-2E13F0F5DE59}"/>
              </a:ext>
            </a:extLst>
          </p:cNvPr>
          <p:cNvSpPr/>
          <p:nvPr/>
        </p:nvSpPr>
        <p:spPr>
          <a:xfrm>
            <a:off x="2710068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3" name="Oval 6382">
            <a:extLst>
              <a:ext uri="{FF2B5EF4-FFF2-40B4-BE49-F238E27FC236}">
                <a16:creationId xmlns:a16="http://schemas.microsoft.com/office/drawing/2014/main" id="{8FA1F052-1237-4603-B7C7-730CD35666C9}"/>
              </a:ext>
            </a:extLst>
          </p:cNvPr>
          <p:cNvSpPr/>
          <p:nvPr/>
        </p:nvSpPr>
        <p:spPr>
          <a:xfrm>
            <a:off x="3094380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5" name="Oval 6384">
            <a:extLst>
              <a:ext uri="{FF2B5EF4-FFF2-40B4-BE49-F238E27FC236}">
                <a16:creationId xmlns:a16="http://schemas.microsoft.com/office/drawing/2014/main" id="{CE53DE96-6ACA-437F-BB55-3EEEF5B0923C}"/>
              </a:ext>
            </a:extLst>
          </p:cNvPr>
          <p:cNvSpPr/>
          <p:nvPr/>
        </p:nvSpPr>
        <p:spPr>
          <a:xfrm>
            <a:off x="3478689" y="1417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7" name="Oval 6386">
            <a:extLst>
              <a:ext uri="{FF2B5EF4-FFF2-40B4-BE49-F238E27FC236}">
                <a16:creationId xmlns:a16="http://schemas.microsoft.com/office/drawing/2014/main" id="{B8C47A1F-9F78-41E0-8FC4-C42CAA340BDA}"/>
              </a:ext>
            </a:extLst>
          </p:cNvPr>
          <p:cNvSpPr/>
          <p:nvPr/>
        </p:nvSpPr>
        <p:spPr>
          <a:xfrm>
            <a:off x="1616768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9" name="Oval 6388">
            <a:extLst>
              <a:ext uri="{FF2B5EF4-FFF2-40B4-BE49-F238E27FC236}">
                <a16:creationId xmlns:a16="http://schemas.microsoft.com/office/drawing/2014/main" id="{096BA4BA-97B8-4D34-83FE-E40F3C332BC6}"/>
              </a:ext>
            </a:extLst>
          </p:cNvPr>
          <p:cNvSpPr/>
          <p:nvPr/>
        </p:nvSpPr>
        <p:spPr>
          <a:xfrm>
            <a:off x="1967948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1" name="Oval 6390">
            <a:extLst>
              <a:ext uri="{FF2B5EF4-FFF2-40B4-BE49-F238E27FC236}">
                <a16:creationId xmlns:a16="http://schemas.microsoft.com/office/drawing/2014/main" id="{8CC4EE1C-B4B5-4AAC-ACCC-FFE5B04B1CCD}"/>
              </a:ext>
            </a:extLst>
          </p:cNvPr>
          <p:cNvSpPr/>
          <p:nvPr/>
        </p:nvSpPr>
        <p:spPr>
          <a:xfrm>
            <a:off x="2339008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3" name="Oval 6392">
            <a:extLst>
              <a:ext uri="{FF2B5EF4-FFF2-40B4-BE49-F238E27FC236}">
                <a16:creationId xmlns:a16="http://schemas.microsoft.com/office/drawing/2014/main" id="{67BB9DB5-4D97-43F5-8F2C-45EDE7F24266}"/>
              </a:ext>
            </a:extLst>
          </p:cNvPr>
          <p:cNvSpPr/>
          <p:nvPr/>
        </p:nvSpPr>
        <p:spPr>
          <a:xfrm>
            <a:off x="2710068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5" name="Oval 6394">
            <a:extLst>
              <a:ext uri="{FF2B5EF4-FFF2-40B4-BE49-F238E27FC236}">
                <a16:creationId xmlns:a16="http://schemas.microsoft.com/office/drawing/2014/main" id="{0008FC24-AD77-4631-931B-6105FF29ABBA}"/>
              </a:ext>
            </a:extLst>
          </p:cNvPr>
          <p:cNvSpPr/>
          <p:nvPr/>
        </p:nvSpPr>
        <p:spPr>
          <a:xfrm>
            <a:off x="3094380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7" name="Oval 6396">
            <a:extLst>
              <a:ext uri="{FF2B5EF4-FFF2-40B4-BE49-F238E27FC236}">
                <a16:creationId xmlns:a16="http://schemas.microsoft.com/office/drawing/2014/main" id="{7C960EDF-51D4-4BD5-8B12-CB4C989FB776}"/>
              </a:ext>
            </a:extLst>
          </p:cNvPr>
          <p:cNvSpPr/>
          <p:nvPr/>
        </p:nvSpPr>
        <p:spPr>
          <a:xfrm>
            <a:off x="3478689" y="1417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9" name="Oval 6398">
            <a:extLst>
              <a:ext uri="{FF2B5EF4-FFF2-40B4-BE49-F238E27FC236}">
                <a16:creationId xmlns:a16="http://schemas.microsoft.com/office/drawing/2014/main" id="{5C25B300-9A3D-4412-980F-3BBDFC7CEBD1}"/>
              </a:ext>
            </a:extLst>
          </p:cNvPr>
          <p:cNvSpPr/>
          <p:nvPr/>
        </p:nvSpPr>
        <p:spPr>
          <a:xfrm>
            <a:off x="17691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1" name="Oval 6400">
            <a:extLst>
              <a:ext uri="{FF2B5EF4-FFF2-40B4-BE49-F238E27FC236}">
                <a16:creationId xmlns:a16="http://schemas.microsoft.com/office/drawing/2014/main" id="{5FB4FB4E-1D77-4FC9-8B89-D05375A5A2FC}"/>
              </a:ext>
            </a:extLst>
          </p:cNvPr>
          <p:cNvSpPr/>
          <p:nvPr/>
        </p:nvSpPr>
        <p:spPr>
          <a:xfrm>
            <a:off x="212034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3" name="Oval 6402">
            <a:extLst>
              <a:ext uri="{FF2B5EF4-FFF2-40B4-BE49-F238E27FC236}">
                <a16:creationId xmlns:a16="http://schemas.microsoft.com/office/drawing/2014/main" id="{885D9CFE-07A7-4F11-93C8-40236B9A6FBE}"/>
              </a:ext>
            </a:extLst>
          </p:cNvPr>
          <p:cNvSpPr/>
          <p:nvPr/>
        </p:nvSpPr>
        <p:spPr>
          <a:xfrm>
            <a:off x="249140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5" name="Oval 6404">
            <a:extLst>
              <a:ext uri="{FF2B5EF4-FFF2-40B4-BE49-F238E27FC236}">
                <a16:creationId xmlns:a16="http://schemas.microsoft.com/office/drawing/2014/main" id="{D48F287E-235B-443C-922A-D5E09C637747}"/>
              </a:ext>
            </a:extLst>
          </p:cNvPr>
          <p:cNvSpPr/>
          <p:nvPr/>
        </p:nvSpPr>
        <p:spPr>
          <a:xfrm>
            <a:off x="28624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7" name="Oval 6406">
            <a:extLst>
              <a:ext uri="{FF2B5EF4-FFF2-40B4-BE49-F238E27FC236}">
                <a16:creationId xmlns:a16="http://schemas.microsoft.com/office/drawing/2014/main" id="{B77B2A80-D2C6-4546-AD37-36C3E800A6FF}"/>
              </a:ext>
            </a:extLst>
          </p:cNvPr>
          <p:cNvSpPr/>
          <p:nvPr/>
        </p:nvSpPr>
        <p:spPr>
          <a:xfrm>
            <a:off x="3246780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9" name="Oval 6408">
            <a:extLst>
              <a:ext uri="{FF2B5EF4-FFF2-40B4-BE49-F238E27FC236}">
                <a16:creationId xmlns:a16="http://schemas.microsoft.com/office/drawing/2014/main" id="{80F0680B-DFAE-4C8C-9285-96F77A486B23}"/>
              </a:ext>
            </a:extLst>
          </p:cNvPr>
          <p:cNvSpPr/>
          <p:nvPr/>
        </p:nvSpPr>
        <p:spPr>
          <a:xfrm>
            <a:off x="3631092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1" name="Oval 6410">
            <a:extLst>
              <a:ext uri="{FF2B5EF4-FFF2-40B4-BE49-F238E27FC236}">
                <a16:creationId xmlns:a16="http://schemas.microsoft.com/office/drawing/2014/main" id="{C7475796-E881-4FFA-A05A-A70B82A86675}"/>
              </a:ext>
            </a:extLst>
          </p:cNvPr>
          <p:cNvSpPr/>
          <p:nvPr/>
        </p:nvSpPr>
        <p:spPr>
          <a:xfrm>
            <a:off x="17691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3" name="Oval 6412">
            <a:extLst>
              <a:ext uri="{FF2B5EF4-FFF2-40B4-BE49-F238E27FC236}">
                <a16:creationId xmlns:a16="http://schemas.microsoft.com/office/drawing/2014/main" id="{6047A26E-5ADE-4CF5-910E-9B166ADD3844}"/>
              </a:ext>
            </a:extLst>
          </p:cNvPr>
          <p:cNvSpPr/>
          <p:nvPr/>
        </p:nvSpPr>
        <p:spPr>
          <a:xfrm>
            <a:off x="212034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5" name="Oval 6414">
            <a:extLst>
              <a:ext uri="{FF2B5EF4-FFF2-40B4-BE49-F238E27FC236}">
                <a16:creationId xmlns:a16="http://schemas.microsoft.com/office/drawing/2014/main" id="{3B9A3DDC-EA15-44E1-928F-29EBCE5C22B6}"/>
              </a:ext>
            </a:extLst>
          </p:cNvPr>
          <p:cNvSpPr/>
          <p:nvPr/>
        </p:nvSpPr>
        <p:spPr>
          <a:xfrm>
            <a:off x="249140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7" name="Oval 6416">
            <a:extLst>
              <a:ext uri="{FF2B5EF4-FFF2-40B4-BE49-F238E27FC236}">
                <a16:creationId xmlns:a16="http://schemas.microsoft.com/office/drawing/2014/main" id="{A45EABCB-BBA4-47AE-9E71-159B49DCFF1C}"/>
              </a:ext>
            </a:extLst>
          </p:cNvPr>
          <p:cNvSpPr/>
          <p:nvPr/>
        </p:nvSpPr>
        <p:spPr>
          <a:xfrm>
            <a:off x="28624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9" name="Oval 6418">
            <a:extLst>
              <a:ext uri="{FF2B5EF4-FFF2-40B4-BE49-F238E27FC236}">
                <a16:creationId xmlns:a16="http://schemas.microsoft.com/office/drawing/2014/main" id="{3EE8FCA9-2DB2-4B63-9CD8-F003C8663814}"/>
              </a:ext>
            </a:extLst>
          </p:cNvPr>
          <p:cNvSpPr/>
          <p:nvPr/>
        </p:nvSpPr>
        <p:spPr>
          <a:xfrm>
            <a:off x="3246780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1" name="Oval 6420">
            <a:extLst>
              <a:ext uri="{FF2B5EF4-FFF2-40B4-BE49-F238E27FC236}">
                <a16:creationId xmlns:a16="http://schemas.microsoft.com/office/drawing/2014/main" id="{CA252F43-70CC-488C-9042-57BAD50389F3}"/>
              </a:ext>
            </a:extLst>
          </p:cNvPr>
          <p:cNvSpPr/>
          <p:nvPr/>
        </p:nvSpPr>
        <p:spPr>
          <a:xfrm>
            <a:off x="3631092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3" name="Oval 6422">
            <a:extLst>
              <a:ext uri="{FF2B5EF4-FFF2-40B4-BE49-F238E27FC236}">
                <a16:creationId xmlns:a16="http://schemas.microsoft.com/office/drawing/2014/main" id="{F1F4F68D-CE18-422B-AE3D-A0B5E36E489C}"/>
              </a:ext>
            </a:extLst>
          </p:cNvPr>
          <p:cNvSpPr/>
          <p:nvPr/>
        </p:nvSpPr>
        <p:spPr>
          <a:xfrm>
            <a:off x="17691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5" name="Oval 6424">
            <a:extLst>
              <a:ext uri="{FF2B5EF4-FFF2-40B4-BE49-F238E27FC236}">
                <a16:creationId xmlns:a16="http://schemas.microsoft.com/office/drawing/2014/main" id="{578CB152-A7B5-44D9-B019-900384A0CE0A}"/>
              </a:ext>
            </a:extLst>
          </p:cNvPr>
          <p:cNvSpPr/>
          <p:nvPr/>
        </p:nvSpPr>
        <p:spPr>
          <a:xfrm>
            <a:off x="212034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7" name="Oval 6426">
            <a:extLst>
              <a:ext uri="{FF2B5EF4-FFF2-40B4-BE49-F238E27FC236}">
                <a16:creationId xmlns:a16="http://schemas.microsoft.com/office/drawing/2014/main" id="{71B6E8CB-C894-47BC-B4A7-A94531F15465}"/>
              </a:ext>
            </a:extLst>
          </p:cNvPr>
          <p:cNvSpPr/>
          <p:nvPr/>
        </p:nvSpPr>
        <p:spPr>
          <a:xfrm>
            <a:off x="249140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9" name="Oval 6428">
            <a:extLst>
              <a:ext uri="{FF2B5EF4-FFF2-40B4-BE49-F238E27FC236}">
                <a16:creationId xmlns:a16="http://schemas.microsoft.com/office/drawing/2014/main" id="{4080550E-E77F-4BCA-BC01-CFEFD3E6FB55}"/>
              </a:ext>
            </a:extLst>
          </p:cNvPr>
          <p:cNvSpPr/>
          <p:nvPr/>
        </p:nvSpPr>
        <p:spPr>
          <a:xfrm>
            <a:off x="2862468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1" name="Oval 6430">
            <a:extLst>
              <a:ext uri="{FF2B5EF4-FFF2-40B4-BE49-F238E27FC236}">
                <a16:creationId xmlns:a16="http://schemas.microsoft.com/office/drawing/2014/main" id="{DBFE3F06-D8E2-4923-A916-2F004CFF9099}"/>
              </a:ext>
            </a:extLst>
          </p:cNvPr>
          <p:cNvSpPr/>
          <p:nvPr/>
        </p:nvSpPr>
        <p:spPr>
          <a:xfrm>
            <a:off x="3246780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3" name="Oval 6432">
            <a:extLst>
              <a:ext uri="{FF2B5EF4-FFF2-40B4-BE49-F238E27FC236}">
                <a16:creationId xmlns:a16="http://schemas.microsoft.com/office/drawing/2014/main" id="{5C44711F-A315-44FA-9A67-FFFA6A1569F9}"/>
              </a:ext>
            </a:extLst>
          </p:cNvPr>
          <p:cNvSpPr/>
          <p:nvPr/>
        </p:nvSpPr>
        <p:spPr>
          <a:xfrm>
            <a:off x="3631092" y="1570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5" name="Oval 6434">
            <a:extLst>
              <a:ext uri="{FF2B5EF4-FFF2-40B4-BE49-F238E27FC236}">
                <a16:creationId xmlns:a16="http://schemas.microsoft.com/office/drawing/2014/main" id="{F3457827-7964-41E6-8D52-15CC7434066F}"/>
              </a:ext>
            </a:extLst>
          </p:cNvPr>
          <p:cNvSpPr/>
          <p:nvPr/>
        </p:nvSpPr>
        <p:spPr>
          <a:xfrm>
            <a:off x="1769168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7" name="Oval 6436">
            <a:extLst>
              <a:ext uri="{FF2B5EF4-FFF2-40B4-BE49-F238E27FC236}">
                <a16:creationId xmlns:a16="http://schemas.microsoft.com/office/drawing/2014/main" id="{4B3ECEC5-9F1D-4EBE-A879-F31513EFB2BC}"/>
              </a:ext>
            </a:extLst>
          </p:cNvPr>
          <p:cNvSpPr/>
          <p:nvPr/>
        </p:nvSpPr>
        <p:spPr>
          <a:xfrm>
            <a:off x="2120348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9" name="Oval 6438">
            <a:extLst>
              <a:ext uri="{FF2B5EF4-FFF2-40B4-BE49-F238E27FC236}">
                <a16:creationId xmlns:a16="http://schemas.microsoft.com/office/drawing/2014/main" id="{1B28AC4F-1F62-44B9-AE66-661B7F89B8F7}"/>
              </a:ext>
            </a:extLst>
          </p:cNvPr>
          <p:cNvSpPr/>
          <p:nvPr/>
        </p:nvSpPr>
        <p:spPr>
          <a:xfrm>
            <a:off x="2491408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1" name="Oval 6440">
            <a:extLst>
              <a:ext uri="{FF2B5EF4-FFF2-40B4-BE49-F238E27FC236}">
                <a16:creationId xmlns:a16="http://schemas.microsoft.com/office/drawing/2014/main" id="{1540C4D5-CDB0-4B21-A400-F0FBAEE4875F}"/>
              </a:ext>
            </a:extLst>
          </p:cNvPr>
          <p:cNvSpPr/>
          <p:nvPr/>
        </p:nvSpPr>
        <p:spPr>
          <a:xfrm>
            <a:off x="2862468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3" name="Oval 6442">
            <a:extLst>
              <a:ext uri="{FF2B5EF4-FFF2-40B4-BE49-F238E27FC236}">
                <a16:creationId xmlns:a16="http://schemas.microsoft.com/office/drawing/2014/main" id="{F272A712-AD10-443C-9CC2-8A2B4ECB11DC}"/>
              </a:ext>
            </a:extLst>
          </p:cNvPr>
          <p:cNvSpPr/>
          <p:nvPr/>
        </p:nvSpPr>
        <p:spPr>
          <a:xfrm>
            <a:off x="3246780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5" name="Oval 6444">
            <a:extLst>
              <a:ext uri="{FF2B5EF4-FFF2-40B4-BE49-F238E27FC236}">
                <a16:creationId xmlns:a16="http://schemas.microsoft.com/office/drawing/2014/main" id="{C1C57AEE-2A5D-4F52-B689-B623212D1FDB}"/>
              </a:ext>
            </a:extLst>
          </p:cNvPr>
          <p:cNvSpPr/>
          <p:nvPr/>
        </p:nvSpPr>
        <p:spPr>
          <a:xfrm>
            <a:off x="3631092" y="1570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7" name="Oval 6446">
            <a:extLst>
              <a:ext uri="{FF2B5EF4-FFF2-40B4-BE49-F238E27FC236}">
                <a16:creationId xmlns:a16="http://schemas.microsoft.com/office/drawing/2014/main" id="{4156F671-E23C-499D-A2A0-46750A355E8E}"/>
              </a:ext>
            </a:extLst>
          </p:cNvPr>
          <p:cNvSpPr/>
          <p:nvPr/>
        </p:nvSpPr>
        <p:spPr>
          <a:xfrm>
            <a:off x="1921565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9" name="Oval 6448">
            <a:extLst>
              <a:ext uri="{FF2B5EF4-FFF2-40B4-BE49-F238E27FC236}">
                <a16:creationId xmlns:a16="http://schemas.microsoft.com/office/drawing/2014/main" id="{FC659FE4-DC6F-453B-97AC-05C1C8008708}"/>
              </a:ext>
            </a:extLst>
          </p:cNvPr>
          <p:cNvSpPr/>
          <p:nvPr/>
        </p:nvSpPr>
        <p:spPr>
          <a:xfrm>
            <a:off x="227274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" name="Oval 6450">
            <a:extLst>
              <a:ext uri="{FF2B5EF4-FFF2-40B4-BE49-F238E27FC236}">
                <a16:creationId xmlns:a16="http://schemas.microsoft.com/office/drawing/2014/main" id="{4649DA55-754C-4472-9CE9-7A0AEFC4DD7C}"/>
              </a:ext>
            </a:extLst>
          </p:cNvPr>
          <p:cNvSpPr/>
          <p:nvPr/>
        </p:nvSpPr>
        <p:spPr>
          <a:xfrm>
            <a:off x="264380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3" name="Oval 6452">
            <a:extLst>
              <a:ext uri="{FF2B5EF4-FFF2-40B4-BE49-F238E27FC236}">
                <a16:creationId xmlns:a16="http://schemas.microsoft.com/office/drawing/2014/main" id="{3C97BAF8-DEA0-4905-9B32-E1D7B65DD5DC}"/>
              </a:ext>
            </a:extLst>
          </p:cNvPr>
          <p:cNvSpPr/>
          <p:nvPr/>
        </p:nvSpPr>
        <p:spPr>
          <a:xfrm>
            <a:off x="301486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5" name="Oval 6454">
            <a:extLst>
              <a:ext uri="{FF2B5EF4-FFF2-40B4-BE49-F238E27FC236}">
                <a16:creationId xmlns:a16="http://schemas.microsoft.com/office/drawing/2014/main" id="{B70A8AE5-7450-4382-B957-A6B1A4498446}"/>
              </a:ext>
            </a:extLst>
          </p:cNvPr>
          <p:cNvSpPr/>
          <p:nvPr/>
        </p:nvSpPr>
        <p:spPr>
          <a:xfrm>
            <a:off x="3399180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7" name="Oval 6456">
            <a:extLst>
              <a:ext uri="{FF2B5EF4-FFF2-40B4-BE49-F238E27FC236}">
                <a16:creationId xmlns:a16="http://schemas.microsoft.com/office/drawing/2014/main" id="{69E2317A-2D61-490D-BCB6-620DB85073B4}"/>
              </a:ext>
            </a:extLst>
          </p:cNvPr>
          <p:cNvSpPr/>
          <p:nvPr/>
        </p:nvSpPr>
        <p:spPr>
          <a:xfrm>
            <a:off x="3783492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9" name="Oval 6458">
            <a:extLst>
              <a:ext uri="{FF2B5EF4-FFF2-40B4-BE49-F238E27FC236}">
                <a16:creationId xmlns:a16="http://schemas.microsoft.com/office/drawing/2014/main" id="{A0F8BC01-A5D4-4600-AD82-ED1829D1DA6D}"/>
              </a:ext>
            </a:extLst>
          </p:cNvPr>
          <p:cNvSpPr/>
          <p:nvPr/>
        </p:nvSpPr>
        <p:spPr>
          <a:xfrm>
            <a:off x="1921565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1" name="Oval 6460">
            <a:extLst>
              <a:ext uri="{FF2B5EF4-FFF2-40B4-BE49-F238E27FC236}">
                <a16:creationId xmlns:a16="http://schemas.microsoft.com/office/drawing/2014/main" id="{99443662-7CB7-454B-8274-50D6795C1364}"/>
              </a:ext>
            </a:extLst>
          </p:cNvPr>
          <p:cNvSpPr/>
          <p:nvPr/>
        </p:nvSpPr>
        <p:spPr>
          <a:xfrm>
            <a:off x="227274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3" name="Oval 6462">
            <a:extLst>
              <a:ext uri="{FF2B5EF4-FFF2-40B4-BE49-F238E27FC236}">
                <a16:creationId xmlns:a16="http://schemas.microsoft.com/office/drawing/2014/main" id="{5DBDE531-481B-4FE5-8E14-CC1A55F0BD9F}"/>
              </a:ext>
            </a:extLst>
          </p:cNvPr>
          <p:cNvSpPr/>
          <p:nvPr/>
        </p:nvSpPr>
        <p:spPr>
          <a:xfrm>
            <a:off x="264380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5" name="Oval 6464">
            <a:extLst>
              <a:ext uri="{FF2B5EF4-FFF2-40B4-BE49-F238E27FC236}">
                <a16:creationId xmlns:a16="http://schemas.microsoft.com/office/drawing/2014/main" id="{1B40D70E-81E2-411E-BAA2-4C7E3C676393}"/>
              </a:ext>
            </a:extLst>
          </p:cNvPr>
          <p:cNvSpPr/>
          <p:nvPr/>
        </p:nvSpPr>
        <p:spPr>
          <a:xfrm>
            <a:off x="301486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7" name="Oval 6466">
            <a:extLst>
              <a:ext uri="{FF2B5EF4-FFF2-40B4-BE49-F238E27FC236}">
                <a16:creationId xmlns:a16="http://schemas.microsoft.com/office/drawing/2014/main" id="{09F2105B-A63F-4804-944A-C997C88494FE}"/>
              </a:ext>
            </a:extLst>
          </p:cNvPr>
          <p:cNvSpPr/>
          <p:nvPr/>
        </p:nvSpPr>
        <p:spPr>
          <a:xfrm>
            <a:off x="3399180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9" name="Oval 6468">
            <a:extLst>
              <a:ext uri="{FF2B5EF4-FFF2-40B4-BE49-F238E27FC236}">
                <a16:creationId xmlns:a16="http://schemas.microsoft.com/office/drawing/2014/main" id="{2C7B6524-546A-4D29-A3B8-5E3AE529CB0C}"/>
              </a:ext>
            </a:extLst>
          </p:cNvPr>
          <p:cNvSpPr/>
          <p:nvPr/>
        </p:nvSpPr>
        <p:spPr>
          <a:xfrm>
            <a:off x="3783492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1" name="Oval 6470">
            <a:extLst>
              <a:ext uri="{FF2B5EF4-FFF2-40B4-BE49-F238E27FC236}">
                <a16:creationId xmlns:a16="http://schemas.microsoft.com/office/drawing/2014/main" id="{DE8A4797-88A8-4E6A-A5D9-97ECE21529C0}"/>
              </a:ext>
            </a:extLst>
          </p:cNvPr>
          <p:cNvSpPr/>
          <p:nvPr/>
        </p:nvSpPr>
        <p:spPr>
          <a:xfrm>
            <a:off x="1921565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3" name="Oval 6472">
            <a:extLst>
              <a:ext uri="{FF2B5EF4-FFF2-40B4-BE49-F238E27FC236}">
                <a16:creationId xmlns:a16="http://schemas.microsoft.com/office/drawing/2014/main" id="{801077E1-02C0-45EB-A471-DC4E47F64363}"/>
              </a:ext>
            </a:extLst>
          </p:cNvPr>
          <p:cNvSpPr/>
          <p:nvPr/>
        </p:nvSpPr>
        <p:spPr>
          <a:xfrm>
            <a:off x="227274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5" name="Oval 6474">
            <a:extLst>
              <a:ext uri="{FF2B5EF4-FFF2-40B4-BE49-F238E27FC236}">
                <a16:creationId xmlns:a16="http://schemas.microsoft.com/office/drawing/2014/main" id="{CF94CCB9-0DD6-41BB-82BF-B18A8A2DCBC4}"/>
              </a:ext>
            </a:extLst>
          </p:cNvPr>
          <p:cNvSpPr/>
          <p:nvPr/>
        </p:nvSpPr>
        <p:spPr>
          <a:xfrm>
            <a:off x="264380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7" name="Oval 6476">
            <a:extLst>
              <a:ext uri="{FF2B5EF4-FFF2-40B4-BE49-F238E27FC236}">
                <a16:creationId xmlns:a16="http://schemas.microsoft.com/office/drawing/2014/main" id="{C502FCDE-01B8-48E4-A55F-B8204E96606B}"/>
              </a:ext>
            </a:extLst>
          </p:cNvPr>
          <p:cNvSpPr/>
          <p:nvPr/>
        </p:nvSpPr>
        <p:spPr>
          <a:xfrm>
            <a:off x="3014868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9" name="Oval 6478">
            <a:extLst>
              <a:ext uri="{FF2B5EF4-FFF2-40B4-BE49-F238E27FC236}">
                <a16:creationId xmlns:a16="http://schemas.microsoft.com/office/drawing/2014/main" id="{864B6E90-67D4-4695-A4D7-7F3FBD7AA892}"/>
              </a:ext>
            </a:extLst>
          </p:cNvPr>
          <p:cNvSpPr/>
          <p:nvPr/>
        </p:nvSpPr>
        <p:spPr>
          <a:xfrm>
            <a:off x="3399180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1" name="Oval 6480">
            <a:extLst>
              <a:ext uri="{FF2B5EF4-FFF2-40B4-BE49-F238E27FC236}">
                <a16:creationId xmlns:a16="http://schemas.microsoft.com/office/drawing/2014/main" id="{DA52035E-627A-499F-8EB6-39DB5C51AF1F}"/>
              </a:ext>
            </a:extLst>
          </p:cNvPr>
          <p:cNvSpPr/>
          <p:nvPr/>
        </p:nvSpPr>
        <p:spPr>
          <a:xfrm>
            <a:off x="3783492" y="1722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3" name="Oval 6482">
            <a:extLst>
              <a:ext uri="{FF2B5EF4-FFF2-40B4-BE49-F238E27FC236}">
                <a16:creationId xmlns:a16="http://schemas.microsoft.com/office/drawing/2014/main" id="{432B2B28-BC5F-4CB0-BFAD-54E62A7619FF}"/>
              </a:ext>
            </a:extLst>
          </p:cNvPr>
          <p:cNvSpPr/>
          <p:nvPr/>
        </p:nvSpPr>
        <p:spPr>
          <a:xfrm>
            <a:off x="1921565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5" name="Oval 6484">
            <a:extLst>
              <a:ext uri="{FF2B5EF4-FFF2-40B4-BE49-F238E27FC236}">
                <a16:creationId xmlns:a16="http://schemas.microsoft.com/office/drawing/2014/main" id="{7CFDA2B7-174C-45EA-BE5C-F5111AFB3955}"/>
              </a:ext>
            </a:extLst>
          </p:cNvPr>
          <p:cNvSpPr/>
          <p:nvPr/>
        </p:nvSpPr>
        <p:spPr>
          <a:xfrm>
            <a:off x="2272748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7" name="Oval 6486">
            <a:extLst>
              <a:ext uri="{FF2B5EF4-FFF2-40B4-BE49-F238E27FC236}">
                <a16:creationId xmlns:a16="http://schemas.microsoft.com/office/drawing/2014/main" id="{0798899A-9025-478E-BEF4-897E543D842B}"/>
              </a:ext>
            </a:extLst>
          </p:cNvPr>
          <p:cNvSpPr/>
          <p:nvPr/>
        </p:nvSpPr>
        <p:spPr>
          <a:xfrm>
            <a:off x="2643808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9" name="Oval 6488">
            <a:extLst>
              <a:ext uri="{FF2B5EF4-FFF2-40B4-BE49-F238E27FC236}">
                <a16:creationId xmlns:a16="http://schemas.microsoft.com/office/drawing/2014/main" id="{75B31BDD-1DBA-45F6-9B41-D6B4EF400556}"/>
              </a:ext>
            </a:extLst>
          </p:cNvPr>
          <p:cNvSpPr/>
          <p:nvPr/>
        </p:nvSpPr>
        <p:spPr>
          <a:xfrm>
            <a:off x="3014868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1" name="Oval 6490">
            <a:extLst>
              <a:ext uri="{FF2B5EF4-FFF2-40B4-BE49-F238E27FC236}">
                <a16:creationId xmlns:a16="http://schemas.microsoft.com/office/drawing/2014/main" id="{E3BF570C-DF46-482F-8E88-7CBF2BC4F406}"/>
              </a:ext>
            </a:extLst>
          </p:cNvPr>
          <p:cNvSpPr/>
          <p:nvPr/>
        </p:nvSpPr>
        <p:spPr>
          <a:xfrm>
            <a:off x="3399180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3" name="Oval 6492">
            <a:extLst>
              <a:ext uri="{FF2B5EF4-FFF2-40B4-BE49-F238E27FC236}">
                <a16:creationId xmlns:a16="http://schemas.microsoft.com/office/drawing/2014/main" id="{D9F2C7F3-D9BE-41FA-AF8C-DDB17594719A}"/>
              </a:ext>
            </a:extLst>
          </p:cNvPr>
          <p:cNvSpPr/>
          <p:nvPr/>
        </p:nvSpPr>
        <p:spPr>
          <a:xfrm>
            <a:off x="3783492" y="1722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5" name="Oval 6494">
            <a:extLst>
              <a:ext uri="{FF2B5EF4-FFF2-40B4-BE49-F238E27FC236}">
                <a16:creationId xmlns:a16="http://schemas.microsoft.com/office/drawing/2014/main" id="{30F1B40E-140F-47CB-BA72-2F863A4D1813}"/>
              </a:ext>
            </a:extLst>
          </p:cNvPr>
          <p:cNvSpPr/>
          <p:nvPr/>
        </p:nvSpPr>
        <p:spPr>
          <a:xfrm>
            <a:off x="2073967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7" name="Oval 6496">
            <a:extLst>
              <a:ext uri="{FF2B5EF4-FFF2-40B4-BE49-F238E27FC236}">
                <a16:creationId xmlns:a16="http://schemas.microsoft.com/office/drawing/2014/main" id="{10C822A5-1080-4FAC-80E4-BD2B421A4354}"/>
              </a:ext>
            </a:extLst>
          </p:cNvPr>
          <p:cNvSpPr/>
          <p:nvPr/>
        </p:nvSpPr>
        <p:spPr>
          <a:xfrm>
            <a:off x="242514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9" name="Oval 6498">
            <a:extLst>
              <a:ext uri="{FF2B5EF4-FFF2-40B4-BE49-F238E27FC236}">
                <a16:creationId xmlns:a16="http://schemas.microsoft.com/office/drawing/2014/main" id="{5E293A49-ECA9-4F58-B4D4-387C0CE04593}"/>
              </a:ext>
            </a:extLst>
          </p:cNvPr>
          <p:cNvSpPr/>
          <p:nvPr/>
        </p:nvSpPr>
        <p:spPr>
          <a:xfrm>
            <a:off x="279620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1" name="Oval 6500">
            <a:extLst>
              <a:ext uri="{FF2B5EF4-FFF2-40B4-BE49-F238E27FC236}">
                <a16:creationId xmlns:a16="http://schemas.microsoft.com/office/drawing/2014/main" id="{8B7F1E6D-F8C7-4702-B9AF-B53EE63413C4}"/>
              </a:ext>
            </a:extLst>
          </p:cNvPr>
          <p:cNvSpPr/>
          <p:nvPr/>
        </p:nvSpPr>
        <p:spPr>
          <a:xfrm>
            <a:off x="316726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3" name="Oval 6502">
            <a:extLst>
              <a:ext uri="{FF2B5EF4-FFF2-40B4-BE49-F238E27FC236}">
                <a16:creationId xmlns:a16="http://schemas.microsoft.com/office/drawing/2014/main" id="{2BF28354-0349-465B-889B-EDB05F80EC7C}"/>
              </a:ext>
            </a:extLst>
          </p:cNvPr>
          <p:cNvSpPr/>
          <p:nvPr/>
        </p:nvSpPr>
        <p:spPr>
          <a:xfrm>
            <a:off x="3551580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5" name="Oval 6504">
            <a:extLst>
              <a:ext uri="{FF2B5EF4-FFF2-40B4-BE49-F238E27FC236}">
                <a16:creationId xmlns:a16="http://schemas.microsoft.com/office/drawing/2014/main" id="{09435F4C-717F-4937-A4D5-8D62B14887DE}"/>
              </a:ext>
            </a:extLst>
          </p:cNvPr>
          <p:cNvSpPr/>
          <p:nvPr/>
        </p:nvSpPr>
        <p:spPr>
          <a:xfrm>
            <a:off x="3935892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7" name="Oval 6506">
            <a:extLst>
              <a:ext uri="{FF2B5EF4-FFF2-40B4-BE49-F238E27FC236}">
                <a16:creationId xmlns:a16="http://schemas.microsoft.com/office/drawing/2014/main" id="{318DF1C6-DD9D-42FC-A77A-2C34448E872D}"/>
              </a:ext>
            </a:extLst>
          </p:cNvPr>
          <p:cNvSpPr/>
          <p:nvPr/>
        </p:nvSpPr>
        <p:spPr>
          <a:xfrm>
            <a:off x="2073967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9" name="Oval 6508">
            <a:extLst>
              <a:ext uri="{FF2B5EF4-FFF2-40B4-BE49-F238E27FC236}">
                <a16:creationId xmlns:a16="http://schemas.microsoft.com/office/drawing/2014/main" id="{864B6E0C-0A6A-4183-A7E3-722C08F127CB}"/>
              </a:ext>
            </a:extLst>
          </p:cNvPr>
          <p:cNvSpPr/>
          <p:nvPr/>
        </p:nvSpPr>
        <p:spPr>
          <a:xfrm>
            <a:off x="242514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1" name="Oval 6510">
            <a:extLst>
              <a:ext uri="{FF2B5EF4-FFF2-40B4-BE49-F238E27FC236}">
                <a16:creationId xmlns:a16="http://schemas.microsoft.com/office/drawing/2014/main" id="{0F9F3DA0-9453-4ACE-A0C4-56EEC95FD3C6}"/>
              </a:ext>
            </a:extLst>
          </p:cNvPr>
          <p:cNvSpPr/>
          <p:nvPr/>
        </p:nvSpPr>
        <p:spPr>
          <a:xfrm>
            <a:off x="279620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3" name="Oval 6512">
            <a:extLst>
              <a:ext uri="{FF2B5EF4-FFF2-40B4-BE49-F238E27FC236}">
                <a16:creationId xmlns:a16="http://schemas.microsoft.com/office/drawing/2014/main" id="{7BA2E6EC-9E25-401D-84E3-7E0C14B8CEAA}"/>
              </a:ext>
            </a:extLst>
          </p:cNvPr>
          <p:cNvSpPr/>
          <p:nvPr/>
        </p:nvSpPr>
        <p:spPr>
          <a:xfrm>
            <a:off x="316726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5" name="Oval 6514">
            <a:extLst>
              <a:ext uri="{FF2B5EF4-FFF2-40B4-BE49-F238E27FC236}">
                <a16:creationId xmlns:a16="http://schemas.microsoft.com/office/drawing/2014/main" id="{301BBDA8-86B0-4659-9290-07F7ED29C392}"/>
              </a:ext>
            </a:extLst>
          </p:cNvPr>
          <p:cNvSpPr/>
          <p:nvPr/>
        </p:nvSpPr>
        <p:spPr>
          <a:xfrm>
            <a:off x="3551580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7" name="Oval 6516">
            <a:extLst>
              <a:ext uri="{FF2B5EF4-FFF2-40B4-BE49-F238E27FC236}">
                <a16:creationId xmlns:a16="http://schemas.microsoft.com/office/drawing/2014/main" id="{0561E6E8-7381-45DA-B559-F8C59A80A91B}"/>
              </a:ext>
            </a:extLst>
          </p:cNvPr>
          <p:cNvSpPr/>
          <p:nvPr/>
        </p:nvSpPr>
        <p:spPr>
          <a:xfrm>
            <a:off x="3935892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9" name="Oval 6518">
            <a:extLst>
              <a:ext uri="{FF2B5EF4-FFF2-40B4-BE49-F238E27FC236}">
                <a16:creationId xmlns:a16="http://schemas.microsoft.com/office/drawing/2014/main" id="{AA607950-DCB6-4691-95F9-5C34B5295C5F}"/>
              </a:ext>
            </a:extLst>
          </p:cNvPr>
          <p:cNvSpPr/>
          <p:nvPr/>
        </p:nvSpPr>
        <p:spPr>
          <a:xfrm>
            <a:off x="2073967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1" name="Oval 6520">
            <a:extLst>
              <a:ext uri="{FF2B5EF4-FFF2-40B4-BE49-F238E27FC236}">
                <a16:creationId xmlns:a16="http://schemas.microsoft.com/office/drawing/2014/main" id="{748B6926-07EA-4F8D-B185-D4AA6E627F72}"/>
              </a:ext>
            </a:extLst>
          </p:cNvPr>
          <p:cNvSpPr/>
          <p:nvPr/>
        </p:nvSpPr>
        <p:spPr>
          <a:xfrm>
            <a:off x="242514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3" name="Oval 6522">
            <a:extLst>
              <a:ext uri="{FF2B5EF4-FFF2-40B4-BE49-F238E27FC236}">
                <a16:creationId xmlns:a16="http://schemas.microsoft.com/office/drawing/2014/main" id="{FC648F37-1D50-4721-ACD3-9589CD2A66E5}"/>
              </a:ext>
            </a:extLst>
          </p:cNvPr>
          <p:cNvSpPr/>
          <p:nvPr/>
        </p:nvSpPr>
        <p:spPr>
          <a:xfrm>
            <a:off x="279620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5" name="Oval 6524">
            <a:extLst>
              <a:ext uri="{FF2B5EF4-FFF2-40B4-BE49-F238E27FC236}">
                <a16:creationId xmlns:a16="http://schemas.microsoft.com/office/drawing/2014/main" id="{59E3F990-A883-4F41-9624-8A618CDF29ED}"/>
              </a:ext>
            </a:extLst>
          </p:cNvPr>
          <p:cNvSpPr/>
          <p:nvPr/>
        </p:nvSpPr>
        <p:spPr>
          <a:xfrm>
            <a:off x="3167268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7" name="Oval 6526">
            <a:extLst>
              <a:ext uri="{FF2B5EF4-FFF2-40B4-BE49-F238E27FC236}">
                <a16:creationId xmlns:a16="http://schemas.microsoft.com/office/drawing/2014/main" id="{EE14F652-78A6-4CC5-B3EF-C0FE36189616}"/>
              </a:ext>
            </a:extLst>
          </p:cNvPr>
          <p:cNvSpPr/>
          <p:nvPr/>
        </p:nvSpPr>
        <p:spPr>
          <a:xfrm>
            <a:off x="3551580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9" name="Oval 6528">
            <a:extLst>
              <a:ext uri="{FF2B5EF4-FFF2-40B4-BE49-F238E27FC236}">
                <a16:creationId xmlns:a16="http://schemas.microsoft.com/office/drawing/2014/main" id="{1A60502E-9002-4716-AFCD-DBAAF8A88E7B}"/>
              </a:ext>
            </a:extLst>
          </p:cNvPr>
          <p:cNvSpPr/>
          <p:nvPr/>
        </p:nvSpPr>
        <p:spPr>
          <a:xfrm>
            <a:off x="3935892" y="1875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1" name="Oval 6530">
            <a:extLst>
              <a:ext uri="{FF2B5EF4-FFF2-40B4-BE49-F238E27FC236}">
                <a16:creationId xmlns:a16="http://schemas.microsoft.com/office/drawing/2014/main" id="{BB7201A9-B405-4444-B05E-FFDAD357920D}"/>
              </a:ext>
            </a:extLst>
          </p:cNvPr>
          <p:cNvSpPr/>
          <p:nvPr/>
        </p:nvSpPr>
        <p:spPr>
          <a:xfrm>
            <a:off x="2073967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3" name="Oval 6532">
            <a:extLst>
              <a:ext uri="{FF2B5EF4-FFF2-40B4-BE49-F238E27FC236}">
                <a16:creationId xmlns:a16="http://schemas.microsoft.com/office/drawing/2014/main" id="{F555A014-A242-40CF-8479-974A04C12DFF}"/>
              </a:ext>
            </a:extLst>
          </p:cNvPr>
          <p:cNvSpPr/>
          <p:nvPr/>
        </p:nvSpPr>
        <p:spPr>
          <a:xfrm>
            <a:off x="2425148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5" name="Oval 6534">
            <a:extLst>
              <a:ext uri="{FF2B5EF4-FFF2-40B4-BE49-F238E27FC236}">
                <a16:creationId xmlns:a16="http://schemas.microsoft.com/office/drawing/2014/main" id="{39EF9A8B-1092-4311-A591-CA58D3D6CA00}"/>
              </a:ext>
            </a:extLst>
          </p:cNvPr>
          <p:cNvSpPr/>
          <p:nvPr/>
        </p:nvSpPr>
        <p:spPr>
          <a:xfrm>
            <a:off x="2796208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7" name="Oval 6536">
            <a:extLst>
              <a:ext uri="{FF2B5EF4-FFF2-40B4-BE49-F238E27FC236}">
                <a16:creationId xmlns:a16="http://schemas.microsoft.com/office/drawing/2014/main" id="{68DE11DB-59A6-4311-AB94-3CFCD4C563CC}"/>
              </a:ext>
            </a:extLst>
          </p:cNvPr>
          <p:cNvSpPr/>
          <p:nvPr/>
        </p:nvSpPr>
        <p:spPr>
          <a:xfrm>
            <a:off x="3167268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9" name="Oval 6538">
            <a:extLst>
              <a:ext uri="{FF2B5EF4-FFF2-40B4-BE49-F238E27FC236}">
                <a16:creationId xmlns:a16="http://schemas.microsoft.com/office/drawing/2014/main" id="{C1B39CB6-CB18-475A-9CC1-E9BCFE4AD56F}"/>
              </a:ext>
            </a:extLst>
          </p:cNvPr>
          <p:cNvSpPr/>
          <p:nvPr/>
        </p:nvSpPr>
        <p:spPr>
          <a:xfrm>
            <a:off x="3551580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1" name="Oval 6540">
            <a:extLst>
              <a:ext uri="{FF2B5EF4-FFF2-40B4-BE49-F238E27FC236}">
                <a16:creationId xmlns:a16="http://schemas.microsoft.com/office/drawing/2014/main" id="{FCC20924-95E1-4B07-A456-60BA6F084AA1}"/>
              </a:ext>
            </a:extLst>
          </p:cNvPr>
          <p:cNvSpPr/>
          <p:nvPr/>
        </p:nvSpPr>
        <p:spPr>
          <a:xfrm>
            <a:off x="3935892" y="1875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3" name="Oval 6542">
            <a:extLst>
              <a:ext uri="{FF2B5EF4-FFF2-40B4-BE49-F238E27FC236}">
                <a16:creationId xmlns:a16="http://schemas.microsoft.com/office/drawing/2014/main" id="{41A03042-3458-46AE-B71B-DB8095C09F6F}"/>
              </a:ext>
            </a:extLst>
          </p:cNvPr>
          <p:cNvSpPr/>
          <p:nvPr/>
        </p:nvSpPr>
        <p:spPr>
          <a:xfrm>
            <a:off x="22263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5" name="Oval 6544">
            <a:extLst>
              <a:ext uri="{FF2B5EF4-FFF2-40B4-BE49-F238E27FC236}">
                <a16:creationId xmlns:a16="http://schemas.microsoft.com/office/drawing/2014/main" id="{30BC3D64-C8B3-46D9-8BCC-A112F7530269}"/>
              </a:ext>
            </a:extLst>
          </p:cNvPr>
          <p:cNvSpPr/>
          <p:nvPr/>
        </p:nvSpPr>
        <p:spPr>
          <a:xfrm>
            <a:off x="257754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7" name="Oval 6546">
            <a:extLst>
              <a:ext uri="{FF2B5EF4-FFF2-40B4-BE49-F238E27FC236}">
                <a16:creationId xmlns:a16="http://schemas.microsoft.com/office/drawing/2014/main" id="{BB3AE675-4EC2-40E7-8ACE-BB7B8BC9F03E}"/>
              </a:ext>
            </a:extLst>
          </p:cNvPr>
          <p:cNvSpPr/>
          <p:nvPr/>
        </p:nvSpPr>
        <p:spPr>
          <a:xfrm>
            <a:off x="294860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9" name="Oval 6548">
            <a:extLst>
              <a:ext uri="{FF2B5EF4-FFF2-40B4-BE49-F238E27FC236}">
                <a16:creationId xmlns:a16="http://schemas.microsoft.com/office/drawing/2014/main" id="{DC04A3C5-1099-4E65-AD3A-37FE28235005}"/>
              </a:ext>
            </a:extLst>
          </p:cNvPr>
          <p:cNvSpPr/>
          <p:nvPr/>
        </p:nvSpPr>
        <p:spPr>
          <a:xfrm>
            <a:off x="33196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1" name="Oval 6550">
            <a:extLst>
              <a:ext uri="{FF2B5EF4-FFF2-40B4-BE49-F238E27FC236}">
                <a16:creationId xmlns:a16="http://schemas.microsoft.com/office/drawing/2014/main" id="{C939F0EC-C4BC-4DF1-B6CB-5A4ADD9C8167}"/>
              </a:ext>
            </a:extLst>
          </p:cNvPr>
          <p:cNvSpPr/>
          <p:nvPr/>
        </p:nvSpPr>
        <p:spPr>
          <a:xfrm>
            <a:off x="3703980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" name="Oval 6552">
            <a:extLst>
              <a:ext uri="{FF2B5EF4-FFF2-40B4-BE49-F238E27FC236}">
                <a16:creationId xmlns:a16="http://schemas.microsoft.com/office/drawing/2014/main" id="{DCEBA5A0-1F0B-422C-A2E8-F1C982FACD31}"/>
              </a:ext>
            </a:extLst>
          </p:cNvPr>
          <p:cNvSpPr/>
          <p:nvPr/>
        </p:nvSpPr>
        <p:spPr>
          <a:xfrm>
            <a:off x="4088292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5" name="Oval 6554">
            <a:extLst>
              <a:ext uri="{FF2B5EF4-FFF2-40B4-BE49-F238E27FC236}">
                <a16:creationId xmlns:a16="http://schemas.microsoft.com/office/drawing/2014/main" id="{D00DD13E-1DBC-4C3B-B837-885C7ED02FD0}"/>
              </a:ext>
            </a:extLst>
          </p:cNvPr>
          <p:cNvSpPr/>
          <p:nvPr/>
        </p:nvSpPr>
        <p:spPr>
          <a:xfrm>
            <a:off x="22263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7" name="Oval 6556">
            <a:extLst>
              <a:ext uri="{FF2B5EF4-FFF2-40B4-BE49-F238E27FC236}">
                <a16:creationId xmlns:a16="http://schemas.microsoft.com/office/drawing/2014/main" id="{B0EC0444-0B4C-48C9-91DF-92C5333E8ED1}"/>
              </a:ext>
            </a:extLst>
          </p:cNvPr>
          <p:cNvSpPr/>
          <p:nvPr/>
        </p:nvSpPr>
        <p:spPr>
          <a:xfrm>
            <a:off x="257754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9" name="Oval 6558">
            <a:extLst>
              <a:ext uri="{FF2B5EF4-FFF2-40B4-BE49-F238E27FC236}">
                <a16:creationId xmlns:a16="http://schemas.microsoft.com/office/drawing/2014/main" id="{EE8AC950-170E-4510-B499-5465A5F73079}"/>
              </a:ext>
            </a:extLst>
          </p:cNvPr>
          <p:cNvSpPr/>
          <p:nvPr/>
        </p:nvSpPr>
        <p:spPr>
          <a:xfrm>
            <a:off x="294860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1" name="Oval 6560">
            <a:extLst>
              <a:ext uri="{FF2B5EF4-FFF2-40B4-BE49-F238E27FC236}">
                <a16:creationId xmlns:a16="http://schemas.microsoft.com/office/drawing/2014/main" id="{CA8DA010-0014-4414-8890-6665C64B849F}"/>
              </a:ext>
            </a:extLst>
          </p:cNvPr>
          <p:cNvSpPr/>
          <p:nvPr/>
        </p:nvSpPr>
        <p:spPr>
          <a:xfrm>
            <a:off x="33196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3" name="Oval 6562">
            <a:extLst>
              <a:ext uri="{FF2B5EF4-FFF2-40B4-BE49-F238E27FC236}">
                <a16:creationId xmlns:a16="http://schemas.microsoft.com/office/drawing/2014/main" id="{88A5661B-982C-402D-ADD0-85240D298E9E}"/>
              </a:ext>
            </a:extLst>
          </p:cNvPr>
          <p:cNvSpPr/>
          <p:nvPr/>
        </p:nvSpPr>
        <p:spPr>
          <a:xfrm>
            <a:off x="3703980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5" name="Oval 6564">
            <a:extLst>
              <a:ext uri="{FF2B5EF4-FFF2-40B4-BE49-F238E27FC236}">
                <a16:creationId xmlns:a16="http://schemas.microsoft.com/office/drawing/2014/main" id="{5569E226-E71F-4D8F-9BCD-C7A1F5845F79}"/>
              </a:ext>
            </a:extLst>
          </p:cNvPr>
          <p:cNvSpPr/>
          <p:nvPr/>
        </p:nvSpPr>
        <p:spPr>
          <a:xfrm>
            <a:off x="4088292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7" name="Oval 6566">
            <a:extLst>
              <a:ext uri="{FF2B5EF4-FFF2-40B4-BE49-F238E27FC236}">
                <a16:creationId xmlns:a16="http://schemas.microsoft.com/office/drawing/2014/main" id="{D1616A0E-F814-4863-8D78-A4C95A922EB3}"/>
              </a:ext>
            </a:extLst>
          </p:cNvPr>
          <p:cNvSpPr/>
          <p:nvPr/>
        </p:nvSpPr>
        <p:spPr>
          <a:xfrm>
            <a:off x="22263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9" name="Oval 6568">
            <a:extLst>
              <a:ext uri="{FF2B5EF4-FFF2-40B4-BE49-F238E27FC236}">
                <a16:creationId xmlns:a16="http://schemas.microsoft.com/office/drawing/2014/main" id="{747DEDC3-6DFB-4E3B-B865-FFFE8908BBD8}"/>
              </a:ext>
            </a:extLst>
          </p:cNvPr>
          <p:cNvSpPr/>
          <p:nvPr/>
        </p:nvSpPr>
        <p:spPr>
          <a:xfrm>
            <a:off x="257754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1" name="Oval 6570">
            <a:extLst>
              <a:ext uri="{FF2B5EF4-FFF2-40B4-BE49-F238E27FC236}">
                <a16:creationId xmlns:a16="http://schemas.microsoft.com/office/drawing/2014/main" id="{A70FFA6A-A743-4F28-A582-AED2F56C6078}"/>
              </a:ext>
            </a:extLst>
          </p:cNvPr>
          <p:cNvSpPr/>
          <p:nvPr/>
        </p:nvSpPr>
        <p:spPr>
          <a:xfrm>
            <a:off x="294860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3" name="Oval 6572">
            <a:extLst>
              <a:ext uri="{FF2B5EF4-FFF2-40B4-BE49-F238E27FC236}">
                <a16:creationId xmlns:a16="http://schemas.microsoft.com/office/drawing/2014/main" id="{A2CC6020-4A31-4BB4-88AD-2FBAE4967AE6}"/>
              </a:ext>
            </a:extLst>
          </p:cNvPr>
          <p:cNvSpPr/>
          <p:nvPr/>
        </p:nvSpPr>
        <p:spPr>
          <a:xfrm>
            <a:off x="3319668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5" name="Oval 6574">
            <a:extLst>
              <a:ext uri="{FF2B5EF4-FFF2-40B4-BE49-F238E27FC236}">
                <a16:creationId xmlns:a16="http://schemas.microsoft.com/office/drawing/2014/main" id="{0F5628A5-23DA-4DF4-899B-6405FE011AA9}"/>
              </a:ext>
            </a:extLst>
          </p:cNvPr>
          <p:cNvSpPr/>
          <p:nvPr/>
        </p:nvSpPr>
        <p:spPr>
          <a:xfrm>
            <a:off x="3703980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7" name="Oval 6576">
            <a:extLst>
              <a:ext uri="{FF2B5EF4-FFF2-40B4-BE49-F238E27FC236}">
                <a16:creationId xmlns:a16="http://schemas.microsoft.com/office/drawing/2014/main" id="{47B5562B-AD1C-4E26-8B9B-763C4B476A07}"/>
              </a:ext>
            </a:extLst>
          </p:cNvPr>
          <p:cNvSpPr/>
          <p:nvPr/>
        </p:nvSpPr>
        <p:spPr>
          <a:xfrm>
            <a:off x="4088292" y="2027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9" name="Oval 6578">
            <a:extLst>
              <a:ext uri="{FF2B5EF4-FFF2-40B4-BE49-F238E27FC236}">
                <a16:creationId xmlns:a16="http://schemas.microsoft.com/office/drawing/2014/main" id="{B13330B5-63BF-45B6-87B2-FFC3DE557A4E}"/>
              </a:ext>
            </a:extLst>
          </p:cNvPr>
          <p:cNvSpPr/>
          <p:nvPr/>
        </p:nvSpPr>
        <p:spPr>
          <a:xfrm>
            <a:off x="2226368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1" name="Oval 6580">
            <a:extLst>
              <a:ext uri="{FF2B5EF4-FFF2-40B4-BE49-F238E27FC236}">
                <a16:creationId xmlns:a16="http://schemas.microsoft.com/office/drawing/2014/main" id="{C48679D6-E6D7-4565-9ADC-3201F0635FA0}"/>
              </a:ext>
            </a:extLst>
          </p:cNvPr>
          <p:cNvSpPr/>
          <p:nvPr/>
        </p:nvSpPr>
        <p:spPr>
          <a:xfrm>
            <a:off x="2577548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3" name="Oval 6582">
            <a:extLst>
              <a:ext uri="{FF2B5EF4-FFF2-40B4-BE49-F238E27FC236}">
                <a16:creationId xmlns:a16="http://schemas.microsoft.com/office/drawing/2014/main" id="{2DA48A22-D67F-4523-B869-F95FB51453B0}"/>
              </a:ext>
            </a:extLst>
          </p:cNvPr>
          <p:cNvSpPr/>
          <p:nvPr/>
        </p:nvSpPr>
        <p:spPr>
          <a:xfrm>
            <a:off x="2948608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5" name="Oval 6584">
            <a:extLst>
              <a:ext uri="{FF2B5EF4-FFF2-40B4-BE49-F238E27FC236}">
                <a16:creationId xmlns:a16="http://schemas.microsoft.com/office/drawing/2014/main" id="{30D19B99-995F-4D93-8705-E7113FCD87F9}"/>
              </a:ext>
            </a:extLst>
          </p:cNvPr>
          <p:cNvSpPr/>
          <p:nvPr/>
        </p:nvSpPr>
        <p:spPr>
          <a:xfrm>
            <a:off x="3319668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7" name="Oval 6586">
            <a:extLst>
              <a:ext uri="{FF2B5EF4-FFF2-40B4-BE49-F238E27FC236}">
                <a16:creationId xmlns:a16="http://schemas.microsoft.com/office/drawing/2014/main" id="{0245418F-35E4-465C-B3A7-2E6D6FECDD74}"/>
              </a:ext>
            </a:extLst>
          </p:cNvPr>
          <p:cNvSpPr/>
          <p:nvPr/>
        </p:nvSpPr>
        <p:spPr>
          <a:xfrm>
            <a:off x="3703980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9" name="Oval 6588">
            <a:extLst>
              <a:ext uri="{FF2B5EF4-FFF2-40B4-BE49-F238E27FC236}">
                <a16:creationId xmlns:a16="http://schemas.microsoft.com/office/drawing/2014/main" id="{2487BF5E-64A1-4498-BD4E-5AB5DF6ECD26}"/>
              </a:ext>
            </a:extLst>
          </p:cNvPr>
          <p:cNvSpPr/>
          <p:nvPr/>
        </p:nvSpPr>
        <p:spPr>
          <a:xfrm>
            <a:off x="4088292" y="2027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1" name="Oval 6590">
            <a:extLst>
              <a:ext uri="{FF2B5EF4-FFF2-40B4-BE49-F238E27FC236}">
                <a16:creationId xmlns:a16="http://schemas.microsoft.com/office/drawing/2014/main" id="{3471045C-D2E9-4A6D-9D97-904C3A349699}"/>
              </a:ext>
            </a:extLst>
          </p:cNvPr>
          <p:cNvSpPr/>
          <p:nvPr/>
        </p:nvSpPr>
        <p:spPr>
          <a:xfrm>
            <a:off x="23787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3" name="Oval 6592">
            <a:extLst>
              <a:ext uri="{FF2B5EF4-FFF2-40B4-BE49-F238E27FC236}">
                <a16:creationId xmlns:a16="http://schemas.microsoft.com/office/drawing/2014/main" id="{77AD1C35-2275-4F30-B331-6585458F0203}"/>
              </a:ext>
            </a:extLst>
          </p:cNvPr>
          <p:cNvSpPr/>
          <p:nvPr/>
        </p:nvSpPr>
        <p:spPr>
          <a:xfrm>
            <a:off x="272994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5" name="Oval 6594">
            <a:extLst>
              <a:ext uri="{FF2B5EF4-FFF2-40B4-BE49-F238E27FC236}">
                <a16:creationId xmlns:a16="http://schemas.microsoft.com/office/drawing/2014/main" id="{71E5CBC5-2F3D-475E-AA8C-096D25369A66}"/>
              </a:ext>
            </a:extLst>
          </p:cNvPr>
          <p:cNvSpPr/>
          <p:nvPr/>
        </p:nvSpPr>
        <p:spPr>
          <a:xfrm>
            <a:off x="310100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7" name="Oval 6596">
            <a:extLst>
              <a:ext uri="{FF2B5EF4-FFF2-40B4-BE49-F238E27FC236}">
                <a16:creationId xmlns:a16="http://schemas.microsoft.com/office/drawing/2014/main" id="{95A59C21-4C0C-4306-B4D4-0E9FE60FF26F}"/>
              </a:ext>
            </a:extLst>
          </p:cNvPr>
          <p:cNvSpPr/>
          <p:nvPr/>
        </p:nvSpPr>
        <p:spPr>
          <a:xfrm>
            <a:off x="34720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9" name="Oval 6598">
            <a:extLst>
              <a:ext uri="{FF2B5EF4-FFF2-40B4-BE49-F238E27FC236}">
                <a16:creationId xmlns:a16="http://schemas.microsoft.com/office/drawing/2014/main" id="{E3FC0144-A095-4814-8B89-C99F789A8AD8}"/>
              </a:ext>
            </a:extLst>
          </p:cNvPr>
          <p:cNvSpPr/>
          <p:nvPr/>
        </p:nvSpPr>
        <p:spPr>
          <a:xfrm>
            <a:off x="3856380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1" name="Oval 6600">
            <a:extLst>
              <a:ext uri="{FF2B5EF4-FFF2-40B4-BE49-F238E27FC236}">
                <a16:creationId xmlns:a16="http://schemas.microsoft.com/office/drawing/2014/main" id="{8A09A55D-4EED-4D31-BBF9-4D13F5F6CD3F}"/>
              </a:ext>
            </a:extLst>
          </p:cNvPr>
          <p:cNvSpPr/>
          <p:nvPr/>
        </p:nvSpPr>
        <p:spPr>
          <a:xfrm>
            <a:off x="4240692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3" name="Oval 6602">
            <a:extLst>
              <a:ext uri="{FF2B5EF4-FFF2-40B4-BE49-F238E27FC236}">
                <a16:creationId xmlns:a16="http://schemas.microsoft.com/office/drawing/2014/main" id="{55AC3D9A-EF56-4584-B1E6-BA506D9B5A7F}"/>
              </a:ext>
            </a:extLst>
          </p:cNvPr>
          <p:cNvSpPr/>
          <p:nvPr/>
        </p:nvSpPr>
        <p:spPr>
          <a:xfrm>
            <a:off x="23787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5" name="Oval 6604">
            <a:extLst>
              <a:ext uri="{FF2B5EF4-FFF2-40B4-BE49-F238E27FC236}">
                <a16:creationId xmlns:a16="http://schemas.microsoft.com/office/drawing/2014/main" id="{2285D12F-BF57-485E-B03F-83DE72114460}"/>
              </a:ext>
            </a:extLst>
          </p:cNvPr>
          <p:cNvSpPr/>
          <p:nvPr/>
        </p:nvSpPr>
        <p:spPr>
          <a:xfrm>
            <a:off x="272994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7" name="Oval 6606">
            <a:extLst>
              <a:ext uri="{FF2B5EF4-FFF2-40B4-BE49-F238E27FC236}">
                <a16:creationId xmlns:a16="http://schemas.microsoft.com/office/drawing/2014/main" id="{C6797F87-DC82-4CB3-B78E-E212310CB784}"/>
              </a:ext>
            </a:extLst>
          </p:cNvPr>
          <p:cNvSpPr/>
          <p:nvPr/>
        </p:nvSpPr>
        <p:spPr>
          <a:xfrm>
            <a:off x="310100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9" name="Oval 6608">
            <a:extLst>
              <a:ext uri="{FF2B5EF4-FFF2-40B4-BE49-F238E27FC236}">
                <a16:creationId xmlns:a16="http://schemas.microsoft.com/office/drawing/2014/main" id="{76F940C8-EE6E-4B33-BE58-32F3C864A606}"/>
              </a:ext>
            </a:extLst>
          </p:cNvPr>
          <p:cNvSpPr/>
          <p:nvPr/>
        </p:nvSpPr>
        <p:spPr>
          <a:xfrm>
            <a:off x="34720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1" name="Oval 6610">
            <a:extLst>
              <a:ext uri="{FF2B5EF4-FFF2-40B4-BE49-F238E27FC236}">
                <a16:creationId xmlns:a16="http://schemas.microsoft.com/office/drawing/2014/main" id="{9785ADFA-4226-48C8-A6EA-F6EA4F357CF8}"/>
              </a:ext>
            </a:extLst>
          </p:cNvPr>
          <p:cNvSpPr/>
          <p:nvPr/>
        </p:nvSpPr>
        <p:spPr>
          <a:xfrm>
            <a:off x="3856380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3" name="Oval 6612">
            <a:extLst>
              <a:ext uri="{FF2B5EF4-FFF2-40B4-BE49-F238E27FC236}">
                <a16:creationId xmlns:a16="http://schemas.microsoft.com/office/drawing/2014/main" id="{E4BFC642-0F97-4AAF-B74B-D7B6957922B2}"/>
              </a:ext>
            </a:extLst>
          </p:cNvPr>
          <p:cNvSpPr/>
          <p:nvPr/>
        </p:nvSpPr>
        <p:spPr>
          <a:xfrm>
            <a:off x="4240692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5" name="Oval 6614">
            <a:extLst>
              <a:ext uri="{FF2B5EF4-FFF2-40B4-BE49-F238E27FC236}">
                <a16:creationId xmlns:a16="http://schemas.microsoft.com/office/drawing/2014/main" id="{4D6EAB1C-D5D7-491C-943F-2D1949917E2F}"/>
              </a:ext>
            </a:extLst>
          </p:cNvPr>
          <p:cNvSpPr/>
          <p:nvPr/>
        </p:nvSpPr>
        <p:spPr>
          <a:xfrm>
            <a:off x="23787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7" name="Oval 6616">
            <a:extLst>
              <a:ext uri="{FF2B5EF4-FFF2-40B4-BE49-F238E27FC236}">
                <a16:creationId xmlns:a16="http://schemas.microsoft.com/office/drawing/2014/main" id="{B3B8C012-D6E2-4244-8715-A72271144DBC}"/>
              </a:ext>
            </a:extLst>
          </p:cNvPr>
          <p:cNvSpPr/>
          <p:nvPr/>
        </p:nvSpPr>
        <p:spPr>
          <a:xfrm>
            <a:off x="272994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9" name="Oval 6618">
            <a:extLst>
              <a:ext uri="{FF2B5EF4-FFF2-40B4-BE49-F238E27FC236}">
                <a16:creationId xmlns:a16="http://schemas.microsoft.com/office/drawing/2014/main" id="{AAE9B44D-77A4-47AF-B794-748F8BCA7EFD}"/>
              </a:ext>
            </a:extLst>
          </p:cNvPr>
          <p:cNvSpPr/>
          <p:nvPr/>
        </p:nvSpPr>
        <p:spPr>
          <a:xfrm>
            <a:off x="310100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1" name="Oval 6620">
            <a:extLst>
              <a:ext uri="{FF2B5EF4-FFF2-40B4-BE49-F238E27FC236}">
                <a16:creationId xmlns:a16="http://schemas.microsoft.com/office/drawing/2014/main" id="{E60EDCE3-79C2-4175-8960-4BCE8217810A}"/>
              </a:ext>
            </a:extLst>
          </p:cNvPr>
          <p:cNvSpPr/>
          <p:nvPr/>
        </p:nvSpPr>
        <p:spPr>
          <a:xfrm>
            <a:off x="3472068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3" name="Oval 6622">
            <a:extLst>
              <a:ext uri="{FF2B5EF4-FFF2-40B4-BE49-F238E27FC236}">
                <a16:creationId xmlns:a16="http://schemas.microsoft.com/office/drawing/2014/main" id="{369B0698-D896-4DB9-ADB0-CD245EA4E108}"/>
              </a:ext>
            </a:extLst>
          </p:cNvPr>
          <p:cNvSpPr/>
          <p:nvPr/>
        </p:nvSpPr>
        <p:spPr>
          <a:xfrm>
            <a:off x="3856380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5" name="Oval 6624">
            <a:extLst>
              <a:ext uri="{FF2B5EF4-FFF2-40B4-BE49-F238E27FC236}">
                <a16:creationId xmlns:a16="http://schemas.microsoft.com/office/drawing/2014/main" id="{7F0E7D4C-FE17-4CD7-8382-372D48C3DE34}"/>
              </a:ext>
            </a:extLst>
          </p:cNvPr>
          <p:cNvSpPr/>
          <p:nvPr/>
        </p:nvSpPr>
        <p:spPr>
          <a:xfrm>
            <a:off x="4240692" y="2179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7" name="Oval 6626">
            <a:extLst>
              <a:ext uri="{FF2B5EF4-FFF2-40B4-BE49-F238E27FC236}">
                <a16:creationId xmlns:a16="http://schemas.microsoft.com/office/drawing/2014/main" id="{7944F5F6-6BC6-4625-B700-B74DE723569F}"/>
              </a:ext>
            </a:extLst>
          </p:cNvPr>
          <p:cNvSpPr/>
          <p:nvPr/>
        </p:nvSpPr>
        <p:spPr>
          <a:xfrm>
            <a:off x="2378768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9" name="Oval 6628">
            <a:extLst>
              <a:ext uri="{FF2B5EF4-FFF2-40B4-BE49-F238E27FC236}">
                <a16:creationId xmlns:a16="http://schemas.microsoft.com/office/drawing/2014/main" id="{13A7A131-AACB-418E-B7A9-C4644D43296A}"/>
              </a:ext>
            </a:extLst>
          </p:cNvPr>
          <p:cNvSpPr/>
          <p:nvPr/>
        </p:nvSpPr>
        <p:spPr>
          <a:xfrm>
            <a:off x="2729948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1" name="Oval 6630">
            <a:extLst>
              <a:ext uri="{FF2B5EF4-FFF2-40B4-BE49-F238E27FC236}">
                <a16:creationId xmlns:a16="http://schemas.microsoft.com/office/drawing/2014/main" id="{DD48D697-1C97-4A3A-B982-0E9F1CE00577}"/>
              </a:ext>
            </a:extLst>
          </p:cNvPr>
          <p:cNvSpPr/>
          <p:nvPr/>
        </p:nvSpPr>
        <p:spPr>
          <a:xfrm>
            <a:off x="3101008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3" name="Oval 6632">
            <a:extLst>
              <a:ext uri="{FF2B5EF4-FFF2-40B4-BE49-F238E27FC236}">
                <a16:creationId xmlns:a16="http://schemas.microsoft.com/office/drawing/2014/main" id="{21BABB7C-2D8F-4E20-A9D4-F3B4561E426A}"/>
              </a:ext>
            </a:extLst>
          </p:cNvPr>
          <p:cNvSpPr/>
          <p:nvPr/>
        </p:nvSpPr>
        <p:spPr>
          <a:xfrm>
            <a:off x="3472068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5" name="Oval 6634">
            <a:extLst>
              <a:ext uri="{FF2B5EF4-FFF2-40B4-BE49-F238E27FC236}">
                <a16:creationId xmlns:a16="http://schemas.microsoft.com/office/drawing/2014/main" id="{3C5DA8FD-0F8F-4C36-97BE-DC5A9591E681}"/>
              </a:ext>
            </a:extLst>
          </p:cNvPr>
          <p:cNvSpPr/>
          <p:nvPr/>
        </p:nvSpPr>
        <p:spPr>
          <a:xfrm>
            <a:off x="3856380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7" name="Oval 6636">
            <a:extLst>
              <a:ext uri="{FF2B5EF4-FFF2-40B4-BE49-F238E27FC236}">
                <a16:creationId xmlns:a16="http://schemas.microsoft.com/office/drawing/2014/main" id="{D1559204-8191-4F5F-9834-14CEE1A9609A}"/>
              </a:ext>
            </a:extLst>
          </p:cNvPr>
          <p:cNvSpPr/>
          <p:nvPr/>
        </p:nvSpPr>
        <p:spPr>
          <a:xfrm>
            <a:off x="4240692" y="2179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9" name="Oval 6638">
            <a:extLst>
              <a:ext uri="{FF2B5EF4-FFF2-40B4-BE49-F238E27FC236}">
                <a16:creationId xmlns:a16="http://schemas.microsoft.com/office/drawing/2014/main" id="{FACE499D-26BB-4CDA-8B1A-17DC6A2785F5}"/>
              </a:ext>
            </a:extLst>
          </p:cNvPr>
          <p:cNvSpPr/>
          <p:nvPr/>
        </p:nvSpPr>
        <p:spPr>
          <a:xfrm>
            <a:off x="25311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1" name="Oval 6640">
            <a:extLst>
              <a:ext uri="{FF2B5EF4-FFF2-40B4-BE49-F238E27FC236}">
                <a16:creationId xmlns:a16="http://schemas.microsoft.com/office/drawing/2014/main" id="{DAB7EBF8-41FA-4C42-86AB-D72C43C74A45}"/>
              </a:ext>
            </a:extLst>
          </p:cNvPr>
          <p:cNvSpPr/>
          <p:nvPr/>
        </p:nvSpPr>
        <p:spPr>
          <a:xfrm>
            <a:off x="288234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3" name="Oval 6642">
            <a:extLst>
              <a:ext uri="{FF2B5EF4-FFF2-40B4-BE49-F238E27FC236}">
                <a16:creationId xmlns:a16="http://schemas.microsoft.com/office/drawing/2014/main" id="{8FF5AE5D-2128-4BCC-951D-C2DF0FA6E8F4}"/>
              </a:ext>
            </a:extLst>
          </p:cNvPr>
          <p:cNvSpPr/>
          <p:nvPr/>
        </p:nvSpPr>
        <p:spPr>
          <a:xfrm>
            <a:off x="325340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5" name="Oval 6644">
            <a:extLst>
              <a:ext uri="{FF2B5EF4-FFF2-40B4-BE49-F238E27FC236}">
                <a16:creationId xmlns:a16="http://schemas.microsoft.com/office/drawing/2014/main" id="{A95D73EA-E987-489C-9B26-7B01F7500969}"/>
              </a:ext>
            </a:extLst>
          </p:cNvPr>
          <p:cNvSpPr/>
          <p:nvPr/>
        </p:nvSpPr>
        <p:spPr>
          <a:xfrm>
            <a:off x="36244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7" name="Oval 6646">
            <a:extLst>
              <a:ext uri="{FF2B5EF4-FFF2-40B4-BE49-F238E27FC236}">
                <a16:creationId xmlns:a16="http://schemas.microsoft.com/office/drawing/2014/main" id="{1E95426D-1E92-487C-B542-6A4E29161875}"/>
              </a:ext>
            </a:extLst>
          </p:cNvPr>
          <p:cNvSpPr/>
          <p:nvPr/>
        </p:nvSpPr>
        <p:spPr>
          <a:xfrm>
            <a:off x="4008780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9" name="Oval 6648">
            <a:extLst>
              <a:ext uri="{FF2B5EF4-FFF2-40B4-BE49-F238E27FC236}">
                <a16:creationId xmlns:a16="http://schemas.microsoft.com/office/drawing/2014/main" id="{848AE0A1-818B-4F60-8337-44F37606B478}"/>
              </a:ext>
            </a:extLst>
          </p:cNvPr>
          <p:cNvSpPr/>
          <p:nvPr/>
        </p:nvSpPr>
        <p:spPr>
          <a:xfrm>
            <a:off x="4393092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1" name="Oval 6650">
            <a:extLst>
              <a:ext uri="{FF2B5EF4-FFF2-40B4-BE49-F238E27FC236}">
                <a16:creationId xmlns:a16="http://schemas.microsoft.com/office/drawing/2014/main" id="{13E6D565-2C66-49EC-B314-0326EECD467F}"/>
              </a:ext>
            </a:extLst>
          </p:cNvPr>
          <p:cNvSpPr/>
          <p:nvPr/>
        </p:nvSpPr>
        <p:spPr>
          <a:xfrm>
            <a:off x="25311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3" name="Oval 6652">
            <a:extLst>
              <a:ext uri="{FF2B5EF4-FFF2-40B4-BE49-F238E27FC236}">
                <a16:creationId xmlns:a16="http://schemas.microsoft.com/office/drawing/2014/main" id="{9D288537-F7D4-44FE-A0D7-7F8389952C9D}"/>
              </a:ext>
            </a:extLst>
          </p:cNvPr>
          <p:cNvSpPr/>
          <p:nvPr/>
        </p:nvSpPr>
        <p:spPr>
          <a:xfrm>
            <a:off x="288234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5" name="Oval 6654">
            <a:extLst>
              <a:ext uri="{FF2B5EF4-FFF2-40B4-BE49-F238E27FC236}">
                <a16:creationId xmlns:a16="http://schemas.microsoft.com/office/drawing/2014/main" id="{26FD28FB-2010-49C3-B322-9FA9515A00DD}"/>
              </a:ext>
            </a:extLst>
          </p:cNvPr>
          <p:cNvSpPr/>
          <p:nvPr/>
        </p:nvSpPr>
        <p:spPr>
          <a:xfrm>
            <a:off x="325340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" name="Oval 6656">
            <a:extLst>
              <a:ext uri="{FF2B5EF4-FFF2-40B4-BE49-F238E27FC236}">
                <a16:creationId xmlns:a16="http://schemas.microsoft.com/office/drawing/2014/main" id="{71B9D3BB-B50D-4E58-8F9D-0AFF8833AB5F}"/>
              </a:ext>
            </a:extLst>
          </p:cNvPr>
          <p:cNvSpPr/>
          <p:nvPr/>
        </p:nvSpPr>
        <p:spPr>
          <a:xfrm>
            <a:off x="36244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9" name="Oval 6658">
            <a:extLst>
              <a:ext uri="{FF2B5EF4-FFF2-40B4-BE49-F238E27FC236}">
                <a16:creationId xmlns:a16="http://schemas.microsoft.com/office/drawing/2014/main" id="{2BDE0B4B-C0E7-4F3D-B37A-066F799C79AD}"/>
              </a:ext>
            </a:extLst>
          </p:cNvPr>
          <p:cNvSpPr/>
          <p:nvPr/>
        </p:nvSpPr>
        <p:spPr>
          <a:xfrm>
            <a:off x="4008780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1" name="Oval 6660">
            <a:extLst>
              <a:ext uri="{FF2B5EF4-FFF2-40B4-BE49-F238E27FC236}">
                <a16:creationId xmlns:a16="http://schemas.microsoft.com/office/drawing/2014/main" id="{76172853-DD2D-4F30-A121-0DD5AF68573E}"/>
              </a:ext>
            </a:extLst>
          </p:cNvPr>
          <p:cNvSpPr/>
          <p:nvPr/>
        </p:nvSpPr>
        <p:spPr>
          <a:xfrm>
            <a:off x="4393092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3" name="Oval 6662">
            <a:extLst>
              <a:ext uri="{FF2B5EF4-FFF2-40B4-BE49-F238E27FC236}">
                <a16:creationId xmlns:a16="http://schemas.microsoft.com/office/drawing/2014/main" id="{E76CC59B-0DD6-46A7-A167-A82C2449A6E5}"/>
              </a:ext>
            </a:extLst>
          </p:cNvPr>
          <p:cNvSpPr/>
          <p:nvPr/>
        </p:nvSpPr>
        <p:spPr>
          <a:xfrm>
            <a:off x="25311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5" name="Oval 6664">
            <a:extLst>
              <a:ext uri="{FF2B5EF4-FFF2-40B4-BE49-F238E27FC236}">
                <a16:creationId xmlns:a16="http://schemas.microsoft.com/office/drawing/2014/main" id="{E0E77103-5D72-4D83-859B-B43AEA2C81FD}"/>
              </a:ext>
            </a:extLst>
          </p:cNvPr>
          <p:cNvSpPr/>
          <p:nvPr/>
        </p:nvSpPr>
        <p:spPr>
          <a:xfrm>
            <a:off x="288234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7" name="Oval 6666">
            <a:extLst>
              <a:ext uri="{FF2B5EF4-FFF2-40B4-BE49-F238E27FC236}">
                <a16:creationId xmlns:a16="http://schemas.microsoft.com/office/drawing/2014/main" id="{782E4363-715D-4960-ADD0-6FC474F60AB8}"/>
              </a:ext>
            </a:extLst>
          </p:cNvPr>
          <p:cNvSpPr/>
          <p:nvPr/>
        </p:nvSpPr>
        <p:spPr>
          <a:xfrm>
            <a:off x="325340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9" name="Oval 6668">
            <a:extLst>
              <a:ext uri="{FF2B5EF4-FFF2-40B4-BE49-F238E27FC236}">
                <a16:creationId xmlns:a16="http://schemas.microsoft.com/office/drawing/2014/main" id="{05ED30F8-71D5-4B25-AD99-D8CDA1146C06}"/>
              </a:ext>
            </a:extLst>
          </p:cNvPr>
          <p:cNvSpPr/>
          <p:nvPr/>
        </p:nvSpPr>
        <p:spPr>
          <a:xfrm>
            <a:off x="3624468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1" name="Oval 6670">
            <a:extLst>
              <a:ext uri="{FF2B5EF4-FFF2-40B4-BE49-F238E27FC236}">
                <a16:creationId xmlns:a16="http://schemas.microsoft.com/office/drawing/2014/main" id="{BC496F29-CBFC-4F0C-8935-7B24107E61AC}"/>
              </a:ext>
            </a:extLst>
          </p:cNvPr>
          <p:cNvSpPr/>
          <p:nvPr/>
        </p:nvSpPr>
        <p:spPr>
          <a:xfrm>
            <a:off x="4008780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3" name="Oval 6672">
            <a:extLst>
              <a:ext uri="{FF2B5EF4-FFF2-40B4-BE49-F238E27FC236}">
                <a16:creationId xmlns:a16="http://schemas.microsoft.com/office/drawing/2014/main" id="{C7573F1A-E33B-4A7D-B969-2865A949D397}"/>
              </a:ext>
            </a:extLst>
          </p:cNvPr>
          <p:cNvSpPr/>
          <p:nvPr/>
        </p:nvSpPr>
        <p:spPr>
          <a:xfrm>
            <a:off x="4393092" y="2332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5" name="Oval 6674">
            <a:extLst>
              <a:ext uri="{FF2B5EF4-FFF2-40B4-BE49-F238E27FC236}">
                <a16:creationId xmlns:a16="http://schemas.microsoft.com/office/drawing/2014/main" id="{97CE953C-75C7-4A83-B2A5-1735DEFF53F9}"/>
              </a:ext>
            </a:extLst>
          </p:cNvPr>
          <p:cNvSpPr/>
          <p:nvPr/>
        </p:nvSpPr>
        <p:spPr>
          <a:xfrm>
            <a:off x="2531168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7" name="Oval 6676">
            <a:extLst>
              <a:ext uri="{FF2B5EF4-FFF2-40B4-BE49-F238E27FC236}">
                <a16:creationId xmlns:a16="http://schemas.microsoft.com/office/drawing/2014/main" id="{15010693-D90D-484E-B7A3-CE4C3FB7717A}"/>
              </a:ext>
            </a:extLst>
          </p:cNvPr>
          <p:cNvSpPr/>
          <p:nvPr/>
        </p:nvSpPr>
        <p:spPr>
          <a:xfrm>
            <a:off x="2882348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9" name="Oval 6678">
            <a:extLst>
              <a:ext uri="{FF2B5EF4-FFF2-40B4-BE49-F238E27FC236}">
                <a16:creationId xmlns:a16="http://schemas.microsoft.com/office/drawing/2014/main" id="{D82C41E4-DFEC-488D-BE23-8C7E22E0A1FE}"/>
              </a:ext>
            </a:extLst>
          </p:cNvPr>
          <p:cNvSpPr/>
          <p:nvPr/>
        </p:nvSpPr>
        <p:spPr>
          <a:xfrm>
            <a:off x="3253408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1" name="Oval 6680">
            <a:extLst>
              <a:ext uri="{FF2B5EF4-FFF2-40B4-BE49-F238E27FC236}">
                <a16:creationId xmlns:a16="http://schemas.microsoft.com/office/drawing/2014/main" id="{99FCA742-0476-46CF-B24F-7785C72A4365}"/>
              </a:ext>
            </a:extLst>
          </p:cNvPr>
          <p:cNvSpPr/>
          <p:nvPr/>
        </p:nvSpPr>
        <p:spPr>
          <a:xfrm>
            <a:off x="3624468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3" name="Oval 6682">
            <a:extLst>
              <a:ext uri="{FF2B5EF4-FFF2-40B4-BE49-F238E27FC236}">
                <a16:creationId xmlns:a16="http://schemas.microsoft.com/office/drawing/2014/main" id="{61F32AC5-E483-49FC-B187-D95CF6AC67B6}"/>
              </a:ext>
            </a:extLst>
          </p:cNvPr>
          <p:cNvSpPr/>
          <p:nvPr/>
        </p:nvSpPr>
        <p:spPr>
          <a:xfrm>
            <a:off x="4008780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5" name="Oval 6684">
            <a:extLst>
              <a:ext uri="{FF2B5EF4-FFF2-40B4-BE49-F238E27FC236}">
                <a16:creationId xmlns:a16="http://schemas.microsoft.com/office/drawing/2014/main" id="{D1BF8C76-2BA4-43BA-A607-E1A3613B125B}"/>
              </a:ext>
            </a:extLst>
          </p:cNvPr>
          <p:cNvSpPr/>
          <p:nvPr/>
        </p:nvSpPr>
        <p:spPr>
          <a:xfrm>
            <a:off x="4393092" y="2332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7" name="Oval 6686">
            <a:extLst>
              <a:ext uri="{FF2B5EF4-FFF2-40B4-BE49-F238E27FC236}">
                <a16:creationId xmlns:a16="http://schemas.microsoft.com/office/drawing/2014/main" id="{4386D48E-C9EA-4AE2-A820-563E4D2CE58D}"/>
              </a:ext>
            </a:extLst>
          </p:cNvPr>
          <p:cNvSpPr/>
          <p:nvPr/>
        </p:nvSpPr>
        <p:spPr>
          <a:xfrm>
            <a:off x="26835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9" name="Oval 6688">
            <a:extLst>
              <a:ext uri="{FF2B5EF4-FFF2-40B4-BE49-F238E27FC236}">
                <a16:creationId xmlns:a16="http://schemas.microsoft.com/office/drawing/2014/main" id="{86D04529-D4B5-46B1-B10D-7A8BFF1E5E1F}"/>
              </a:ext>
            </a:extLst>
          </p:cNvPr>
          <p:cNvSpPr/>
          <p:nvPr/>
        </p:nvSpPr>
        <p:spPr>
          <a:xfrm>
            <a:off x="303474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1" name="Oval 6690">
            <a:extLst>
              <a:ext uri="{FF2B5EF4-FFF2-40B4-BE49-F238E27FC236}">
                <a16:creationId xmlns:a16="http://schemas.microsoft.com/office/drawing/2014/main" id="{4BB5A4B4-0067-4E88-BDFB-4B6AB9121930}"/>
              </a:ext>
            </a:extLst>
          </p:cNvPr>
          <p:cNvSpPr/>
          <p:nvPr/>
        </p:nvSpPr>
        <p:spPr>
          <a:xfrm>
            <a:off x="340580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3" name="Oval 6692">
            <a:extLst>
              <a:ext uri="{FF2B5EF4-FFF2-40B4-BE49-F238E27FC236}">
                <a16:creationId xmlns:a16="http://schemas.microsoft.com/office/drawing/2014/main" id="{670CB00B-FCB0-4533-AADB-83ED63613474}"/>
              </a:ext>
            </a:extLst>
          </p:cNvPr>
          <p:cNvSpPr/>
          <p:nvPr/>
        </p:nvSpPr>
        <p:spPr>
          <a:xfrm>
            <a:off x="37768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5" name="Oval 6694">
            <a:extLst>
              <a:ext uri="{FF2B5EF4-FFF2-40B4-BE49-F238E27FC236}">
                <a16:creationId xmlns:a16="http://schemas.microsoft.com/office/drawing/2014/main" id="{AF1D8946-A7B2-4794-9666-ABF2ADF64857}"/>
              </a:ext>
            </a:extLst>
          </p:cNvPr>
          <p:cNvSpPr/>
          <p:nvPr/>
        </p:nvSpPr>
        <p:spPr>
          <a:xfrm>
            <a:off x="4161180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7" name="Oval 6696">
            <a:extLst>
              <a:ext uri="{FF2B5EF4-FFF2-40B4-BE49-F238E27FC236}">
                <a16:creationId xmlns:a16="http://schemas.microsoft.com/office/drawing/2014/main" id="{DA70DE30-EFE7-4583-B00C-626AA4B41DB2}"/>
              </a:ext>
            </a:extLst>
          </p:cNvPr>
          <p:cNvSpPr/>
          <p:nvPr/>
        </p:nvSpPr>
        <p:spPr>
          <a:xfrm>
            <a:off x="4545492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9" name="Oval 6698">
            <a:extLst>
              <a:ext uri="{FF2B5EF4-FFF2-40B4-BE49-F238E27FC236}">
                <a16:creationId xmlns:a16="http://schemas.microsoft.com/office/drawing/2014/main" id="{709F9FEB-DCE9-4137-A13C-A3D13D32C621}"/>
              </a:ext>
            </a:extLst>
          </p:cNvPr>
          <p:cNvSpPr/>
          <p:nvPr/>
        </p:nvSpPr>
        <p:spPr>
          <a:xfrm>
            <a:off x="26835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1" name="Oval 6700">
            <a:extLst>
              <a:ext uri="{FF2B5EF4-FFF2-40B4-BE49-F238E27FC236}">
                <a16:creationId xmlns:a16="http://schemas.microsoft.com/office/drawing/2014/main" id="{C0800B5D-57D1-495B-B976-67383589542A}"/>
              </a:ext>
            </a:extLst>
          </p:cNvPr>
          <p:cNvSpPr/>
          <p:nvPr/>
        </p:nvSpPr>
        <p:spPr>
          <a:xfrm>
            <a:off x="303474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3" name="Oval 6702">
            <a:extLst>
              <a:ext uri="{FF2B5EF4-FFF2-40B4-BE49-F238E27FC236}">
                <a16:creationId xmlns:a16="http://schemas.microsoft.com/office/drawing/2014/main" id="{3CC54ACE-D470-4AB9-B05C-1AD5939F2CCF}"/>
              </a:ext>
            </a:extLst>
          </p:cNvPr>
          <p:cNvSpPr/>
          <p:nvPr/>
        </p:nvSpPr>
        <p:spPr>
          <a:xfrm>
            <a:off x="340580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5" name="Oval 6704">
            <a:extLst>
              <a:ext uri="{FF2B5EF4-FFF2-40B4-BE49-F238E27FC236}">
                <a16:creationId xmlns:a16="http://schemas.microsoft.com/office/drawing/2014/main" id="{60897EB1-EDCA-40FA-8B29-99B207E7701E}"/>
              </a:ext>
            </a:extLst>
          </p:cNvPr>
          <p:cNvSpPr/>
          <p:nvPr/>
        </p:nvSpPr>
        <p:spPr>
          <a:xfrm>
            <a:off x="37768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7" name="Oval 6706">
            <a:extLst>
              <a:ext uri="{FF2B5EF4-FFF2-40B4-BE49-F238E27FC236}">
                <a16:creationId xmlns:a16="http://schemas.microsoft.com/office/drawing/2014/main" id="{3FA1CBE1-75CC-44D2-A3BD-9BAD9043CF90}"/>
              </a:ext>
            </a:extLst>
          </p:cNvPr>
          <p:cNvSpPr/>
          <p:nvPr/>
        </p:nvSpPr>
        <p:spPr>
          <a:xfrm>
            <a:off x="4161180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9" name="Oval 6708">
            <a:extLst>
              <a:ext uri="{FF2B5EF4-FFF2-40B4-BE49-F238E27FC236}">
                <a16:creationId xmlns:a16="http://schemas.microsoft.com/office/drawing/2014/main" id="{6D24E3FE-0322-4BE3-918E-E21B633F0163}"/>
              </a:ext>
            </a:extLst>
          </p:cNvPr>
          <p:cNvSpPr/>
          <p:nvPr/>
        </p:nvSpPr>
        <p:spPr>
          <a:xfrm>
            <a:off x="4545492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1" name="Oval 6710">
            <a:extLst>
              <a:ext uri="{FF2B5EF4-FFF2-40B4-BE49-F238E27FC236}">
                <a16:creationId xmlns:a16="http://schemas.microsoft.com/office/drawing/2014/main" id="{907BB9F1-C157-49D2-84B2-BE0B7FB188D5}"/>
              </a:ext>
            </a:extLst>
          </p:cNvPr>
          <p:cNvSpPr/>
          <p:nvPr/>
        </p:nvSpPr>
        <p:spPr>
          <a:xfrm>
            <a:off x="26835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3" name="Oval 6712">
            <a:extLst>
              <a:ext uri="{FF2B5EF4-FFF2-40B4-BE49-F238E27FC236}">
                <a16:creationId xmlns:a16="http://schemas.microsoft.com/office/drawing/2014/main" id="{8D07056A-9CEE-4030-9570-5C7A08441D0F}"/>
              </a:ext>
            </a:extLst>
          </p:cNvPr>
          <p:cNvSpPr/>
          <p:nvPr/>
        </p:nvSpPr>
        <p:spPr>
          <a:xfrm>
            <a:off x="303474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5" name="Oval 6714">
            <a:extLst>
              <a:ext uri="{FF2B5EF4-FFF2-40B4-BE49-F238E27FC236}">
                <a16:creationId xmlns:a16="http://schemas.microsoft.com/office/drawing/2014/main" id="{E974104D-E921-4DDE-8F66-99ADE3017472}"/>
              </a:ext>
            </a:extLst>
          </p:cNvPr>
          <p:cNvSpPr/>
          <p:nvPr/>
        </p:nvSpPr>
        <p:spPr>
          <a:xfrm>
            <a:off x="340580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7" name="Oval 6716">
            <a:extLst>
              <a:ext uri="{FF2B5EF4-FFF2-40B4-BE49-F238E27FC236}">
                <a16:creationId xmlns:a16="http://schemas.microsoft.com/office/drawing/2014/main" id="{9EE2F5A5-4273-4345-A602-765456807D68}"/>
              </a:ext>
            </a:extLst>
          </p:cNvPr>
          <p:cNvSpPr/>
          <p:nvPr/>
        </p:nvSpPr>
        <p:spPr>
          <a:xfrm>
            <a:off x="3776868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9" name="Oval 6718">
            <a:extLst>
              <a:ext uri="{FF2B5EF4-FFF2-40B4-BE49-F238E27FC236}">
                <a16:creationId xmlns:a16="http://schemas.microsoft.com/office/drawing/2014/main" id="{B03414D1-E08A-4464-80FC-CEC9FCD5721F}"/>
              </a:ext>
            </a:extLst>
          </p:cNvPr>
          <p:cNvSpPr/>
          <p:nvPr/>
        </p:nvSpPr>
        <p:spPr>
          <a:xfrm>
            <a:off x="4161180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1" name="Oval 6720">
            <a:extLst>
              <a:ext uri="{FF2B5EF4-FFF2-40B4-BE49-F238E27FC236}">
                <a16:creationId xmlns:a16="http://schemas.microsoft.com/office/drawing/2014/main" id="{F7897DAD-4E79-4175-B916-4F14E7B89CD5}"/>
              </a:ext>
            </a:extLst>
          </p:cNvPr>
          <p:cNvSpPr/>
          <p:nvPr/>
        </p:nvSpPr>
        <p:spPr>
          <a:xfrm>
            <a:off x="4545492" y="2484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3" name="Oval 6722">
            <a:extLst>
              <a:ext uri="{FF2B5EF4-FFF2-40B4-BE49-F238E27FC236}">
                <a16:creationId xmlns:a16="http://schemas.microsoft.com/office/drawing/2014/main" id="{14E563CB-5EF8-4FD7-94F8-0C57998160DA}"/>
              </a:ext>
            </a:extLst>
          </p:cNvPr>
          <p:cNvSpPr/>
          <p:nvPr/>
        </p:nvSpPr>
        <p:spPr>
          <a:xfrm>
            <a:off x="2683568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5" name="Oval 6724">
            <a:extLst>
              <a:ext uri="{FF2B5EF4-FFF2-40B4-BE49-F238E27FC236}">
                <a16:creationId xmlns:a16="http://schemas.microsoft.com/office/drawing/2014/main" id="{82F3E1CA-B63E-4914-9327-1DE3526679E8}"/>
              </a:ext>
            </a:extLst>
          </p:cNvPr>
          <p:cNvSpPr/>
          <p:nvPr/>
        </p:nvSpPr>
        <p:spPr>
          <a:xfrm>
            <a:off x="3034748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7" name="Oval 6726">
            <a:extLst>
              <a:ext uri="{FF2B5EF4-FFF2-40B4-BE49-F238E27FC236}">
                <a16:creationId xmlns:a16="http://schemas.microsoft.com/office/drawing/2014/main" id="{253C0A03-5E89-49A4-BEA2-6AE672EB38AB}"/>
              </a:ext>
            </a:extLst>
          </p:cNvPr>
          <p:cNvSpPr/>
          <p:nvPr/>
        </p:nvSpPr>
        <p:spPr>
          <a:xfrm>
            <a:off x="3405808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9" name="Oval 6728">
            <a:extLst>
              <a:ext uri="{FF2B5EF4-FFF2-40B4-BE49-F238E27FC236}">
                <a16:creationId xmlns:a16="http://schemas.microsoft.com/office/drawing/2014/main" id="{DCAFC730-4CA7-496D-987A-855C884CFC55}"/>
              </a:ext>
            </a:extLst>
          </p:cNvPr>
          <p:cNvSpPr/>
          <p:nvPr/>
        </p:nvSpPr>
        <p:spPr>
          <a:xfrm>
            <a:off x="3776868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1" name="Oval 6730">
            <a:extLst>
              <a:ext uri="{FF2B5EF4-FFF2-40B4-BE49-F238E27FC236}">
                <a16:creationId xmlns:a16="http://schemas.microsoft.com/office/drawing/2014/main" id="{38364AC5-187F-4B43-9C07-77A847A325DA}"/>
              </a:ext>
            </a:extLst>
          </p:cNvPr>
          <p:cNvSpPr/>
          <p:nvPr/>
        </p:nvSpPr>
        <p:spPr>
          <a:xfrm>
            <a:off x="4161180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3" name="Oval 6732">
            <a:extLst>
              <a:ext uri="{FF2B5EF4-FFF2-40B4-BE49-F238E27FC236}">
                <a16:creationId xmlns:a16="http://schemas.microsoft.com/office/drawing/2014/main" id="{EB8F49EA-7A09-49FD-A091-AC1D73B559F6}"/>
              </a:ext>
            </a:extLst>
          </p:cNvPr>
          <p:cNvSpPr/>
          <p:nvPr/>
        </p:nvSpPr>
        <p:spPr>
          <a:xfrm>
            <a:off x="4545492" y="2484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5" name="Oval 6734">
            <a:extLst>
              <a:ext uri="{FF2B5EF4-FFF2-40B4-BE49-F238E27FC236}">
                <a16:creationId xmlns:a16="http://schemas.microsoft.com/office/drawing/2014/main" id="{4D165D0A-6E14-4838-8E11-9EF4D39F0674}"/>
              </a:ext>
            </a:extLst>
          </p:cNvPr>
          <p:cNvSpPr/>
          <p:nvPr/>
        </p:nvSpPr>
        <p:spPr>
          <a:xfrm>
            <a:off x="28359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7" name="Oval 6736">
            <a:extLst>
              <a:ext uri="{FF2B5EF4-FFF2-40B4-BE49-F238E27FC236}">
                <a16:creationId xmlns:a16="http://schemas.microsoft.com/office/drawing/2014/main" id="{6C6064AF-574F-45F1-877F-4F3CAEDB678C}"/>
              </a:ext>
            </a:extLst>
          </p:cNvPr>
          <p:cNvSpPr/>
          <p:nvPr/>
        </p:nvSpPr>
        <p:spPr>
          <a:xfrm>
            <a:off x="318714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9" name="Oval 6738">
            <a:extLst>
              <a:ext uri="{FF2B5EF4-FFF2-40B4-BE49-F238E27FC236}">
                <a16:creationId xmlns:a16="http://schemas.microsoft.com/office/drawing/2014/main" id="{87E65BD7-1F11-48A1-AC62-68737A00D918}"/>
              </a:ext>
            </a:extLst>
          </p:cNvPr>
          <p:cNvSpPr/>
          <p:nvPr/>
        </p:nvSpPr>
        <p:spPr>
          <a:xfrm>
            <a:off x="355820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1" name="Oval 6740">
            <a:extLst>
              <a:ext uri="{FF2B5EF4-FFF2-40B4-BE49-F238E27FC236}">
                <a16:creationId xmlns:a16="http://schemas.microsoft.com/office/drawing/2014/main" id="{DC107A87-CE6B-4CEF-8EB8-A7C71B3272C0}"/>
              </a:ext>
            </a:extLst>
          </p:cNvPr>
          <p:cNvSpPr/>
          <p:nvPr/>
        </p:nvSpPr>
        <p:spPr>
          <a:xfrm>
            <a:off x="39292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3" name="Oval 6742">
            <a:extLst>
              <a:ext uri="{FF2B5EF4-FFF2-40B4-BE49-F238E27FC236}">
                <a16:creationId xmlns:a16="http://schemas.microsoft.com/office/drawing/2014/main" id="{45B47ADA-E0E5-4CF6-AEF9-C7EF424387CA}"/>
              </a:ext>
            </a:extLst>
          </p:cNvPr>
          <p:cNvSpPr/>
          <p:nvPr/>
        </p:nvSpPr>
        <p:spPr>
          <a:xfrm>
            <a:off x="4313580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val 6744">
            <a:extLst>
              <a:ext uri="{FF2B5EF4-FFF2-40B4-BE49-F238E27FC236}">
                <a16:creationId xmlns:a16="http://schemas.microsoft.com/office/drawing/2014/main" id="{DDD2BC98-95C3-4A21-97F7-FC67DD9B6C12}"/>
              </a:ext>
            </a:extLst>
          </p:cNvPr>
          <p:cNvSpPr/>
          <p:nvPr/>
        </p:nvSpPr>
        <p:spPr>
          <a:xfrm>
            <a:off x="4697892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7" name="Oval 6746">
            <a:extLst>
              <a:ext uri="{FF2B5EF4-FFF2-40B4-BE49-F238E27FC236}">
                <a16:creationId xmlns:a16="http://schemas.microsoft.com/office/drawing/2014/main" id="{40665CBD-BE92-44D9-89AB-C14828ACDEA6}"/>
              </a:ext>
            </a:extLst>
          </p:cNvPr>
          <p:cNvSpPr/>
          <p:nvPr/>
        </p:nvSpPr>
        <p:spPr>
          <a:xfrm>
            <a:off x="28359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9" name="Oval 6748">
            <a:extLst>
              <a:ext uri="{FF2B5EF4-FFF2-40B4-BE49-F238E27FC236}">
                <a16:creationId xmlns:a16="http://schemas.microsoft.com/office/drawing/2014/main" id="{EC57597A-B444-4855-B7B0-FE16DE11C8E8}"/>
              </a:ext>
            </a:extLst>
          </p:cNvPr>
          <p:cNvSpPr/>
          <p:nvPr/>
        </p:nvSpPr>
        <p:spPr>
          <a:xfrm>
            <a:off x="318714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1" name="Oval 6750">
            <a:extLst>
              <a:ext uri="{FF2B5EF4-FFF2-40B4-BE49-F238E27FC236}">
                <a16:creationId xmlns:a16="http://schemas.microsoft.com/office/drawing/2014/main" id="{0EBCD59D-5823-4BB4-98E7-5F5299B665EA}"/>
              </a:ext>
            </a:extLst>
          </p:cNvPr>
          <p:cNvSpPr/>
          <p:nvPr/>
        </p:nvSpPr>
        <p:spPr>
          <a:xfrm>
            <a:off x="355820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3" name="Oval 6752">
            <a:extLst>
              <a:ext uri="{FF2B5EF4-FFF2-40B4-BE49-F238E27FC236}">
                <a16:creationId xmlns:a16="http://schemas.microsoft.com/office/drawing/2014/main" id="{B720FE31-11A9-497B-878E-548DD6F80051}"/>
              </a:ext>
            </a:extLst>
          </p:cNvPr>
          <p:cNvSpPr/>
          <p:nvPr/>
        </p:nvSpPr>
        <p:spPr>
          <a:xfrm>
            <a:off x="39292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5" name="Oval 6754">
            <a:extLst>
              <a:ext uri="{FF2B5EF4-FFF2-40B4-BE49-F238E27FC236}">
                <a16:creationId xmlns:a16="http://schemas.microsoft.com/office/drawing/2014/main" id="{D09C805F-AAAD-49C2-956D-30C2115587FB}"/>
              </a:ext>
            </a:extLst>
          </p:cNvPr>
          <p:cNvSpPr/>
          <p:nvPr/>
        </p:nvSpPr>
        <p:spPr>
          <a:xfrm>
            <a:off x="4313580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7" name="Oval 6756">
            <a:extLst>
              <a:ext uri="{FF2B5EF4-FFF2-40B4-BE49-F238E27FC236}">
                <a16:creationId xmlns:a16="http://schemas.microsoft.com/office/drawing/2014/main" id="{9A0A43C5-A14F-47FB-BAB4-C1FFE27FD198}"/>
              </a:ext>
            </a:extLst>
          </p:cNvPr>
          <p:cNvSpPr/>
          <p:nvPr/>
        </p:nvSpPr>
        <p:spPr>
          <a:xfrm>
            <a:off x="4697892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9" name="Oval 6758">
            <a:extLst>
              <a:ext uri="{FF2B5EF4-FFF2-40B4-BE49-F238E27FC236}">
                <a16:creationId xmlns:a16="http://schemas.microsoft.com/office/drawing/2014/main" id="{8F60E6D6-DED8-4D79-9A58-02F439AB77C5}"/>
              </a:ext>
            </a:extLst>
          </p:cNvPr>
          <p:cNvSpPr/>
          <p:nvPr/>
        </p:nvSpPr>
        <p:spPr>
          <a:xfrm>
            <a:off x="28359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1" name="Oval 6760">
            <a:extLst>
              <a:ext uri="{FF2B5EF4-FFF2-40B4-BE49-F238E27FC236}">
                <a16:creationId xmlns:a16="http://schemas.microsoft.com/office/drawing/2014/main" id="{BEBDCE5F-8998-45B7-B991-C4331CEABB27}"/>
              </a:ext>
            </a:extLst>
          </p:cNvPr>
          <p:cNvSpPr/>
          <p:nvPr/>
        </p:nvSpPr>
        <p:spPr>
          <a:xfrm>
            <a:off x="318714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3" name="Oval 6762">
            <a:extLst>
              <a:ext uri="{FF2B5EF4-FFF2-40B4-BE49-F238E27FC236}">
                <a16:creationId xmlns:a16="http://schemas.microsoft.com/office/drawing/2014/main" id="{83ADAAFA-FA5D-467D-BD17-7E3484DD0696}"/>
              </a:ext>
            </a:extLst>
          </p:cNvPr>
          <p:cNvSpPr/>
          <p:nvPr/>
        </p:nvSpPr>
        <p:spPr>
          <a:xfrm>
            <a:off x="355820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5" name="Oval 6764">
            <a:extLst>
              <a:ext uri="{FF2B5EF4-FFF2-40B4-BE49-F238E27FC236}">
                <a16:creationId xmlns:a16="http://schemas.microsoft.com/office/drawing/2014/main" id="{CE53FA3B-917E-45AF-BEF5-E370175D5239}"/>
              </a:ext>
            </a:extLst>
          </p:cNvPr>
          <p:cNvSpPr/>
          <p:nvPr/>
        </p:nvSpPr>
        <p:spPr>
          <a:xfrm>
            <a:off x="3929268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7" name="Oval 6766">
            <a:extLst>
              <a:ext uri="{FF2B5EF4-FFF2-40B4-BE49-F238E27FC236}">
                <a16:creationId xmlns:a16="http://schemas.microsoft.com/office/drawing/2014/main" id="{01BEB23C-4612-484B-94C3-5D52AADDFB14}"/>
              </a:ext>
            </a:extLst>
          </p:cNvPr>
          <p:cNvSpPr/>
          <p:nvPr/>
        </p:nvSpPr>
        <p:spPr>
          <a:xfrm>
            <a:off x="4313580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9" name="Oval 6768">
            <a:extLst>
              <a:ext uri="{FF2B5EF4-FFF2-40B4-BE49-F238E27FC236}">
                <a16:creationId xmlns:a16="http://schemas.microsoft.com/office/drawing/2014/main" id="{CED00220-659B-47F0-89CB-6EFA6F63D57A}"/>
              </a:ext>
            </a:extLst>
          </p:cNvPr>
          <p:cNvSpPr/>
          <p:nvPr/>
        </p:nvSpPr>
        <p:spPr>
          <a:xfrm>
            <a:off x="4697892" y="2637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1" name="Oval 6770">
            <a:extLst>
              <a:ext uri="{FF2B5EF4-FFF2-40B4-BE49-F238E27FC236}">
                <a16:creationId xmlns:a16="http://schemas.microsoft.com/office/drawing/2014/main" id="{CABDBF35-8F4B-4ACD-809B-1C8E16DB5645}"/>
              </a:ext>
            </a:extLst>
          </p:cNvPr>
          <p:cNvSpPr/>
          <p:nvPr/>
        </p:nvSpPr>
        <p:spPr>
          <a:xfrm>
            <a:off x="2835968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3" name="Oval 6772">
            <a:extLst>
              <a:ext uri="{FF2B5EF4-FFF2-40B4-BE49-F238E27FC236}">
                <a16:creationId xmlns:a16="http://schemas.microsoft.com/office/drawing/2014/main" id="{5A7E73E0-A455-4D6F-BACC-B43BD8A9B4C2}"/>
              </a:ext>
            </a:extLst>
          </p:cNvPr>
          <p:cNvSpPr/>
          <p:nvPr/>
        </p:nvSpPr>
        <p:spPr>
          <a:xfrm>
            <a:off x="3187148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5" name="Oval 6774">
            <a:extLst>
              <a:ext uri="{FF2B5EF4-FFF2-40B4-BE49-F238E27FC236}">
                <a16:creationId xmlns:a16="http://schemas.microsoft.com/office/drawing/2014/main" id="{AD1FE90F-4FB7-4BF9-9357-63D2F16D299A}"/>
              </a:ext>
            </a:extLst>
          </p:cNvPr>
          <p:cNvSpPr/>
          <p:nvPr/>
        </p:nvSpPr>
        <p:spPr>
          <a:xfrm>
            <a:off x="3558208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7" name="Oval 6776">
            <a:extLst>
              <a:ext uri="{FF2B5EF4-FFF2-40B4-BE49-F238E27FC236}">
                <a16:creationId xmlns:a16="http://schemas.microsoft.com/office/drawing/2014/main" id="{6D27DD49-3A73-4CC1-B3E0-B5233BDDDB2C}"/>
              </a:ext>
            </a:extLst>
          </p:cNvPr>
          <p:cNvSpPr/>
          <p:nvPr/>
        </p:nvSpPr>
        <p:spPr>
          <a:xfrm>
            <a:off x="3929268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9" name="Oval 6778">
            <a:extLst>
              <a:ext uri="{FF2B5EF4-FFF2-40B4-BE49-F238E27FC236}">
                <a16:creationId xmlns:a16="http://schemas.microsoft.com/office/drawing/2014/main" id="{C564417D-F425-464B-BD12-8DAFB3ECB122}"/>
              </a:ext>
            </a:extLst>
          </p:cNvPr>
          <p:cNvSpPr/>
          <p:nvPr/>
        </p:nvSpPr>
        <p:spPr>
          <a:xfrm>
            <a:off x="4313580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1" name="Oval 6780">
            <a:extLst>
              <a:ext uri="{FF2B5EF4-FFF2-40B4-BE49-F238E27FC236}">
                <a16:creationId xmlns:a16="http://schemas.microsoft.com/office/drawing/2014/main" id="{68DF477D-5EF3-4FC6-A9B9-10F3B220A1AF}"/>
              </a:ext>
            </a:extLst>
          </p:cNvPr>
          <p:cNvSpPr/>
          <p:nvPr/>
        </p:nvSpPr>
        <p:spPr>
          <a:xfrm>
            <a:off x="4697892" y="2637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3" name="Oval 6782">
            <a:extLst>
              <a:ext uri="{FF2B5EF4-FFF2-40B4-BE49-F238E27FC236}">
                <a16:creationId xmlns:a16="http://schemas.microsoft.com/office/drawing/2014/main" id="{1064DC47-EA06-4C44-B70F-18865E488863}"/>
              </a:ext>
            </a:extLst>
          </p:cNvPr>
          <p:cNvSpPr/>
          <p:nvPr/>
        </p:nvSpPr>
        <p:spPr>
          <a:xfrm>
            <a:off x="29883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5" name="Oval 6784">
            <a:extLst>
              <a:ext uri="{FF2B5EF4-FFF2-40B4-BE49-F238E27FC236}">
                <a16:creationId xmlns:a16="http://schemas.microsoft.com/office/drawing/2014/main" id="{2BD980C5-B03D-423E-98FB-81B3D82D78BB}"/>
              </a:ext>
            </a:extLst>
          </p:cNvPr>
          <p:cNvSpPr/>
          <p:nvPr/>
        </p:nvSpPr>
        <p:spPr>
          <a:xfrm>
            <a:off x="333954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7" name="Oval 6786">
            <a:extLst>
              <a:ext uri="{FF2B5EF4-FFF2-40B4-BE49-F238E27FC236}">
                <a16:creationId xmlns:a16="http://schemas.microsoft.com/office/drawing/2014/main" id="{3B0DBFF2-D042-4589-AA3D-7BADC7014B9F}"/>
              </a:ext>
            </a:extLst>
          </p:cNvPr>
          <p:cNvSpPr/>
          <p:nvPr/>
        </p:nvSpPr>
        <p:spPr>
          <a:xfrm>
            <a:off x="371060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9" name="Oval 6788">
            <a:extLst>
              <a:ext uri="{FF2B5EF4-FFF2-40B4-BE49-F238E27FC236}">
                <a16:creationId xmlns:a16="http://schemas.microsoft.com/office/drawing/2014/main" id="{4A9CF16B-FC41-4921-B759-E26B8521765C}"/>
              </a:ext>
            </a:extLst>
          </p:cNvPr>
          <p:cNvSpPr/>
          <p:nvPr/>
        </p:nvSpPr>
        <p:spPr>
          <a:xfrm>
            <a:off x="40816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1" name="Oval 6790">
            <a:extLst>
              <a:ext uri="{FF2B5EF4-FFF2-40B4-BE49-F238E27FC236}">
                <a16:creationId xmlns:a16="http://schemas.microsoft.com/office/drawing/2014/main" id="{F5FEC092-A2DA-4E94-8FE2-0D610290BC96}"/>
              </a:ext>
            </a:extLst>
          </p:cNvPr>
          <p:cNvSpPr/>
          <p:nvPr/>
        </p:nvSpPr>
        <p:spPr>
          <a:xfrm>
            <a:off x="4465980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3" name="Oval 6792">
            <a:extLst>
              <a:ext uri="{FF2B5EF4-FFF2-40B4-BE49-F238E27FC236}">
                <a16:creationId xmlns:a16="http://schemas.microsoft.com/office/drawing/2014/main" id="{3265842B-64BF-4E71-9D86-0B329EA12E4A}"/>
              </a:ext>
            </a:extLst>
          </p:cNvPr>
          <p:cNvSpPr/>
          <p:nvPr/>
        </p:nvSpPr>
        <p:spPr>
          <a:xfrm>
            <a:off x="4850292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5" name="Oval 6794">
            <a:extLst>
              <a:ext uri="{FF2B5EF4-FFF2-40B4-BE49-F238E27FC236}">
                <a16:creationId xmlns:a16="http://schemas.microsoft.com/office/drawing/2014/main" id="{0E84AEF5-800E-4E87-BB84-C33F713CEF1B}"/>
              </a:ext>
            </a:extLst>
          </p:cNvPr>
          <p:cNvSpPr/>
          <p:nvPr/>
        </p:nvSpPr>
        <p:spPr>
          <a:xfrm>
            <a:off x="29883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7" name="Oval 6796">
            <a:extLst>
              <a:ext uri="{FF2B5EF4-FFF2-40B4-BE49-F238E27FC236}">
                <a16:creationId xmlns:a16="http://schemas.microsoft.com/office/drawing/2014/main" id="{D4F71D90-D8AB-4736-AD24-8A362105DD8A}"/>
              </a:ext>
            </a:extLst>
          </p:cNvPr>
          <p:cNvSpPr/>
          <p:nvPr/>
        </p:nvSpPr>
        <p:spPr>
          <a:xfrm>
            <a:off x="333954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9" name="Oval 6798">
            <a:extLst>
              <a:ext uri="{FF2B5EF4-FFF2-40B4-BE49-F238E27FC236}">
                <a16:creationId xmlns:a16="http://schemas.microsoft.com/office/drawing/2014/main" id="{7DE2AB33-6E6E-45FF-8726-7E26383C0405}"/>
              </a:ext>
            </a:extLst>
          </p:cNvPr>
          <p:cNvSpPr/>
          <p:nvPr/>
        </p:nvSpPr>
        <p:spPr>
          <a:xfrm>
            <a:off x="371060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1" name="Oval 6800">
            <a:extLst>
              <a:ext uri="{FF2B5EF4-FFF2-40B4-BE49-F238E27FC236}">
                <a16:creationId xmlns:a16="http://schemas.microsoft.com/office/drawing/2014/main" id="{774D0209-F9FE-4447-B3D4-860D2F46CCF7}"/>
              </a:ext>
            </a:extLst>
          </p:cNvPr>
          <p:cNvSpPr/>
          <p:nvPr/>
        </p:nvSpPr>
        <p:spPr>
          <a:xfrm>
            <a:off x="40816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3" name="Oval 6802">
            <a:extLst>
              <a:ext uri="{FF2B5EF4-FFF2-40B4-BE49-F238E27FC236}">
                <a16:creationId xmlns:a16="http://schemas.microsoft.com/office/drawing/2014/main" id="{E7F07ED8-2424-417E-A591-E4655602F9DB}"/>
              </a:ext>
            </a:extLst>
          </p:cNvPr>
          <p:cNvSpPr/>
          <p:nvPr/>
        </p:nvSpPr>
        <p:spPr>
          <a:xfrm>
            <a:off x="4465980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5" name="Oval 6804">
            <a:extLst>
              <a:ext uri="{FF2B5EF4-FFF2-40B4-BE49-F238E27FC236}">
                <a16:creationId xmlns:a16="http://schemas.microsoft.com/office/drawing/2014/main" id="{BF324595-FBDC-4624-9923-ECBA491C4A20}"/>
              </a:ext>
            </a:extLst>
          </p:cNvPr>
          <p:cNvSpPr/>
          <p:nvPr/>
        </p:nvSpPr>
        <p:spPr>
          <a:xfrm>
            <a:off x="4850292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7" name="Oval 6806">
            <a:extLst>
              <a:ext uri="{FF2B5EF4-FFF2-40B4-BE49-F238E27FC236}">
                <a16:creationId xmlns:a16="http://schemas.microsoft.com/office/drawing/2014/main" id="{1941BB9A-6169-4F22-9A7C-4FF806A89CFF}"/>
              </a:ext>
            </a:extLst>
          </p:cNvPr>
          <p:cNvSpPr/>
          <p:nvPr/>
        </p:nvSpPr>
        <p:spPr>
          <a:xfrm>
            <a:off x="29883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9" name="Oval 6808">
            <a:extLst>
              <a:ext uri="{FF2B5EF4-FFF2-40B4-BE49-F238E27FC236}">
                <a16:creationId xmlns:a16="http://schemas.microsoft.com/office/drawing/2014/main" id="{FD2C8583-D59A-44D3-8796-DA0DA9A76599}"/>
              </a:ext>
            </a:extLst>
          </p:cNvPr>
          <p:cNvSpPr/>
          <p:nvPr/>
        </p:nvSpPr>
        <p:spPr>
          <a:xfrm>
            <a:off x="333954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1" name="Oval 6810">
            <a:extLst>
              <a:ext uri="{FF2B5EF4-FFF2-40B4-BE49-F238E27FC236}">
                <a16:creationId xmlns:a16="http://schemas.microsoft.com/office/drawing/2014/main" id="{5E50595C-9011-4F6E-9549-2E0628C5B0C5}"/>
              </a:ext>
            </a:extLst>
          </p:cNvPr>
          <p:cNvSpPr/>
          <p:nvPr/>
        </p:nvSpPr>
        <p:spPr>
          <a:xfrm>
            <a:off x="371060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3" name="Oval 6812">
            <a:extLst>
              <a:ext uri="{FF2B5EF4-FFF2-40B4-BE49-F238E27FC236}">
                <a16:creationId xmlns:a16="http://schemas.microsoft.com/office/drawing/2014/main" id="{98A1A7F4-EC0C-424F-B594-07B59364E50B}"/>
              </a:ext>
            </a:extLst>
          </p:cNvPr>
          <p:cNvSpPr/>
          <p:nvPr/>
        </p:nvSpPr>
        <p:spPr>
          <a:xfrm>
            <a:off x="4081668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5" name="Oval 6814">
            <a:extLst>
              <a:ext uri="{FF2B5EF4-FFF2-40B4-BE49-F238E27FC236}">
                <a16:creationId xmlns:a16="http://schemas.microsoft.com/office/drawing/2014/main" id="{9D328A23-A810-47E3-AFCC-000963874F81}"/>
              </a:ext>
            </a:extLst>
          </p:cNvPr>
          <p:cNvSpPr/>
          <p:nvPr/>
        </p:nvSpPr>
        <p:spPr>
          <a:xfrm>
            <a:off x="4465980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7" name="Oval 6816">
            <a:extLst>
              <a:ext uri="{FF2B5EF4-FFF2-40B4-BE49-F238E27FC236}">
                <a16:creationId xmlns:a16="http://schemas.microsoft.com/office/drawing/2014/main" id="{B076CA41-B10A-4EF4-AE20-E9D75AA174A1}"/>
              </a:ext>
            </a:extLst>
          </p:cNvPr>
          <p:cNvSpPr/>
          <p:nvPr/>
        </p:nvSpPr>
        <p:spPr>
          <a:xfrm>
            <a:off x="4850292" y="2789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9" name="Oval 6818">
            <a:extLst>
              <a:ext uri="{FF2B5EF4-FFF2-40B4-BE49-F238E27FC236}">
                <a16:creationId xmlns:a16="http://schemas.microsoft.com/office/drawing/2014/main" id="{9ADA9D76-9A3A-4CC4-B325-E63FBA8EC340}"/>
              </a:ext>
            </a:extLst>
          </p:cNvPr>
          <p:cNvSpPr/>
          <p:nvPr/>
        </p:nvSpPr>
        <p:spPr>
          <a:xfrm>
            <a:off x="2988368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1" name="Oval 6820">
            <a:extLst>
              <a:ext uri="{FF2B5EF4-FFF2-40B4-BE49-F238E27FC236}">
                <a16:creationId xmlns:a16="http://schemas.microsoft.com/office/drawing/2014/main" id="{9EC99E58-679E-4BC7-87FD-1ABE809CAB6B}"/>
              </a:ext>
            </a:extLst>
          </p:cNvPr>
          <p:cNvSpPr/>
          <p:nvPr/>
        </p:nvSpPr>
        <p:spPr>
          <a:xfrm>
            <a:off x="3339548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3" name="Oval 6822">
            <a:extLst>
              <a:ext uri="{FF2B5EF4-FFF2-40B4-BE49-F238E27FC236}">
                <a16:creationId xmlns:a16="http://schemas.microsoft.com/office/drawing/2014/main" id="{FD1B92F1-0F04-4A1F-920A-DD5C261EC023}"/>
              </a:ext>
            </a:extLst>
          </p:cNvPr>
          <p:cNvSpPr/>
          <p:nvPr/>
        </p:nvSpPr>
        <p:spPr>
          <a:xfrm>
            <a:off x="3710608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5" name="Oval 6824">
            <a:extLst>
              <a:ext uri="{FF2B5EF4-FFF2-40B4-BE49-F238E27FC236}">
                <a16:creationId xmlns:a16="http://schemas.microsoft.com/office/drawing/2014/main" id="{32FBCEBB-5FEF-417B-8C50-D5D03713E597}"/>
              </a:ext>
            </a:extLst>
          </p:cNvPr>
          <p:cNvSpPr/>
          <p:nvPr/>
        </p:nvSpPr>
        <p:spPr>
          <a:xfrm>
            <a:off x="4081668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7" name="Oval 6826">
            <a:extLst>
              <a:ext uri="{FF2B5EF4-FFF2-40B4-BE49-F238E27FC236}">
                <a16:creationId xmlns:a16="http://schemas.microsoft.com/office/drawing/2014/main" id="{ED26749F-E242-4D17-831C-C6F0E8255D56}"/>
              </a:ext>
            </a:extLst>
          </p:cNvPr>
          <p:cNvSpPr/>
          <p:nvPr/>
        </p:nvSpPr>
        <p:spPr>
          <a:xfrm>
            <a:off x="4465980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9" name="Oval 6828">
            <a:extLst>
              <a:ext uri="{FF2B5EF4-FFF2-40B4-BE49-F238E27FC236}">
                <a16:creationId xmlns:a16="http://schemas.microsoft.com/office/drawing/2014/main" id="{7B2D1561-9C20-4D1F-BF77-52A159DECE1D}"/>
              </a:ext>
            </a:extLst>
          </p:cNvPr>
          <p:cNvSpPr/>
          <p:nvPr/>
        </p:nvSpPr>
        <p:spPr>
          <a:xfrm>
            <a:off x="4850292" y="2789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1" name="Oval 6830">
            <a:extLst>
              <a:ext uri="{FF2B5EF4-FFF2-40B4-BE49-F238E27FC236}">
                <a16:creationId xmlns:a16="http://schemas.microsoft.com/office/drawing/2014/main" id="{86C281AE-217A-4DBA-8DA9-E24D2EE34C5E}"/>
              </a:ext>
            </a:extLst>
          </p:cNvPr>
          <p:cNvSpPr/>
          <p:nvPr/>
        </p:nvSpPr>
        <p:spPr>
          <a:xfrm>
            <a:off x="31407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3" name="Oval 6832">
            <a:extLst>
              <a:ext uri="{FF2B5EF4-FFF2-40B4-BE49-F238E27FC236}">
                <a16:creationId xmlns:a16="http://schemas.microsoft.com/office/drawing/2014/main" id="{1309A804-09D1-4325-A5D0-F09B4C9859D0}"/>
              </a:ext>
            </a:extLst>
          </p:cNvPr>
          <p:cNvSpPr/>
          <p:nvPr/>
        </p:nvSpPr>
        <p:spPr>
          <a:xfrm>
            <a:off x="349194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5" name="Oval 6834">
            <a:extLst>
              <a:ext uri="{FF2B5EF4-FFF2-40B4-BE49-F238E27FC236}">
                <a16:creationId xmlns:a16="http://schemas.microsoft.com/office/drawing/2014/main" id="{DD138CC0-51FC-463B-8772-9A4109DBA27A}"/>
              </a:ext>
            </a:extLst>
          </p:cNvPr>
          <p:cNvSpPr/>
          <p:nvPr/>
        </p:nvSpPr>
        <p:spPr>
          <a:xfrm>
            <a:off x="386300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7" name="Oval 6836">
            <a:extLst>
              <a:ext uri="{FF2B5EF4-FFF2-40B4-BE49-F238E27FC236}">
                <a16:creationId xmlns:a16="http://schemas.microsoft.com/office/drawing/2014/main" id="{518575CE-3286-4A7E-85CF-A7ABCB25693A}"/>
              </a:ext>
            </a:extLst>
          </p:cNvPr>
          <p:cNvSpPr/>
          <p:nvPr/>
        </p:nvSpPr>
        <p:spPr>
          <a:xfrm>
            <a:off x="42340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9" name="Oval 6838">
            <a:extLst>
              <a:ext uri="{FF2B5EF4-FFF2-40B4-BE49-F238E27FC236}">
                <a16:creationId xmlns:a16="http://schemas.microsoft.com/office/drawing/2014/main" id="{397E5BF9-F537-4633-AB60-A9896A15763C}"/>
              </a:ext>
            </a:extLst>
          </p:cNvPr>
          <p:cNvSpPr/>
          <p:nvPr/>
        </p:nvSpPr>
        <p:spPr>
          <a:xfrm>
            <a:off x="4618380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1" name="Oval 6840">
            <a:extLst>
              <a:ext uri="{FF2B5EF4-FFF2-40B4-BE49-F238E27FC236}">
                <a16:creationId xmlns:a16="http://schemas.microsoft.com/office/drawing/2014/main" id="{8B0591F6-4D30-4F8A-870B-093C36E9F19D}"/>
              </a:ext>
            </a:extLst>
          </p:cNvPr>
          <p:cNvSpPr/>
          <p:nvPr/>
        </p:nvSpPr>
        <p:spPr>
          <a:xfrm>
            <a:off x="5002692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3" name="Oval 6842">
            <a:extLst>
              <a:ext uri="{FF2B5EF4-FFF2-40B4-BE49-F238E27FC236}">
                <a16:creationId xmlns:a16="http://schemas.microsoft.com/office/drawing/2014/main" id="{59C5D2F2-EE6A-420A-AA43-934295759ED2}"/>
              </a:ext>
            </a:extLst>
          </p:cNvPr>
          <p:cNvSpPr/>
          <p:nvPr/>
        </p:nvSpPr>
        <p:spPr>
          <a:xfrm>
            <a:off x="31407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5" name="Oval 6844">
            <a:extLst>
              <a:ext uri="{FF2B5EF4-FFF2-40B4-BE49-F238E27FC236}">
                <a16:creationId xmlns:a16="http://schemas.microsoft.com/office/drawing/2014/main" id="{47C06ACD-E716-4F1A-B2AB-FFE7BC762CAB}"/>
              </a:ext>
            </a:extLst>
          </p:cNvPr>
          <p:cNvSpPr/>
          <p:nvPr/>
        </p:nvSpPr>
        <p:spPr>
          <a:xfrm>
            <a:off x="349194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7" name="Oval 6846">
            <a:extLst>
              <a:ext uri="{FF2B5EF4-FFF2-40B4-BE49-F238E27FC236}">
                <a16:creationId xmlns:a16="http://schemas.microsoft.com/office/drawing/2014/main" id="{583C15E8-E5C3-4D08-B537-96E7D69DB27A}"/>
              </a:ext>
            </a:extLst>
          </p:cNvPr>
          <p:cNvSpPr/>
          <p:nvPr/>
        </p:nvSpPr>
        <p:spPr>
          <a:xfrm>
            <a:off x="386300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Oval 6848">
            <a:extLst>
              <a:ext uri="{FF2B5EF4-FFF2-40B4-BE49-F238E27FC236}">
                <a16:creationId xmlns:a16="http://schemas.microsoft.com/office/drawing/2014/main" id="{A0FFDA63-16F3-4FD8-9653-BABFB8F39AE8}"/>
              </a:ext>
            </a:extLst>
          </p:cNvPr>
          <p:cNvSpPr/>
          <p:nvPr/>
        </p:nvSpPr>
        <p:spPr>
          <a:xfrm>
            <a:off x="42340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1" name="Oval 6850">
            <a:extLst>
              <a:ext uri="{FF2B5EF4-FFF2-40B4-BE49-F238E27FC236}">
                <a16:creationId xmlns:a16="http://schemas.microsoft.com/office/drawing/2014/main" id="{CC32D6EF-D785-424D-B2A1-E2D77919E888}"/>
              </a:ext>
            </a:extLst>
          </p:cNvPr>
          <p:cNvSpPr/>
          <p:nvPr/>
        </p:nvSpPr>
        <p:spPr>
          <a:xfrm>
            <a:off x="4618380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3" name="Oval 6852">
            <a:extLst>
              <a:ext uri="{FF2B5EF4-FFF2-40B4-BE49-F238E27FC236}">
                <a16:creationId xmlns:a16="http://schemas.microsoft.com/office/drawing/2014/main" id="{460514BA-B5E4-4EDE-8656-B5FC6C095D0C}"/>
              </a:ext>
            </a:extLst>
          </p:cNvPr>
          <p:cNvSpPr/>
          <p:nvPr/>
        </p:nvSpPr>
        <p:spPr>
          <a:xfrm>
            <a:off x="5002692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5" name="Oval 6854">
            <a:extLst>
              <a:ext uri="{FF2B5EF4-FFF2-40B4-BE49-F238E27FC236}">
                <a16:creationId xmlns:a16="http://schemas.microsoft.com/office/drawing/2014/main" id="{7692ADC3-1162-4192-BAE9-979CC7F316EA}"/>
              </a:ext>
            </a:extLst>
          </p:cNvPr>
          <p:cNvSpPr/>
          <p:nvPr/>
        </p:nvSpPr>
        <p:spPr>
          <a:xfrm>
            <a:off x="31407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7" name="Oval 6856">
            <a:extLst>
              <a:ext uri="{FF2B5EF4-FFF2-40B4-BE49-F238E27FC236}">
                <a16:creationId xmlns:a16="http://schemas.microsoft.com/office/drawing/2014/main" id="{BB5C8249-C4BC-4F3A-9405-B196231EC9BC}"/>
              </a:ext>
            </a:extLst>
          </p:cNvPr>
          <p:cNvSpPr/>
          <p:nvPr/>
        </p:nvSpPr>
        <p:spPr>
          <a:xfrm>
            <a:off x="349194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9" name="Oval 6858">
            <a:extLst>
              <a:ext uri="{FF2B5EF4-FFF2-40B4-BE49-F238E27FC236}">
                <a16:creationId xmlns:a16="http://schemas.microsoft.com/office/drawing/2014/main" id="{52582EF1-A268-4A65-819A-764329D11E86}"/>
              </a:ext>
            </a:extLst>
          </p:cNvPr>
          <p:cNvSpPr/>
          <p:nvPr/>
        </p:nvSpPr>
        <p:spPr>
          <a:xfrm>
            <a:off x="386300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" name="Oval 6860">
            <a:extLst>
              <a:ext uri="{FF2B5EF4-FFF2-40B4-BE49-F238E27FC236}">
                <a16:creationId xmlns:a16="http://schemas.microsoft.com/office/drawing/2014/main" id="{9C78FB15-B317-43DE-9B1F-616B4083257C}"/>
              </a:ext>
            </a:extLst>
          </p:cNvPr>
          <p:cNvSpPr/>
          <p:nvPr/>
        </p:nvSpPr>
        <p:spPr>
          <a:xfrm>
            <a:off x="4234068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3" name="Oval 6862">
            <a:extLst>
              <a:ext uri="{FF2B5EF4-FFF2-40B4-BE49-F238E27FC236}">
                <a16:creationId xmlns:a16="http://schemas.microsoft.com/office/drawing/2014/main" id="{C1DA21F0-4379-4A4E-AAB4-31F37C2BE4A7}"/>
              </a:ext>
            </a:extLst>
          </p:cNvPr>
          <p:cNvSpPr/>
          <p:nvPr/>
        </p:nvSpPr>
        <p:spPr>
          <a:xfrm>
            <a:off x="4618380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5" name="Oval 6864">
            <a:extLst>
              <a:ext uri="{FF2B5EF4-FFF2-40B4-BE49-F238E27FC236}">
                <a16:creationId xmlns:a16="http://schemas.microsoft.com/office/drawing/2014/main" id="{C5557135-C150-4874-943E-6E255F0BC5A5}"/>
              </a:ext>
            </a:extLst>
          </p:cNvPr>
          <p:cNvSpPr/>
          <p:nvPr/>
        </p:nvSpPr>
        <p:spPr>
          <a:xfrm>
            <a:off x="5002692" y="2941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7" name="Oval 6866">
            <a:extLst>
              <a:ext uri="{FF2B5EF4-FFF2-40B4-BE49-F238E27FC236}">
                <a16:creationId xmlns:a16="http://schemas.microsoft.com/office/drawing/2014/main" id="{C061858D-2652-4A49-9BFC-47088B8BF85D}"/>
              </a:ext>
            </a:extLst>
          </p:cNvPr>
          <p:cNvSpPr/>
          <p:nvPr/>
        </p:nvSpPr>
        <p:spPr>
          <a:xfrm>
            <a:off x="3140768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9" name="Oval 6868">
            <a:extLst>
              <a:ext uri="{FF2B5EF4-FFF2-40B4-BE49-F238E27FC236}">
                <a16:creationId xmlns:a16="http://schemas.microsoft.com/office/drawing/2014/main" id="{DDB3F730-4D3F-4638-8405-8B53BE9EBBFD}"/>
              </a:ext>
            </a:extLst>
          </p:cNvPr>
          <p:cNvSpPr/>
          <p:nvPr/>
        </p:nvSpPr>
        <p:spPr>
          <a:xfrm>
            <a:off x="3491948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1" name="Oval 6870">
            <a:extLst>
              <a:ext uri="{FF2B5EF4-FFF2-40B4-BE49-F238E27FC236}">
                <a16:creationId xmlns:a16="http://schemas.microsoft.com/office/drawing/2014/main" id="{BB726244-5C88-4BE1-8ACD-374A9A47968E}"/>
              </a:ext>
            </a:extLst>
          </p:cNvPr>
          <p:cNvSpPr/>
          <p:nvPr/>
        </p:nvSpPr>
        <p:spPr>
          <a:xfrm>
            <a:off x="3863008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3" name="Oval 6872">
            <a:extLst>
              <a:ext uri="{FF2B5EF4-FFF2-40B4-BE49-F238E27FC236}">
                <a16:creationId xmlns:a16="http://schemas.microsoft.com/office/drawing/2014/main" id="{A6208D20-E146-435F-9793-F819BA1C0512}"/>
              </a:ext>
            </a:extLst>
          </p:cNvPr>
          <p:cNvSpPr/>
          <p:nvPr/>
        </p:nvSpPr>
        <p:spPr>
          <a:xfrm>
            <a:off x="4234068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5" name="Oval 6874">
            <a:extLst>
              <a:ext uri="{FF2B5EF4-FFF2-40B4-BE49-F238E27FC236}">
                <a16:creationId xmlns:a16="http://schemas.microsoft.com/office/drawing/2014/main" id="{467A3203-0AF5-4050-8F90-5C73B93F5EA0}"/>
              </a:ext>
            </a:extLst>
          </p:cNvPr>
          <p:cNvSpPr/>
          <p:nvPr/>
        </p:nvSpPr>
        <p:spPr>
          <a:xfrm>
            <a:off x="4618380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7" name="Oval 6876">
            <a:extLst>
              <a:ext uri="{FF2B5EF4-FFF2-40B4-BE49-F238E27FC236}">
                <a16:creationId xmlns:a16="http://schemas.microsoft.com/office/drawing/2014/main" id="{5BAF5997-9E08-41DB-A7A5-8398333791C5}"/>
              </a:ext>
            </a:extLst>
          </p:cNvPr>
          <p:cNvSpPr/>
          <p:nvPr/>
        </p:nvSpPr>
        <p:spPr>
          <a:xfrm>
            <a:off x="5002692" y="2941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9" name="Oval 6878">
            <a:extLst>
              <a:ext uri="{FF2B5EF4-FFF2-40B4-BE49-F238E27FC236}">
                <a16:creationId xmlns:a16="http://schemas.microsoft.com/office/drawing/2014/main" id="{26957A51-3D18-4828-8F83-735AF14AFAF4}"/>
              </a:ext>
            </a:extLst>
          </p:cNvPr>
          <p:cNvSpPr/>
          <p:nvPr/>
        </p:nvSpPr>
        <p:spPr>
          <a:xfrm>
            <a:off x="3293165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1" name="Oval 6880">
            <a:extLst>
              <a:ext uri="{FF2B5EF4-FFF2-40B4-BE49-F238E27FC236}">
                <a16:creationId xmlns:a16="http://schemas.microsoft.com/office/drawing/2014/main" id="{68217EFA-9AC0-4307-8B0E-A21EB87EA552}"/>
              </a:ext>
            </a:extLst>
          </p:cNvPr>
          <p:cNvSpPr/>
          <p:nvPr/>
        </p:nvSpPr>
        <p:spPr>
          <a:xfrm>
            <a:off x="364434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3" name="Oval 6882">
            <a:extLst>
              <a:ext uri="{FF2B5EF4-FFF2-40B4-BE49-F238E27FC236}">
                <a16:creationId xmlns:a16="http://schemas.microsoft.com/office/drawing/2014/main" id="{E0F1143E-92CF-4882-B069-2AF8F90B396D}"/>
              </a:ext>
            </a:extLst>
          </p:cNvPr>
          <p:cNvSpPr/>
          <p:nvPr/>
        </p:nvSpPr>
        <p:spPr>
          <a:xfrm>
            <a:off x="401540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5" name="Oval 6884">
            <a:extLst>
              <a:ext uri="{FF2B5EF4-FFF2-40B4-BE49-F238E27FC236}">
                <a16:creationId xmlns:a16="http://schemas.microsoft.com/office/drawing/2014/main" id="{62E6BB31-AB27-4A04-99BE-6B2C8778DCC1}"/>
              </a:ext>
            </a:extLst>
          </p:cNvPr>
          <p:cNvSpPr/>
          <p:nvPr/>
        </p:nvSpPr>
        <p:spPr>
          <a:xfrm>
            <a:off x="438646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7" name="Oval 6886">
            <a:extLst>
              <a:ext uri="{FF2B5EF4-FFF2-40B4-BE49-F238E27FC236}">
                <a16:creationId xmlns:a16="http://schemas.microsoft.com/office/drawing/2014/main" id="{011712A4-4494-4389-AA2A-4F20BF83FEC7}"/>
              </a:ext>
            </a:extLst>
          </p:cNvPr>
          <p:cNvSpPr/>
          <p:nvPr/>
        </p:nvSpPr>
        <p:spPr>
          <a:xfrm>
            <a:off x="4770780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9" name="Oval 6888">
            <a:extLst>
              <a:ext uri="{FF2B5EF4-FFF2-40B4-BE49-F238E27FC236}">
                <a16:creationId xmlns:a16="http://schemas.microsoft.com/office/drawing/2014/main" id="{E859E9E7-C669-4EF6-8C34-367E2B8FA395}"/>
              </a:ext>
            </a:extLst>
          </p:cNvPr>
          <p:cNvSpPr/>
          <p:nvPr/>
        </p:nvSpPr>
        <p:spPr>
          <a:xfrm>
            <a:off x="5155092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1" name="Oval 6890">
            <a:extLst>
              <a:ext uri="{FF2B5EF4-FFF2-40B4-BE49-F238E27FC236}">
                <a16:creationId xmlns:a16="http://schemas.microsoft.com/office/drawing/2014/main" id="{A3827BF1-2883-443F-9F7F-4DC5DA9EC969}"/>
              </a:ext>
            </a:extLst>
          </p:cNvPr>
          <p:cNvSpPr/>
          <p:nvPr/>
        </p:nvSpPr>
        <p:spPr>
          <a:xfrm>
            <a:off x="3293165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3" name="Oval 6892">
            <a:extLst>
              <a:ext uri="{FF2B5EF4-FFF2-40B4-BE49-F238E27FC236}">
                <a16:creationId xmlns:a16="http://schemas.microsoft.com/office/drawing/2014/main" id="{F6F9DCAE-01D7-40F9-9C73-80476C68EE3C}"/>
              </a:ext>
            </a:extLst>
          </p:cNvPr>
          <p:cNvSpPr/>
          <p:nvPr/>
        </p:nvSpPr>
        <p:spPr>
          <a:xfrm>
            <a:off x="364434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5" name="Oval 6894">
            <a:extLst>
              <a:ext uri="{FF2B5EF4-FFF2-40B4-BE49-F238E27FC236}">
                <a16:creationId xmlns:a16="http://schemas.microsoft.com/office/drawing/2014/main" id="{B1982D74-050C-482A-9E16-8B21742B8D61}"/>
              </a:ext>
            </a:extLst>
          </p:cNvPr>
          <p:cNvSpPr/>
          <p:nvPr/>
        </p:nvSpPr>
        <p:spPr>
          <a:xfrm>
            <a:off x="401540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7" name="Oval 6896">
            <a:extLst>
              <a:ext uri="{FF2B5EF4-FFF2-40B4-BE49-F238E27FC236}">
                <a16:creationId xmlns:a16="http://schemas.microsoft.com/office/drawing/2014/main" id="{11A4BE04-3729-4616-BBAF-EC43565CEF32}"/>
              </a:ext>
            </a:extLst>
          </p:cNvPr>
          <p:cNvSpPr/>
          <p:nvPr/>
        </p:nvSpPr>
        <p:spPr>
          <a:xfrm>
            <a:off x="438646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9" name="Oval 6898">
            <a:extLst>
              <a:ext uri="{FF2B5EF4-FFF2-40B4-BE49-F238E27FC236}">
                <a16:creationId xmlns:a16="http://schemas.microsoft.com/office/drawing/2014/main" id="{1CA2CD82-723D-4E65-AC8E-98E2C9D2B17B}"/>
              </a:ext>
            </a:extLst>
          </p:cNvPr>
          <p:cNvSpPr/>
          <p:nvPr/>
        </p:nvSpPr>
        <p:spPr>
          <a:xfrm>
            <a:off x="4770780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1" name="Oval 6900">
            <a:extLst>
              <a:ext uri="{FF2B5EF4-FFF2-40B4-BE49-F238E27FC236}">
                <a16:creationId xmlns:a16="http://schemas.microsoft.com/office/drawing/2014/main" id="{7C5C27B3-18F3-49B7-8DC3-3E7A76BDC108}"/>
              </a:ext>
            </a:extLst>
          </p:cNvPr>
          <p:cNvSpPr/>
          <p:nvPr/>
        </p:nvSpPr>
        <p:spPr>
          <a:xfrm>
            <a:off x="5155092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3" name="Oval 6902">
            <a:extLst>
              <a:ext uri="{FF2B5EF4-FFF2-40B4-BE49-F238E27FC236}">
                <a16:creationId xmlns:a16="http://schemas.microsoft.com/office/drawing/2014/main" id="{4DC54B52-CFA4-47B5-AD60-E306CEA5C272}"/>
              </a:ext>
            </a:extLst>
          </p:cNvPr>
          <p:cNvSpPr/>
          <p:nvPr/>
        </p:nvSpPr>
        <p:spPr>
          <a:xfrm>
            <a:off x="3293165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5" name="Oval 6904">
            <a:extLst>
              <a:ext uri="{FF2B5EF4-FFF2-40B4-BE49-F238E27FC236}">
                <a16:creationId xmlns:a16="http://schemas.microsoft.com/office/drawing/2014/main" id="{4890B430-DA92-476E-8280-D41950DA9600}"/>
              </a:ext>
            </a:extLst>
          </p:cNvPr>
          <p:cNvSpPr/>
          <p:nvPr/>
        </p:nvSpPr>
        <p:spPr>
          <a:xfrm>
            <a:off x="364434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7" name="Oval 6906">
            <a:extLst>
              <a:ext uri="{FF2B5EF4-FFF2-40B4-BE49-F238E27FC236}">
                <a16:creationId xmlns:a16="http://schemas.microsoft.com/office/drawing/2014/main" id="{E89B4200-B57B-42B7-85DA-AFBD2990A46A}"/>
              </a:ext>
            </a:extLst>
          </p:cNvPr>
          <p:cNvSpPr/>
          <p:nvPr/>
        </p:nvSpPr>
        <p:spPr>
          <a:xfrm>
            <a:off x="401540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9" name="Oval 6908">
            <a:extLst>
              <a:ext uri="{FF2B5EF4-FFF2-40B4-BE49-F238E27FC236}">
                <a16:creationId xmlns:a16="http://schemas.microsoft.com/office/drawing/2014/main" id="{03E05779-4A1A-4C5B-89ED-05EF16642EC5}"/>
              </a:ext>
            </a:extLst>
          </p:cNvPr>
          <p:cNvSpPr/>
          <p:nvPr/>
        </p:nvSpPr>
        <p:spPr>
          <a:xfrm>
            <a:off x="4386468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1" name="Oval 6910">
            <a:extLst>
              <a:ext uri="{FF2B5EF4-FFF2-40B4-BE49-F238E27FC236}">
                <a16:creationId xmlns:a16="http://schemas.microsoft.com/office/drawing/2014/main" id="{FB257621-D5FD-43ED-9B71-A285F99476B6}"/>
              </a:ext>
            </a:extLst>
          </p:cNvPr>
          <p:cNvSpPr/>
          <p:nvPr/>
        </p:nvSpPr>
        <p:spPr>
          <a:xfrm>
            <a:off x="4770780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3" name="Oval 6912">
            <a:extLst>
              <a:ext uri="{FF2B5EF4-FFF2-40B4-BE49-F238E27FC236}">
                <a16:creationId xmlns:a16="http://schemas.microsoft.com/office/drawing/2014/main" id="{72156D45-D392-47CF-969B-A7453A803C6B}"/>
              </a:ext>
            </a:extLst>
          </p:cNvPr>
          <p:cNvSpPr/>
          <p:nvPr/>
        </p:nvSpPr>
        <p:spPr>
          <a:xfrm>
            <a:off x="5155092" y="3094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5" name="Oval 6914">
            <a:extLst>
              <a:ext uri="{FF2B5EF4-FFF2-40B4-BE49-F238E27FC236}">
                <a16:creationId xmlns:a16="http://schemas.microsoft.com/office/drawing/2014/main" id="{4E774CAA-06B2-4C55-8DF7-D105357E8572}"/>
              </a:ext>
            </a:extLst>
          </p:cNvPr>
          <p:cNvSpPr/>
          <p:nvPr/>
        </p:nvSpPr>
        <p:spPr>
          <a:xfrm>
            <a:off x="3293165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7" name="Oval 6916">
            <a:extLst>
              <a:ext uri="{FF2B5EF4-FFF2-40B4-BE49-F238E27FC236}">
                <a16:creationId xmlns:a16="http://schemas.microsoft.com/office/drawing/2014/main" id="{45E41689-50D4-4878-AE64-E1054B839BD9}"/>
              </a:ext>
            </a:extLst>
          </p:cNvPr>
          <p:cNvSpPr/>
          <p:nvPr/>
        </p:nvSpPr>
        <p:spPr>
          <a:xfrm>
            <a:off x="3644348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9" name="Oval 6918">
            <a:extLst>
              <a:ext uri="{FF2B5EF4-FFF2-40B4-BE49-F238E27FC236}">
                <a16:creationId xmlns:a16="http://schemas.microsoft.com/office/drawing/2014/main" id="{9ACCD26A-24FE-4CBF-A82D-B50BEC97FE72}"/>
              </a:ext>
            </a:extLst>
          </p:cNvPr>
          <p:cNvSpPr/>
          <p:nvPr/>
        </p:nvSpPr>
        <p:spPr>
          <a:xfrm>
            <a:off x="4015408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1" name="Oval 6920">
            <a:extLst>
              <a:ext uri="{FF2B5EF4-FFF2-40B4-BE49-F238E27FC236}">
                <a16:creationId xmlns:a16="http://schemas.microsoft.com/office/drawing/2014/main" id="{2C3692BD-789F-440C-BC52-3D3B924A801C}"/>
              </a:ext>
            </a:extLst>
          </p:cNvPr>
          <p:cNvSpPr/>
          <p:nvPr/>
        </p:nvSpPr>
        <p:spPr>
          <a:xfrm>
            <a:off x="4386468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3" name="Oval 6922">
            <a:extLst>
              <a:ext uri="{FF2B5EF4-FFF2-40B4-BE49-F238E27FC236}">
                <a16:creationId xmlns:a16="http://schemas.microsoft.com/office/drawing/2014/main" id="{6C3E99C2-A62B-4506-B396-A824C65CBFE1}"/>
              </a:ext>
            </a:extLst>
          </p:cNvPr>
          <p:cNvSpPr/>
          <p:nvPr/>
        </p:nvSpPr>
        <p:spPr>
          <a:xfrm>
            <a:off x="4770780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5" name="Oval 6924">
            <a:extLst>
              <a:ext uri="{FF2B5EF4-FFF2-40B4-BE49-F238E27FC236}">
                <a16:creationId xmlns:a16="http://schemas.microsoft.com/office/drawing/2014/main" id="{093331AF-8629-408E-A343-086A4B30DF3D}"/>
              </a:ext>
            </a:extLst>
          </p:cNvPr>
          <p:cNvSpPr/>
          <p:nvPr/>
        </p:nvSpPr>
        <p:spPr>
          <a:xfrm>
            <a:off x="5155092" y="3094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7" name="Oval 6926">
            <a:extLst>
              <a:ext uri="{FF2B5EF4-FFF2-40B4-BE49-F238E27FC236}">
                <a16:creationId xmlns:a16="http://schemas.microsoft.com/office/drawing/2014/main" id="{DBF0F866-B472-4806-91DB-E4532FC4193A}"/>
              </a:ext>
            </a:extLst>
          </p:cNvPr>
          <p:cNvSpPr/>
          <p:nvPr/>
        </p:nvSpPr>
        <p:spPr>
          <a:xfrm>
            <a:off x="34455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9" name="Oval 6928">
            <a:extLst>
              <a:ext uri="{FF2B5EF4-FFF2-40B4-BE49-F238E27FC236}">
                <a16:creationId xmlns:a16="http://schemas.microsoft.com/office/drawing/2014/main" id="{FC04644C-9EE8-4688-9A73-FC187852F75C}"/>
              </a:ext>
            </a:extLst>
          </p:cNvPr>
          <p:cNvSpPr/>
          <p:nvPr/>
        </p:nvSpPr>
        <p:spPr>
          <a:xfrm>
            <a:off x="379674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1" name="Oval 6930">
            <a:extLst>
              <a:ext uri="{FF2B5EF4-FFF2-40B4-BE49-F238E27FC236}">
                <a16:creationId xmlns:a16="http://schemas.microsoft.com/office/drawing/2014/main" id="{371FD7A3-8DF4-4C10-BC85-F902ACC3D95F}"/>
              </a:ext>
            </a:extLst>
          </p:cNvPr>
          <p:cNvSpPr/>
          <p:nvPr/>
        </p:nvSpPr>
        <p:spPr>
          <a:xfrm>
            <a:off x="416780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3" name="Oval 6932">
            <a:extLst>
              <a:ext uri="{FF2B5EF4-FFF2-40B4-BE49-F238E27FC236}">
                <a16:creationId xmlns:a16="http://schemas.microsoft.com/office/drawing/2014/main" id="{7B0EAA0F-BB27-429A-B610-0125F6E2B5B5}"/>
              </a:ext>
            </a:extLst>
          </p:cNvPr>
          <p:cNvSpPr/>
          <p:nvPr/>
        </p:nvSpPr>
        <p:spPr>
          <a:xfrm>
            <a:off x="45388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5" name="Oval 6934">
            <a:extLst>
              <a:ext uri="{FF2B5EF4-FFF2-40B4-BE49-F238E27FC236}">
                <a16:creationId xmlns:a16="http://schemas.microsoft.com/office/drawing/2014/main" id="{CFF670AE-7D7F-4E7B-BDC3-44B9DB838A62}"/>
              </a:ext>
            </a:extLst>
          </p:cNvPr>
          <p:cNvSpPr/>
          <p:nvPr/>
        </p:nvSpPr>
        <p:spPr>
          <a:xfrm>
            <a:off x="4923180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7" name="Oval 6936">
            <a:extLst>
              <a:ext uri="{FF2B5EF4-FFF2-40B4-BE49-F238E27FC236}">
                <a16:creationId xmlns:a16="http://schemas.microsoft.com/office/drawing/2014/main" id="{A4E57240-685B-4F25-B7DC-91BEE2948992}"/>
              </a:ext>
            </a:extLst>
          </p:cNvPr>
          <p:cNvSpPr/>
          <p:nvPr/>
        </p:nvSpPr>
        <p:spPr>
          <a:xfrm>
            <a:off x="5307492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9" name="Oval 6938">
            <a:extLst>
              <a:ext uri="{FF2B5EF4-FFF2-40B4-BE49-F238E27FC236}">
                <a16:creationId xmlns:a16="http://schemas.microsoft.com/office/drawing/2014/main" id="{5C6C6C1F-0EBE-4F3D-AC7D-8D6CF7C9AEDF}"/>
              </a:ext>
            </a:extLst>
          </p:cNvPr>
          <p:cNvSpPr/>
          <p:nvPr/>
        </p:nvSpPr>
        <p:spPr>
          <a:xfrm>
            <a:off x="34455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1" name="Oval 6940">
            <a:extLst>
              <a:ext uri="{FF2B5EF4-FFF2-40B4-BE49-F238E27FC236}">
                <a16:creationId xmlns:a16="http://schemas.microsoft.com/office/drawing/2014/main" id="{D700EE7F-AD28-4E75-BDB5-A105C5301423}"/>
              </a:ext>
            </a:extLst>
          </p:cNvPr>
          <p:cNvSpPr/>
          <p:nvPr/>
        </p:nvSpPr>
        <p:spPr>
          <a:xfrm>
            <a:off x="379674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3" name="Oval 6942">
            <a:extLst>
              <a:ext uri="{FF2B5EF4-FFF2-40B4-BE49-F238E27FC236}">
                <a16:creationId xmlns:a16="http://schemas.microsoft.com/office/drawing/2014/main" id="{23FED5AA-E673-4D91-95D0-35DF4F635F89}"/>
              </a:ext>
            </a:extLst>
          </p:cNvPr>
          <p:cNvSpPr/>
          <p:nvPr/>
        </p:nvSpPr>
        <p:spPr>
          <a:xfrm>
            <a:off x="416780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5" name="Oval 6944">
            <a:extLst>
              <a:ext uri="{FF2B5EF4-FFF2-40B4-BE49-F238E27FC236}">
                <a16:creationId xmlns:a16="http://schemas.microsoft.com/office/drawing/2014/main" id="{E3AA0922-821E-46ED-AC43-05A8E7AFCCA4}"/>
              </a:ext>
            </a:extLst>
          </p:cNvPr>
          <p:cNvSpPr/>
          <p:nvPr/>
        </p:nvSpPr>
        <p:spPr>
          <a:xfrm>
            <a:off x="45388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7" name="Oval 6946">
            <a:extLst>
              <a:ext uri="{FF2B5EF4-FFF2-40B4-BE49-F238E27FC236}">
                <a16:creationId xmlns:a16="http://schemas.microsoft.com/office/drawing/2014/main" id="{7056E28E-E683-47B7-9022-7CDC0F4DBE5E}"/>
              </a:ext>
            </a:extLst>
          </p:cNvPr>
          <p:cNvSpPr/>
          <p:nvPr/>
        </p:nvSpPr>
        <p:spPr>
          <a:xfrm>
            <a:off x="4923180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9" name="Oval 6948">
            <a:extLst>
              <a:ext uri="{FF2B5EF4-FFF2-40B4-BE49-F238E27FC236}">
                <a16:creationId xmlns:a16="http://schemas.microsoft.com/office/drawing/2014/main" id="{DF1AB282-3174-450A-9A56-FE6C324CA5AC}"/>
              </a:ext>
            </a:extLst>
          </p:cNvPr>
          <p:cNvSpPr/>
          <p:nvPr/>
        </p:nvSpPr>
        <p:spPr>
          <a:xfrm>
            <a:off x="5307492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1" name="Oval 6950">
            <a:extLst>
              <a:ext uri="{FF2B5EF4-FFF2-40B4-BE49-F238E27FC236}">
                <a16:creationId xmlns:a16="http://schemas.microsoft.com/office/drawing/2014/main" id="{DE29B2F1-BA76-4DFB-B845-277115CB6D57}"/>
              </a:ext>
            </a:extLst>
          </p:cNvPr>
          <p:cNvSpPr/>
          <p:nvPr/>
        </p:nvSpPr>
        <p:spPr>
          <a:xfrm>
            <a:off x="34455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3" name="Oval 6952">
            <a:extLst>
              <a:ext uri="{FF2B5EF4-FFF2-40B4-BE49-F238E27FC236}">
                <a16:creationId xmlns:a16="http://schemas.microsoft.com/office/drawing/2014/main" id="{576E0F45-D3E0-4319-AAEA-6615480FA3FC}"/>
              </a:ext>
            </a:extLst>
          </p:cNvPr>
          <p:cNvSpPr/>
          <p:nvPr/>
        </p:nvSpPr>
        <p:spPr>
          <a:xfrm>
            <a:off x="379674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5" name="Oval 6954">
            <a:extLst>
              <a:ext uri="{FF2B5EF4-FFF2-40B4-BE49-F238E27FC236}">
                <a16:creationId xmlns:a16="http://schemas.microsoft.com/office/drawing/2014/main" id="{B68C6D72-B18A-4457-AD57-C79AE62C80EF}"/>
              </a:ext>
            </a:extLst>
          </p:cNvPr>
          <p:cNvSpPr/>
          <p:nvPr/>
        </p:nvSpPr>
        <p:spPr>
          <a:xfrm>
            <a:off x="416780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7" name="Oval 6956">
            <a:extLst>
              <a:ext uri="{FF2B5EF4-FFF2-40B4-BE49-F238E27FC236}">
                <a16:creationId xmlns:a16="http://schemas.microsoft.com/office/drawing/2014/main" id="{20736BEF-17EA-421C-958E-0520AE79EA12}"/>
              </a:ext>
            </a:extLst>
          </p:cNvPr>
          <p:cNvSpPr/>
          <p:nvPr/>
        </p:nvSpPr>
        <p:spPr>
          <a:xfrm>
            <a:off x="4538868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9" name="Oval 6958">
            <a:extLst>
              <a:ext uri="{FF2B5EF4-FFF2-40B4-BE49-F238E27FC236}">
                <a16:creationId xmlns:a16="http://schemas.microsoft.com/office/drawing/2014/main" id="{42FD1BA1-5C6F-4110-86FD-9E0CB141FC81}"/>
              </a:ext>
            </a:extLst>
          </p:cNvPr>
          <p:cNvSpPr/>
          <p:nvPr/>
        </p:nvSpPr>
        <p:spPr>
          <a:xfrm>
            <a:off x="4923180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1" name="Oval 6960">
            <a:extLst>
              <a:ext uri="{FF2B5EF4-FFF2-40B4-BE49-F238E27FC236}">
                <a16:creationId xmlns:a16="http://schemas.microsoft.com/office/drawing/2014/main" id="{760014D4-3030-4A62-8187-9DB3A2C4423D}"/>
              </a:ext>
            </a:extLst>
          </p:cNvPr>
          <p:cNvSpPr/>
          <p:nvPr/>
        </p:nvSpPr>
        <p:spPr>
          <a:xfrm>
            <a:off x="5307492" y="3246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" name="Oval 6962">
            <a:extLst>
              <a:ext uri="{FF2B5EF4-FFF2-40B4-BE49-F238E27FC236}">
                <a16:creationId xmlns:a16="http://schemas.microsoft.com/office/drawing/2014/main" id="{3A170664-AFB6-49D8-A970-70013F0F407E}"/>
              </a:ext>
            </a:extLst>
          </p:cNvPr>
          <p:cNvSpPr/>
          <p:nvPr/>
        </p:nvSpPr>
        <p:spPr>
          <a:xfrm>
            <a:off x="3445568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5" name="Oval 6964">
            <a:extLst>
              <a:ext uri="{FF2B5EF4-FFF2-40B4-BE49-F238E27FC236}">
                <a16:creationId xmlns:a16="http://schemas.microsoft.com/office/drawing/2014/main" id="{E8EF86D0-483B-4A09-BE64-203FB1DCA09B}"/>
              </a:ext>
            </a:extLst>
          </p:cNvPr>
          <p:cNvSpPr/>
          <p:nvPr/>
        </p:nvSpPr>
        <p:spPr>
          <a:xfrm>
            <a:off x="3796748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7" name="Oval 6966">
            <a:extLst>
              <a:ext uri="{FF2B5EF4-FFF2-40B4-BE49-F238E27FC236}">
                <a16:creationId xmlns:a16="http://schemas.microsoft.com/office/drawing/2014/main" id="{645A6D24-AE37-4C0E-8D20-DD8FB9C2744E}"/>
              </a:ext>
            </a:extLst>
          </p:cNvPr>
          <p:cNvSpPr/>
          <p:nvPr/>
        </p:nvSpPr>
        <p:spPr>
          <a:xfrm>
            <a:off x="4167808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9" name="Oval 6968">
            <a:extLst>
              <a:ext uri="{FF2B5EF4-FFF2-40B4-BE49-F238E27FC236}">
                <a16:creationId xmlns:a16="http://schemas.microsoft.com/office/drawing/2014/main" id="{F1EF0815-EA36-411B-8ED9-C81D1BFD0E9C}"/>
              </a:ext>
            </a:extLst>
          </p:cNvPr>
          <p:cNvSpPr/>
          <p:nvPr/>
        </p:nvSpPr>
        <p:spPr>
          <a:xfrm>
            <a:off x="4538868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1" name="Oval 6970">
            <a:extLst>
              <a:ext uri="{FF2B5EF4-FFF2-40B4-BE49-F238E27FC236}">
                <a16:creationId xmlns:a16="http://schemas.microsoft.com/office/drawing/2014/main" id="{3DB1968F-A2C8-4492-8E5A-9BC9C3708AE3}"/>
              </a:ext>
            </a:extLst>
          </p:cNvPr>
          <p:cNvSpPr/>
          <p:nvPr/>
        </p:nvSpPr>
        <p:spPr>
          <a:xfrm>
            <a:off x="4923180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3" name="Oval 6972">
            <a:extLst>
              <a:ext uri="{FF2B5EF4-FFF2-40B4-BE49-F238E27FC236}">
                <a16:creationId xmlns:a16="http://schemas.microsoft.com/office/drawing/2014/main" id="{D7776F05-AFEF-43F1-A03F-FC233A54AA81}"/>
              </a:ext>
            </a:extLst>
          </p:cNvPr>
          <p:cNvSpPr/>
          <p:nvPr/>
        </p:nvSpPr>
        <p:spPr>
          <a:xfrm>
            <a:off x="5307492" y="3246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5" name="Oval 6974">
            <a:extLst>
              <a:ext uri="{FF2B5EF4-FFF2-40B4-BE49-F238E27FC236}">
                <a16:creationId xmlns:a16="http://schemas.microsoft.com/office/drawing/2014/main" id="{F33C018F-8281-4F80-883F-FD9705B89370}"/>
              </a:ext>
            </a:extLst>
          </p:cNvPr>
          <p:cNvSpPr/>
          <p:nvPr/>
        </p:nvSpPr>
        <p:spPr>
          <a:xfrm>
            <a:off x="35979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7" name="Oval 6976">
            <a:extLst>
              <a:ext uri="{FF2B5EF4-FFF2-40B4-BE49-F238E27FC236}">
                <a16:creationId xmlns:a16="http://schemas.microsoft.com/office/drawing/2014/main" id="{89B7B99B-A6EB-494F-96D4-B79DF96EC252}"/>
              </a:ext>
            </a:extLst>
          </p:cNvPr>
          <p:cNvSpPr/>
          <p:nvPr/>
        </p:nvSpPr>
        <p:spPr>
          <a:xfrm>
            <a:off x="394914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9" name="Oval 6978">
            <a:extLst>
              <a:ext uri="{FF2B5EF4-FFF2-40B4-BE49-F238E27FC236}">
                <a16:creationId xmlns:a16="http://schemas.microsoft.com/office/drawing/2014/main" id="{E0F710FB-EE81-4E56-843D-E3E0A99CD205}"/>
              </a:ext>
            </a:extLst>
          </p:cNvPr>
          <p:cNvSpPr/>
          <p:nvPr/>
        </p:nvSpPr>
        <p:spPr>
          <a:xfrm>
            <a:off x="432020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1" name="Oval 6980">
            <a:extLst>
              <a:ext uri="{FF2B5EF4-FFF2-40B4-BE49-F238E27FC236}">
                <a16:creationId xmlns:a16="http://schemas.microsoft.com/office/drawing/2014/main" id="{D2C7C9A4-4D26-407D-8C5A-DBA1A4439D17}"/>
              </a:ext>
            </a:extLst>
          </p:cNvPr>
          <p:cNvSpPr/>
          <p:nvPr/>
        </p:nvSpPr>
        <p:spPr>
          <a:xfrm>
            <a:off x="46912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3" name="Oval 6982">
            <a:extLst>
              <a:ext uri="{FF2B5EF4-FFF2-40B4-BE49-F238E27FC236}">
                <a16:creationId xmlns:a16="http://schemas.microsoft.com/office/drawing/2014/main" id="{2A23B7F6-D08C-45EC-A91F-71B39D82C267}"/>
              </a:ext>
            </a:extLst>
          </p:cNvPr>
          <p:cNvSpPr/>
          <p:nvPr/>
        </p:nvSpPr>
        <p:spPr>
          <a:xfrm>
            <a:off x="5075580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5" name="Oval 6984">
            <a:extLst>
              <a:ext uri="{FF2B5EF4-FFF2-40B4-BE49-F238E27FC236}">
                <a16:creationId xmlns:a16="http://schemas.microsoft.com/office/drawing/2014/main" id="{4469F66C-4986-4099-A249-626E98704744}"/>
              </a:ext>
            </a:extLst>
          </p:cNvPr>
          <p:cNvSpPr/>
          <p:nvPr/>
        </p:nvSpPr>
        <p:spPr>
          <a:xfrm>
            <a:off x="5459892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7" name="Oval 6986">
            <a:extLst>
              <a:ext uri="{FF2B5EF4-FFF2-40B4-BE49-F238E27FC236}">
                <a16:creationId xmlns:a16="http://schemas.microsoft.com/office/drawing/2014/main" id="{94AD8A28-DCC5-4AEF-BE50-6F0DEC211DDA}"/>
              </a:ext>
            </a:extLst>
          </p:cNvPr>
          <p:cNvSpPr/>
          <p:nvPr/>
        </p:nvSpPr>
        <p:spPr>
          <a:xfrm>
            <a:off x="35979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9" name="Oval 6988">
            <a:extLst>
              <a:ext uri="{FF2B5EF4-FFF2-40B4-BE49-F238E27FC236}">
                <a16:creationId xmlns:a16="http://schemas.microsoft.com/office/drawing/2014/main" id="{995295EC-75AF-41BF-9CE8-296D0ABB23B8}"/>
              </a:ext>
            </a:extLst>
          </p:cNvPr>
          <p:cNvSpPr/>
          <p:nvPr/>
        </p:nvSpPr>
        <p:spPr>
          <a:xfrm>
            <a:off x="394914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1" name="Oval 6990">
            <a:extLst>
              <a:ext uri="{FF2B5EF4-FFF2-40B4-BE49-F238E27FC236}">
                <a16:creationId xmlns:a16="http://schemas.microsoft.com/office/drawing/2014/main" id="{344E7E5A-213C-41BE-B663-4C38241E66D1}"/>
              </a:ext>
            </a:extLst>
          </p:cNvPr>
          <p:cNvSpPr/>
          <p:nvPr/>
        </p:nvSpPr>
        <p:spPr>
          <a:xfrm>
            <a:off x="432020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3" name="Oval 6992">
            <a:extLst>
              <a:ext uri="{FF2B5EF4-FFF2-40B4-BE49-F238E27FC236}">
                <a16:creationId xmlns:a16="http://schemas.microsoft.com/office/drawing/2014/main" id="{1890EA5B-EF31-49D5-9224-7418F3E9CBED}"/>
              </a:ext>
            </a:extLst>
          </p:cNvPr>
          <p:cNvSpPr/>
          <p:nvPr/>
        </p:nvSpPr>
        <p:spPr>
          <a:xfrm>
            <a:off x="46912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5" name="Oval 6994">
            <a:extLst>
              <a:ext uri="{FF2B5EF4-FFF2-40B4-BE49-F238E27FC236}">
                <a16:creationId xmlns:a16="http://schemas.microsoft.com/office/drawing/2014/main" id="{1637144C-45F9-4C41-B7D6-E8B9255467CE}"/>
              </a:ext>
            </a:extLst>
          </p:cNvPr>
          <p:cNvSpPr/>
          <p:nvPr/>
        </p:nvSpPr>
        <p:spPr>
          <a:xfrm>
            <a:off x="5075580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7" name="Oval 6996">
            <a:extLst>
              <a:ext uri="{FF2B5EF4-FFF2-40B4-BE49-F238E27FC236}">
                <a16:creationId xmlns:a16="http://schemas.microsoft.com/office/drawing/2014/main" id="{AAFB5293-C35F-449E-AE00-54289796A79D}"/>
              </a:ext>
            </a:extLst>
          </p:cNvPr>
          <p:cNvSpPr/>
          <p:nvPr/>
        </p:nvSpPr>
        <p:spPr>
          <a:xfrm>
            <a:off x="5459892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9" name="Oval 6998">
            <a:extLst>
              <a:ext uri="{FF2B5EF4-FFF2-40B4-BE49-F238E27FC236}">
                <a16:creationId xmlns:a16="http://schemas.microsoft.com/office/drawing/2014/main" id="{7E490D35-27DE-40BC-8A06-6553D4BA9CB2}"/>
              </a:ext>
            </a:extLst>
          </p:cNvPr>
          <p:cNvSpPr/>
          <p:nvPr/>
        </p:nvSpPr>
        <p:spPr>
          <a:xfrm>
            <a:off x="35979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1" name="Oval 7000">
            <a:extLst>
              <a:ext uri="{FF2B5EF4-FFF2-40B4-BE49-F238E27FC236}">
                <a16:creationId xmlns:a16="http://schemas.microsoft.com/office/drawing/2014/main" id="{9D863375-527A-47A1-9D2D-81BC802BB3BF}"/>
              </a:ext>
            </a:extLst>
          </p:cNvPr>
          <p:cNvSpPr/>
          <p:nvPr/>
        </p:nvSpPr>
        <p:spPr>
          <a:xfrm>
            <a:off x="394914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3" name="Oval 7002">
            <a:extLst>
              <a:ext uri="{FF2B5EF4-FFF2-40B4-BE49-F238E27FC236}">
                <a16:creationId xmlns:a16="http://schemas.microsoft.com/office/drawing/2014/main" id="{5DB13292-3E5C-44CB-A47E-F3F3DB21DC4F}"/>
              </a:ext>
            </a:extLst>
          </p:cNvPr>
          <p:cNvSpPr/>
          <p:nvPr/>
        </p:nvSpPr>
        <p:spPr>
          <a:xfrm>
            <a:off x="432020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5" name="Oval 7004">
            <a:extLst>
              <a:ext uri="{FF2B5EF4-FFF2-40B4-BE49-F238E27FC236}">
                <a16:creationId xmlns:a16="http://schemas.microsoft.com/office/drawing/2014/main" id="{7DE60F0E-9577-4C06-B718-1FEF9F2526CD}"/>
              </a:ext>
            </a:extLst>
          </p:cNvPr>
          <p:cNvSpPr/>
          <p:nvPr/>
        </p:nvSpPr>
        <p:spPr>
          <a:xfrm>
            <a:off x="4691268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7" name="Oval 7006">
            <a:extLst>
              <a:ext uri="{FF2B5EF4-FFF2-40B4-BE49-F238E27FC236}">
                <a16:creationId xmlns:a16="http://schemas.microsoft.com/office/drawing/2014/main" id="{BE416218-C1BE-4CDB-B460-BDBA2D692028}"/>
              </a:ext>
            </a:extLst>
          </p:cNvPr>
          <p:cNvSpPr/>
          <p:nvPr/>
        </p:nvSpPr>
        <p:spPr>
          <a:xfrm>
            <a:off x="5075580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9" name="Oval 7008">
            <a:extLst>
              <a:ext uri="{FF2B5EF4-FFF2-40B4-BE49-F238E27FC236}">
                <a16:creationId xmlns:a16="http://schemas.microsoft.com/office/drawing/2014/main" id="{E4C4354C-C310-4D69-9473-98E208FAA64C}"/>
              </a:ext>
            </a:extLst>
          </p:cNvPr>
          <p:cNvSpPr/>
          <p:nvPr/>
        </p:nvSpPr>
        <p:spPr>
          <a:xfrm>
            <a:off x="5459892" y="3399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1" name="Oval 7010">
            <a:extLst>
              <a:ext uri="{FF2B5EF4-FFF2-40B4-BE49-F238E27FC236}">
                <a16:creationId xmlns:a16="http://schemas.microsoft.com/office/drawing/2014/main" id="{C5980CC0-B068-4482-9171-5959D17C3B54}"/>
              </a:ext>
            </a:extLst>
          </p:cNvPr>
          <p:cNvSpPr/>
          <p:nvPr/>
        </p:nvSpPr>
        <p:spPr>
          <a:xfrm>
            <a:off x="3597968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3" name="Oval 7012">
            <a:extLst>
              <a:ext uri="{FF2B5EF4-FFF2-40B4-BE49-F238E27FC236}">
                <a16:creationId xmlns:a16="http://schemas.microsoft.com/office/drawing/2014/main" id="{76606263-9FA6-4F76-8E12-D1EBB74E7130}"/>
              </a:ext>
            </a:extLst>
          </p:cNvPr>
          <p:cNvSpPr/>
          <p:nvPr/>
        </p:nvSpPr>
        <p:spPr>
          <a:xfrm>
            <a:off x="3949148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Oval 7014">
            <a:extLst>
              <a:ext uri="{FF2B5EF4-FFF2-40B4-BE49-F238E27FC236}">
                <a16:creationId xmlns:a16="http://schemas.microsoft.com/office/drawing/2014/main" id="{49CB0BC1-BFBD-4380-A710-C59F258F7226}"/>
              </a:ext>
            </a:extLst>
          </p:cNvPr>
          <p:cNvSpPr/>
          <p:nvPr/>
        </p:nvSpPr>
        <p:spPr>
          <a:xfrm>
            <a:off x="4320208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7" name="Oval 7016">
            <a:extLst>
              <a:ext uri="{FF2B5EF4-FFF2-40B4-BE49-F238E27FC236}">
                <a16:creationId xmlns:a16="http://schemas.microsoft.com/office/drawing/2014/main" id="{7FA91CDF-DDD4-4689-A1D2-488786B97D9A}"/>
              </a:ext>
            </a:extLst>
          </p:cNvPr>
          <p:cNvSpPr/>
          <p:nvPr/>
        </p:nvSpPr>
        <p:spPr>
          <a:xfrm>
            <a:off x="4691268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9" name="Oval 7018">
            <a:extLst>
              <a:ext uri="{FF2B5EF4-FFF2-40B4-BE49-F238E27FC236}">
                <a16:creationId xmlns:a16="http://schemas.microsoft.com/office/drawing/2014/main" id="{3BB9C774-9B25-4330-AD84-070BA2F6FAAD}"/>
              </a:ext>
            </a:extLst>
          </p:cNvPr>
          <p:cNvSpPr/>
          <p:nvPr/>
        </p:nvSpPr>
        <p:spPr>
          <a:xfrm>
            <a:off x="5075580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1" name="Oval 7020">
            <a:extLst>
              <a:ext uri="{FF2B5EF4-FFF2-40B4-BE49-F238E27FC236}">
                <a16:creationId xmlns:a16="http://schemas.microsoft.com/office/drawing/2014/main" id="{C87DCE40-8B46-4DDC-AB17-C3965967B3F2}"/>
              </a:ext>
            </a:extLst>
          </p:cNvPr>
          <p:cNvSpPr/>
          <p:nvPr/>
        </p:nvSpPr>
        <p:spPr>
          <a:xfrm>
            <a:off x="5459892" y="3399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3" name="Oval 7022">
            <a:extLst>
              <a:ext uri="{FF2B5EF4-FFF2-40B4-BE49-F238E27FC236}">
                <a16:creationId xmlns:a16="http://schemas.microsoft.com/office/drawing/2014/main" id="{D7D05EB3-8AC2-4FF3-83FE-9B737DF4D00C}"/>
              </a:ext>
            </a:extLst>
          </p:cNvPr>
          <p:cNvSpPr/>
          <p:nvPr/>
        </p:nvSpPr>
        <p:spPr>
          <a:xfrm>
            <a:off x="37503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5" name="Oval 7024">
            <a:extLst>
              <a:ext uri="{FF2B5EF4-FFF2-40B4-BE49-F238E27FC236}">
                <a16:creationId xmlns:a16="http://schemas.microsoft.com/office/drawing/2014/main" id="{D4845F4F-2F5A-4C07-B9CA-FDBECFEFF859}"/>
              </a:ext>
            </a:extLst>
          </p:cNvPr>
          <p:cNvSpPr/>
          <p:nvPr/>
        </p:nvSpPr>
        <p:spPr>
          <a:xfrm>
            <a:off x="410154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7" name="Oval 7026">
            <a:extLst>
              <a:ext uri="{FF2B5EF4-FFF2-40B4-BE49-F238E27FC236}">
                <a16:creationId xmlns:a16="http://schemas.microsoft.com/office/drawing/2014/main" id="{63091595-7434-406D-B403-43D43D8F67D2}"/>
              </a:ext>
            </a:extLst>
          </p:cNvPr>
          <p:cNvSpPr/>
          <p:nvPr/>
        </p:nvSpPr>
        <p:spPr>
          <a:xfrm>
            <a:off x="447260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9" name="Oval 7028">
            <a:extLst>
              <a:ext uri="{FF2B5EF4-FFF2-40B4-BE49-F238E27FC236}">
                <a16:creationId xmlns:a16="http://schemas.microsoft.com/office/drawing/2014/main" id="{816C8D6D-B655-4997-927A-C235E79AFEC4}"/>
              </a:ext>
            </a:extLst>
          </p:cNvPr>
          <p:cNvSpPr/>
          <p:nvPr/>
        </p:nvSpPr>
        <p:spPr>
          <a:xfrm>
            <a:off x="48436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1" name="Oval 7030">
            <a:extLst>
              <a:ext uri="{FF2B5EF4-FFF2-40B4-BE49-F238E27FC236}">
                <a16:creationId xmlns:a16="http://schemas.microsoft.com/office/drawing/2014/main" id="{1AEF14E1-C172-4EFC-9D7A-33E08F59B3F8}"/>
              </a:ext>
            </a:extLst>
          </p:cNvPr>
          <p:cNvSpPr/>
          <p:nvPr/>
        </p:nvSpPr>
        <p:spPr>
          <a:xfrm>
            <a:off x="5227980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3" name="Oval 7032">
            <a:extLst>
              <a:ext uri="{FF2B5EF4-FFF2-40B4-BE49-F238E27FC236}">
                <a16:creationId xmlns:a16="http://schemas.microsoft.com/office/drawing/2014/main" id="{562B83A0-D042-4C1B-A5B7-81CAA275D9D9}"/>
              </a:ext>
            </a:extLst>
          </p:cNvPr>
          <p:cNvSpPr/>
          <p:nvPr/>
        </p:nvSpPr>
        <p:spPr>
          <a:xfrm>
            <a:off x="5612292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5" name="Oval 7034">
            <a:extLst>
              <a:ext uri="{FF2B5EF4-FFF2-40B4-BE49-F238E27FC236}">
                <a16:creationId xmlns:a16="http://schemas.microsoft.com/office/drawing/2014/main" id="{1F7D821E-514B-4517-ABF3-684067FA31BA}"/>
              </a:ext>
            </a:extLst>
          </p:cNvPr>
          <p:cNvSpPr/>
          <p:nvPr/>
        </p:nvSpPr>
        <p:spPr>
          <a:xfrm>
            <a:off x="37503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7" name="Oval 7036">
            <a:extLst>
              <a:ext uri="{FF2B5EF4-FFF2-40B4-BE49-F238E27FC236}">
                <a16:creationId xmlns:a16="http://schemas.microsoft.com/office/drawing/2014/main" id="{D297AA1A-8B52-44A6-9CAE-4D7B679EB591}"/>
              </a:ext>
            </a:extLst>
          </p:cNvPr>
          <p:cNvSpPr/>
          <p:nvPr/>
        </p:nvSpPr>
        <p:spPr>
          <a:xfrm>
            <a:off x="410154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9" name="Oval 7038">
            <a:extLst>
              <a:ext uri="{FF2B5EF4-FFF2-40B4-BE49-F238E27FC236}">
                <a16:creationId xmlns:a16="http://schemas.microsoft.com/office/drawing/2014/main" id="{1F899987-085E-4F9B-B21F-5C48A6957A60}"/>
              </a:ext>
            </a:extLst>
          </p:cNvPr>
          <p:cNvSpPr/>
          <p:nvPr/>
        </p:nvSpPr>
        <p:spPr>
          <a:xfrm>
            <a:off x="447260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1" name="Oval 7040">
            <a:extLst>
              <a:ext uri="{FF2B5EF4-FFF2-40B4-BE49-F238E27FC236}">
                <a16:creationId xmlns:a16="http://schemas.microsoft.com/office/drawing/2014/main" id="{9A85D0DA-149C-4E8D-82A3-977790F7D1A4}"/>
              </a:ext>
            </a:extLst>
          </p:cNvPr>
          <p:cNvSpPr/>
          <p:nvPr/>
        </p:nvSpPr>
        <p:spPr>
          <a:xfrm>
            <a:off x="48436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3" name="Oval 7042">
            <a:extLst>
              <a:ext uri="{FF2B5EF4-FFF2-40B4-BE49-F238E27FC236}">
                <a16:creationId xmlns:a16="http://schemas.microsoft.com/office/drawing/2014/main" id="{8A12D447-309F-4B51-9F21-450BEEE74044}"/>
              </a:ext>
            </a:extLst>
          </p:cNvPr>
          <p:cNvSpPr/>
          <p:nvPr/>
        </p:nvSpPr>
        <p:spPr>
          <a:xfrm>
            <a:off x="5227980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5" name="Oval 7044">
            <a:extLst>
              <a:ext uri="{FF2B5EF4-FFF2-40B4-BE49-F238E27FC236}">
                <a16:creationId xmlns:a16="http://schemas.microsoft.com/office/drawing/2014/main" id="{9543DDB6-4616-4D93-8C21-A5C55A82FF37}"/>
              </a:ext>
            </a:extLst>
          </p:cNvPr>
          <p:cNvSpPr/>
          <p:nvPr/>
        </p:nvSpPr>
        <p:spPr>
          <a:xfrm>
            <a:off x="5612292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7" name="Oval 7046">
            <a:extLst>
              <a:ext uri="{FF2B5EF4-FFF2-40B4-BE49-F238E27FC236}">
                <a16:creationId xmlns:a16="http://schemas.microsoft.com/office/drawing/2014/main" id="{A902B470-A6ED-4F31-AB65-A0B3EC114103}"/>
              </a:ext>
            </a:extLst>
          </p:cNvPr>
          <p:cNvSpPr/>
          <p:nvPr/>
        </p:nvSpPr>
        <p:spPr>
          <a:xfrm>
            <a:off x="37503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Oval 7048">
            <a:extLst>
              <a:ext uri="{FF2B5EF4-FFF2-40B4-BE49-F238E27FC236}">
                <a16:creationId xmlns:a16="http://schemas.microsoft.com/office/drawing/2014/main" id="{F56298A9-89EF-4A61-953F-8B5252B43B15}"/>
              </a:ext>
            </a:extLst>
          </p:cNvPr>
          <p:cNvSpPr/>
          <p:nvPr/>
        </p:nvSpPr>
        <p:spPr>
          <a:xfrm>
            <a:off x="410154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1" name="Oval 7050">
            <a:extLst>
              <a:ext uri="{FF2B5EF4-FFF2-40B4-BE49-F238E27FC236}">
                <a16:creationId xmlns:a16="http://schemas.microsoft.com/office/drawing/2014/main" id="{ADAA6900-50F8-4ECE-84F7-3340A869B8F6}"/>
              </a:ext>
            </a:extLst>
          </p:cNvPr>
          <p:cNvSpPr/>
          <p:nvPr/>
        </p:nvSpPr>
        <p:spPr>
          <a:xfrm>
            <a:off x="447260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3" name="Oval 7052">
            <a:extLst>
              <a:ext uri="{FF2B5EF4-FFF2-40B4-BE49-F238E27FC236}">
                <a16:creationId xmlns:a16="http://schemas.microsoft.com/office/drawing/2014/main" id="{75D0BFC1-6808-4D5A-84DA-EC9732CE466B}"/>
              </a:ext>
            </a:extLst>
          </p:cNvPr>
          <p:cNvSpPr/>
          <p:nvPr/>
        </p:nvSpPr>
        <p:spPr>
          <a:xfrm>
            <a:off x="4843668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5" name="Oval 7054">
            <a:extLst>
              <a:ext uri="{FF2B5EF4-FFF2-40B4-BE49-F238E27FC236}">
                <a16:creationId xmlns:a16="http://schemas.microsoft.com/office/drawing/2014/main" id="{C6FA7513-D4EA-45B7-A21F-E0EADD946259}"/>
              </a:ext>
            </a:extLst>
          </p:cNvPr>
          <p:cNvSpPr/>
          <p:nvPr/>
        </p:nvSpPr>
        <p:spPr>
          <a:xfrm>
            <a:off x="5227980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7" name="Oval 7056">
            <a:extLst>
              <a:ext uri="{FF2B5EF4-FFF2-40B4-BE49-F238E27FC236}">
                <a16:creationId xmlns:a16="http://schemas.microsoft.com/office/drawing/2014/main" id="{4DF50243-95AA-48CE-9EAD-E06E4206C895}"/>
              </a:ext>
            </a:extLst>
          </p:cNvPr>
          <p:cNvSpPr/>
          <p:nvPr/>
        </p:nvSpPr>
        <p:spPr>
          <a:xfrm>
            <a:off x="5612292" y="3551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Oval 7058">
            <a:extLst>
              <a:ext uri="{FF2B5EF4-FFF2-40B4-BE49-F238E27FC236}">
                <a16:creationId xmlns:a16="http://schemas.microsoft.com/office/drawing/2014/main" id="{F1CB6649-D30D-4A8D-90B7-CA72D866E71D}"/>
              </a:ext>
            </a:extLst>
          </p:cNvPr>
          <p:cNvSpPr/>
          <p:nvPr/>
        </p:nvSpPr>
        <p:spPr>
          <a:xfrm>
            <a:off x="3750368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1" name="Oval 7060">
            <a:extLst>
              <a:ext uri="{FF2B5EF4-FFF2-40B4-BE49-F238E27FC236}">
                <a16:creationId xmlns:a16="http://schemas.microsoft.com/office/drawing/2014/main" id="{64B0C1E7-A882-4F2A-9965-46FA0CFB9A50}"/>
              </a:ext>
            </a:extLst>
          </p:cNvPr>
          <p:cNvSpPr/>
          <p:nvPr/>
        </p:nvSpPr>
        <p:spPr>
          <a:xfrm>
            <a:off x="4101548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3" name="Oval 7062">
            <a:extLst>
              <a:ext uri="{FF2B5EF4-FFF2-40B4-BE49-F238E27FC236}">
                <a16:creationId xmlns:a16="http://schemas.microsoft.com/office/drawing/2014/main" id="{D7DA3C94-BB7D-438A-ADD6-05813A1A9996}"/>
              </a:ext>
            </a:extLst>
          </p:cNvPr>
          <p:cNvSpPr/>
          <p:nvPr/>
        </p:nvSpPr>
        <p:spPr>
          <a:xfrm>
            <a:off x="4472608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Oval 7064">
            <a:extLst>
              <a:ext uri="{FF2B5EF4-FFF2-40B4-BE49-F238E27FC236}">
                <a16:creationId xmlns:a16="http://schemas.microsoft.com/office/drawing/2014/main" id="{74F66AFF-F383-4D16-9CCF-0AAF7102D2C4}"/>
              </a:ext>
            </a:extLst>
          </p:cNvPr>
          <p:cNvSpPr/>
          <p:nvPr/>
        </p:nvSpPr>
        <p:spPr>
          <a:xfrm>
            <a:off x="4843668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Oval 7066">
            <a:extLst>
              <a:ext uri="{FF2B5EF4-FFF2-40B4-BE49-F238E27FC236}">
                <a16:creationId xmlns:a16="http://schemas.microsoft.com/office/drawing/2014/main" id="{0E23731E-417A-421F-87FB-638874CD31CD}"/>
              </a:ext>
            </a:extLst>
          </p:cNvPr>
          <p:cNvSpPr/>
          <p:nvPr/>
        </p:nvSpPr>
        <p:spPr>
          <a:xfrm>
            <a:off x="5227980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9" name="Oval 7068">
            <a:extLst>
              <a:ext uri="{FF2B5EF4-FFF2-40B4-BE49-F238E27FC236}">
                <a16:creationId xmlns:a16="http://schemas.microsoft.com/office/drawing/2014/main" id="{092D5EC2-6DDC-49FF-B06E-3FAA9C504466}"/>
              </a:ext>
            </a:extLst>
          </p:cNvPr>
          <p:cNvSpPr/>
          <p:nvPr/>
        </p:nvSpPr>
        <p:spPr>
          <a:xfrm>
            <a:off x="5612292" y="3551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1" name="Oval 7070">
            <a:extLst>
              <a:ext uri="{FF2B5EF4-FFF2-40B4-BE49-F238E27FC236}">
                <a16:creationId xmlns:a16="http://schemas.microsoft.com/office/drawing/2014/main" id="{C251D677-6974-4BB0-BA50-1571921FAA7D}"/>
              </a:ext>
            </a:extLst>
          </p:cNvPr>
          <p:cNvSpPr/>
          <p:nvPr/>
        </p:nvSpPr>
        <p:spPr>
          <a:xfrm>
            <a:off x="39027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Oval 7072">
            <a:extLst>
              <a:ext uri="{FF2B5EF4-FFF2-40B4-BE49-F238E27FC236}">
                <a16:creationId xmlns:a16="http://schemas.microsoft.com/office/drawing/2014/main" id="{6CFB4D23-1F7C-4706-80F2-2BCD30F70720}"/>
              </a:ext>
            </a:extLst>
          </p:cNvPr>
          <p:cNvSpPr/>
          <p:nvPr/>
        </p:nvSpPr>
        <p:spPr>
          <a:xfrm>
            <a:off x="425394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5" name="Oval 7074">
            <a:extLst>
              <a:ext uri="{FF2B5EF4-FFF2-40B4-BE49-F238E27FC236}">
                <a16:creationId xmlns:a16="http://schemas.microsoft.com/office/drawing/2014/main" id="{B76061A2-CFB1-4F36-A007-6DED3D586F6E}"/>
              </a:ext>
            </a:extLst>
          </p:cNvPr>
          <p:cNvSpPr/>
          <p:nvPr/>
        </p:nvSpPr>
        <p:spPr>
          <a:xfrm>
            <a:off x="462500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7" name="Oval 7076">
            <a:extLst>
              <a:ext uri="{FF2B5EF4-FFF2-40B4-BE49-F238E27FC236}">
                <a16:creationId xmlns:a16="http://schemas.microsoft.com/office/drawing/2014/main" id="{CDE888FF-969E-416F-85F8-C97D906C0217}"/>
              </a:ext>
            </a:extLst>
          </p:cNvPr>
          <p:cNvSpPr/>
          <p:nvPr/>
        </p:nvSpPr>
        <p:spPr>
          <a:xfrm>
            <a:off x="49960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9" name="Oval 7078">
            <a:extLst>
              <a:ext uri="{FF2B5EF4-FFF2-40B4-BE49-F238E27FC236}">
                <a16:creationId xmlns:a16="http://schemas.microsoft.com/office/drawing/2014/main" id="{BD45AFF4-A763-4FA1-BC7B-0FD7B770392E}"/>
              </a:ext>
            </a:extLst>
          </p:cNvPr>
          <p:cNvSpPr/>
          <p:nvPr/>
        </p:nvSpPr>
        <p:spPr>
          <a:xfrm>
            <a:off x="5380380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1" name="Oval 7080">
            <a:extLst>
              <a:ext uri="{FF2B5EF4-FFF2-40B4-BE49-F238E27FC236}">
                <a16:creationId xmlns:a16="http://schemas.microsoft.com/office/drawing/2014/main" id="{9B0DB08E-7D1A-43F6-930D-43C3C9384673}"/>
              </a:ext>
            </a:extLst>
          </p:cNvPr>
          <p:cNvSpPr/>
          <p:nvPr/>
        </p:nvSpPr>
        <p:spPr>
          <a:xfrm>
            <a:off x="5764692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3" name="Oval 7082">
            <a:extLst>
              <a:ext uri="{FF2B5EF4-FFF2-40B4-BE49-F238E27FC236}">
                <a16:creationId xmlns:a16="http://schemas.microsoft.com/office/drawing/2014/main" id="{2D5A3BA2-0F74-4065-94F0-84289CE19E85}"/>
              </a:ext>
            </a:extLst>
          </p:cNvPr>
          <p:cNvSpPr/>
          <p:nvPr/>
        </p:nvSpPr>
        <p:spPr>
          <a:xfrm>
            <a:off x="39027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5" name="Oval 7084">
            <a:extLst>
              <a:ext uri="{FF2B5EF4-FFF2-40B4-BE49-F238E27FC236}">
                <a16:creationId xmlns:a16="http://schemas.microsoft.com/office/drawing/2014/main" id="{26EFB141-06DD-4AF1-9066-41A72A81B757}"/>
              </a:ext>
            </a:extLst>
          </p:cNvPr>
          <p:cNvSpPr/>
          <p:nvPr/>
        </p:nvSpPr>
        <p:spPr>
          <a:xfrm>
            <a:off x="425394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7" name="Oval 7086">
            <a:extLst>
              <a:ext uri="{FF2B5EF4-FFF2-40B4-BE49-F238E27FC236}">
                <a16:creationId xmlns:a16="http://schemas.microsoft.com/office/drawing/2014/main" id="{079B9593-0C48-4806-85A9-595E8F29CA3A}"/>
              </a:ext>
            </a:extLst>
          </p:cNvPr>
          <p:cNvSpPr/>
          <p:nvPr/>
        </p:nvSpPr>
        <p:spPr>
          <a:xfrm>
            <a:off x="462500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9" name="Oval 7088">
            <a:extLst>
              <a:ext uri="{FF2B5EF4-FFF2-40B4-BE49-F238E27FC236}">
                <a16:creationId xmlns:a16="http://schemas.microsoft.com/office/drawing/2014/main" id="{F26658FF-E01B-4C2A-9912-B0FCFE0FA7B6}"/>
              </a:ext>
            </a:extLst>
          </p:cNvPr>
          <p:cNvSpPr/>
          <p:nvPr/>
        </p:nvSpPr>
        <p:spPr>
          <a:xfrm>
            <a:off x="49960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1" name="Oval 7090">
            <a:extLst>
              <a:ext uri="{FF2B5EF4-FFF2-40B4-BE49-F238E27FC236}">
                <a16:creationId xmlns:a16="http://schemas.microsoft.com/office/drawing/2014/main" id="{46043EFC-C323-4F4F-BDEE-CF8B4BD28656}"/>
              </a:ext>
            </a:extLst>
          </p:cNvPr>
          <p:cNvSpPr/>
          <p:nvPr/>
        </p:nvSpPr>
        <p:spPr>
          <a:xfrm>
            <a:off x="5380380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3" name="Oval 7092">
            <a:extLst>
              <a:ext uri="{FF2B5EF4-FFF2-40B4-BE49-F238E27FC236}">
                <a16:creationId xmlns:a16="http://schemas.microsoft.com/office/drawing/2014/main" id="{93E6A2A3-AD01-4302-95F4-CDDE06307D74}"/>
              </a:ext>
            </a:extLst>
          </p:cNvPr>
          <p:cNvSpPr/>
          <p:nvPr/>
        </p:nvSpPr>
        <p:spPr>
          <a:xfrm>
            <a:off x="5764692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5" name="Oval 7094">
            <a:extLst>
              <a:ext uri="{FF2B5EF4-FFF2-40B4-BE49-F238E27FC236}">
                <a16:creationId xmlns:a16="http://schemas.microsoft.com/office/drawing/2014/main" id="{003FDC3A-C306-48AB-92E0-40651D569D88}"/>
              </a:ext>
            </a:extLst>
          </p:cNvPr>
          <p:cNvSpPr/>
          <p:nvPr/>
        </p:nvSpPr>
        <p:spPr>
          <a:xfrm>
            <a:off x="39027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7" name="Oval 7096">
            <a:extLst>
              <a:ext uri="{FF2B5EF4-FFF2-40B4-BE49-F238E27FC236}">
                <a16:creationId xmlns:a16="http://schemas.microsoft.com/office/drawing/2014/main" id="{3FBB213D-3A11-4ECE-BAA8-E9DE7AF09DA6}"/>
              </a:ext>
            </a:extLst>
          </p:cNvPr>
          <p:cNvSpPr/>
          <p:nvPr/>
        </p:nvSpPr>
        <p:spPr>
          <a:xfrm>
            <a:off x="425394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9" name="Oval 7098">
            <a:extLst>
              <a:ext uri="{FF2B5EF4-FFF2-40B4-BE49-F238E27FC236}">
                <a16:creationId xmlns:a16="http://schemas.microsoft.com/office/drawing/2014/main" id="{0E4E7F32-68E8-40FD-9D27-550254934F82}"/>
              </a:ext>
            </a:extLst>
          </p:cNvPr>
          <p:cNvSpPr/>
          <p:nvPr/>
        </p:nvSpPr>
        <p:spPr>
          <a:xfrm>
            <a:off x="462500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1" name="Oval 7100">
            <a:extLst>
              <a:ext uri="{FF2B5EF4-FFF2-40B4-BE49-F238E27FC236}">
                <a16:creationId xmlns:a16="http://schemas.microsoft.com/office/drawing/2014/main" id="{33F8B493-76C2-4126-97E1-F31A123CDE7E}"/>
              </a:ext>
            </a:extLst>
          </p:cNvPr>
          <p:cNvSpPr/>
          <p:nvPr/>
        </p:nvSpPr>
        <p:spPr>
          <a:xfrm>
            <a:off x="4996068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3" name="Oval 7102">
            <a:extLst>
              <a:ext uri="{FF2B5EF4-FFF2-40B4-BE49-F238E27FC236}">
                <a16:creationId xmlns:a16="http://schemas.microsoft.com/office/drawing/2014/main" id="{D11E4C55-1826-4E8B-BBCC-7973D2D9B7CE}"/>
              </a:ext>
            </a:extLst>
          </p:cNvPr>
          <p:cNvSpPr/>
          <p:nvPr/>
        </p:nvSpPr>
        <p:spPr>
          <a:xfrm>
            <a:off x="5380380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5" name="Oval 7104">
            <a:extLst>
              <a:ext uri="{FF2B5EF4-FFF2-40B4-BE49-F238E27FC236}">
                <a16:creationId xmlns:a16="http://schemas.microsoft.com/office/drawing/2014/main" id="{3F846422-519D-4D8A-B088-2A3DBCC4FFBC}"/>
              </a:ext>
            </a:extLst>
          </p:cNvPr>
          <p:cNvSpPr/>
          <p:nvPr/>
        </p:nvSpPr>
        <p:spPr>
          <a:xfrm>
            <a:off x="5764692" y="3703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7" name="Oval 7106">
            <a:extLst>
              <a:ext uri="{FF2B5EF4-FFF2-40B4-BE49-F238E27FC236}">
                <a16:creationId xmlns:a16="http://schemas.microsoft.com/office/drawing/2014/main" id="{DBD76B32-03C8-45DB-B544-D3B6142EC81F}"/>
              </a:ext>
            </a:extLst>
          </p:cNvPr>
          <p:cNvSpPr/>
          <p:nvPr/>
        </p:nvSpPr>
        <p:spPr>
          <a:xfrm>
            <a:off x="3902768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9" name="Oval 7108">
            <a:extLst>
              <a:ext uri="{FF2B5EF4-FFF2-40B4-BE49-F238E27FC236}">
                <a16:creationId xmlns:a16="http://schemas.microsoft.com/office/drawing/2014/main" id="{4345C197-B710-465F-9009-BDA72D256267}"/>
              </a:ext>
            </a:extLst>
          </p:cNvPr>
          <p:cNvSpPr/>
          <p:nvPr/>
        </p:nvSpPr>
        <p:spPr>
          <a:xfrm>
            <a:off x="4253948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1" name="Oval 7110">
            <a:extLst>
              <a:ext uri="{FF2B5EF4-FFF2-40B4-BE49-F238E27FC236}">
                <a16:creationId xmlns:a16="http://schemas.microsoft.com/office/drawing/2014/main" id="{62304953-633E-4DC0-BDAA-361902FEDC1B}"/>
              </a:ext>
            </a:extLst>
          </p:cNvPr>
          <p:cNvSpPr/>
          <p:nvPr/>
        </p:nvSpPr>
        <p:spPr>
          <a:xfrm>
            <a:off x="4625008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3" name="Oval 7112">
            <a:extLst>
              <a:ext uri="{FF2B5EF4-FFF2-40B4-BE49-F238E27FC236}">
                <a16:creationId xmlns:a16="http://schemas.microsoft.com/office/drawing/2014/main" id="{DC8CD20F-32BA-4AFA-8E10-9631E2EC9CAF}"/>
              </a:ext>
            </a:extLst>
          </p:cNvPr>
          <p:cNvSpPr/>
          <p:nvPr/>
        </p:nvSpPr>
        <p:spPr>
          <a:xfrm>
            <a:off x="4996068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5" name="Oval 7114">
            <a:extLst>
              <a:ext uri="{FF2B5EF4-FFF2-40B4-BE49-F238E27FC236}">
                <a16:creationId xmlns:a16="http://schemas.microsoft.com/office/drawing/2014/main" id="{761C5B45-B78A-4273-A19D-3280E203DB4D}"/>
              </a:ext>
            </a:extLst>
          </p:cNvPr>
          <p:cNvSpPr/>
          <p:nvPr/>
        </p:nvSpPr>
        <p:spPr>
          <a:xfrm>
            <a:off x="5380380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7" name="Oval 7116">
            <a:extLst>
              <a:ext uri="{FF2B5EF4-FFF2-40B4-BE49-F238E27FC236}">
                <a16:creationId xmlns:a16="http://schemas.microsoft.com/office/drawing/2014/main" id="{935C22A7-382E-4C93-9AE7-6F2234144E3B}"/>
              </a:ext>
            </a:extLst>
          </p:cNvPr>
          <p:cNvSpPr/>
          <p:nvPr/>
        </p:nvSpPr>
        <p:spPr>
          <a:xfrm>
            <a:off x="5764692" y="3703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9" name="Oval 7118">
            <a:extLst>
              <a:ext uri="{FF2B5EF4-FFF2-40B4-BE49-F238E27FC236}">
                <a16:creationId xmlns:a16="http://schemas.microsoft.com/office/drawing/2014/main" id="{EBB2ED5C-F3B8-4127-89AD-64B5F7A2D8FA}"/>
              </a:ext>
            </a:extLst>
          </p:cNvPr>
          <p:cNvSpPr/>
          <p:nvPr/>
        </p:nvSpPr>
        <p:spPr>
          <a:xfrm>
            <a:off x="4055165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1" name="Oval 7120">
            <a:extLst>
              <a:ext uri="{FF2B5EF4-FFF2-40B4-BE49-F238E27FC236}">
                <a16:creationId xmlns:a16="http://schemas.microsoft.com/office/drawing/2014/main" id="{21681087-085D-4774-AA97-B2A253E4A0DA}"/>
              </a:ext>
            </a:extLst>
          </p:cNvPr>
          <p:cNvSpPr/>
          <p:nvPr/>
        </p:nvSpPr>
        <p:spPr>
          <a:xfrm>
            <a:off x="440634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3" name="Oval 7122">
            <a:extLst>
              <a:ext uri="{FF2B5EF4-FFF2-40B4-BE49-F238E27FC236}">
                <a16:creationId xmlns:a16="http://schemas.microsoft.com/office/drawing/2014/main" id="{6F312BE7-FEE7-4F5C-8031-CD88985B215B}"/>
              </a:ext>
            </a:extLst>
          </p:cNvPr>
          <p:cNvSpPr/>
          <p:nvPr/>
        </p:nvSpPr>
        <p:spPr>
          <a:xfrm>
            <a:off x="477740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5" name="Oval 7124">
            <a:extLst>
              <a:ext uri="{FF2B5EF4-FFF2-40B4-BE49-F238E27FC236}">
                <a16:creationId xmlns:a16="http://schemas.microsoft.com/office/drawing/2014/main" id="{AD719F8F-EB09-47BC-A546-543B93186767}"/>
              </a:ext>
            </a:extLst>
          </p:cNvPr>
          <p:cNvSpPr/>
          <p:nvPr/>
        </p:nvSpPr>
        <p:spPr>
          <a:xfrm>
            <a:off x="514846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7" name="Oval 7126">
            <a:extLst>
              <a:ext uri="{FF2B5EF4-FFF2-40B4-BE49-F238E27FC236}">
                <a16:creationId xmlns:a16="http://schemas.microsoft.com/office/drawing/2014/main" id="{35CCA12F-67FF-4D52-8319-4B57B037A580}"/>
              </a:ext>
            </a:extLst>
          </p:cNvPr>
          <p:cNvSpPr/>
          <p:nvPr/>
        </p:nvSpPr>
        <p:spPr>
          <a:xfrm>
            <a:off x="5532780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9" name="Oval 7128">
            <a:extLst>
              <a:ext uri="{FF2B5EF4-FFF2-40B4-BE49-F238E27FC236}">
                <a16:creationId xmlns:a16="http://schemas.microsoft.com/office/drawing/2014/main" id="{9C3794A0-82D1-461B-A816-A5DE56D61057}"/>
              </a:ext>
            </a:extLst>
          </p:cNvPr>
          <p:cNvSpPr/>
          <p:nvPr/>
        </p:nvSpPr>
        <p:spPr>
          <a:xfrm>
            <a:off x="5917092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1" name="Oval 7130">
            <a:extLst>
              <a:ext uri="{FF2B5EF4-FFF2-40B4-BE49-F238E27FC236}">
                <a16:creationId xmlns:a16="http://schemas.microsoft.com/office/drawing/2014/main" id="{F51C0DCF-EBC2-4393-824C-09A7438CB96E}"/>
              </a:ext>
            </a:extLst>
          </p:cNvPr>
          <p:cNvSpPr/>
          <p:nvPr/>
        </p:nvSpPr>
        <p:spPr>
          <a:xfrm>
            <a:off x="4055165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3" name="Oval 7132">
            <a:extLst>
              <a:ext uri="{FF2B5EF4-FFF2-40B4-BE49-F238E27FC236}">
                <a16:creationId xmlns:a16="http://schemas.microsoft.com/office/drawing/2014/main" id="{B9CECDC6-5D24-4626-9F7E-7927B33FB510}"/>
              </a:ext>
            </a:extLst>
          </p:cNvPr>
          <p:cNvSpPr/>
          <p:nvPr/>
        </p:nvSpPr>
        <p:spPr>
          <a:xfrm>
            <a:off x="440634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5" name="Oval 7134">
            <a:extLst>
              <a:ext uri="{FF2B5EF4-FFF2-40B4-BE49-F238E27FC236}">
                <a16:creationId xmlns:a16="http://schemas.microsoft.com/office/drawing/2014/main" id="{823FCE69-FCB2-4016-9615-0F790D003FB4}"/>
              </a:ext>
            </a:extLst>
          </p:cNvPr>
          <p:cNvSpPr/>
          <p:nvPr/>
        </p:nvSpPr>
        <p:spPr>
          <a:xfrm>
            <a:off x="477740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7" name="Oval 7136">
            <a:extLst>
              <a:ext uri="{FF2B5EF4-FFF2-40B4-BE49-F238E27FC236}">
                <a16:creationId xmlns:a16="http://schemas.microsoft.com/office/drawing/2014/main" id="{084964A6-1240-4CF8-AFFA-B3723238C4BC}"/>
              </a:ext>
            </a:extLst>
          </p:cNvPr>
          <p:cNvSpPr/>
          <p:nvPr/>
        </p:nvSpPr>
        <p:spPr>
          <a:xfrm>
            <a:off x="514846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9" name="Oval 7138">
            <a:extLst>
              <a:ext uri="{FF2B5EF4-FFF2-40B4-BE49-F238E27FC236}">
                <a16:creationId xmlns:a16="http://schemas.microsoft.com/office/drawing/2014/main" id="{C8CBA79C-4C0F-442F-BD6B-684468B30EED}"/>
              </a:ext>
            </a:extLst>
          </p:cNvPr>
          <p:cNvSpPr/>
          <p:nvPr/>
        </p:nvSpPr>
        <p:spPr>
          <a:xfrm>
            <a:off x="5532780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1" name="Oval 7140">
            <a:extLst>
              <a:ext uri="{FF2B5EF4-FFF2-40B4-BE49-F238E27FC236}">
                <a16:creationId xmlns:a16="http://schemas.microsoft.com/office/drawing/2014/main" id="{8FA71320-61EF-451C-8DC9-8A5608FA2EC3}"/>
              </a:ext>
            </a:extLst>
          </p:cNvPr>
          <p:cNvSpPr/>
          <p:nvPr/>
        </p:nvSpPr>
        <p:spPr>
          <a:xfrm>
            <a:off x="5917092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3" name="Oval 7142">
            <a:extLst>
              <a:ext uri="{FF2B5EF4-FFF2-40B4-BE49-F238E27FC236}">
                <a16:creationId xmlns:a16="http://schemas.microsoft.com/office/drawing/2014/main" id="{54B0B096-8562-4524-A78A-C8E23FA8103D}"/>
              </a:ext>
            </a:extLst>
          </p:cNvPr>
          <p:cNvSpPr/>
          <p:nvPr/>
        </p:nvSpPr>
        <p:spPr>
          <a:xfrm>
            <a:off x="4055165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5" name="Oval 7144">
            <a:extLst>
              <a:ext uri="{FF2B5EF4-FFF2-40B4-BE49-F238E27FC236}">
                <a16:creationId xmlns:a16="http://schemas.microsoft.com/office/drawing/2014/main" id="{B45E1443-AE89-491E-BBE3-2229CA9F6EFC}"/>
              </a:ext>
            </a:extLst>
          </p:cNvPr>
          <p:cNvSpPr/>
          <p:nvPr/>
        </p:nvSpPr>
        <p:spPr>
          <a:xfrm>
            <a:off x="440634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7" name="Oval 7146">
            <a:extLst>
              <a:ext uri="{FF2B5EF4-FFF2-40B4-BE49-F238E27FC236}">
                <a16:creationId xmlns:a16="http://schemas.microsoft.com/office/drawing/2014/main" id="{2254462A-38FF-4AE1-9C62-5534B8A7FE32}"/>
              </a:ext>
            </a:extLst>
          </p:cNvPr>
          <p:cNvSpPr/>
          <p:nvPr/>
        </p:nvSpPr>
        <p:spPr>
          <a:xfrm>
            <a:off x="477740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9" name="Oval 7148">
            <a:extLst>
              <a:ext uri="{FF2B5EF4-FFF2-40B4-BE49-F238E27FC236}">
                <a16:creationId xmlns:a16="http://schemas.microsoft.com/office/drawing/2014/main" id="{BA950078-7816-493E-810D-8AFD0D79A624}"/>
              </a:ext>
            </a:extLst>
          </p:cNvPr>
          <p:cNvSpPr/>
          <p:nvPr/>
        </p:nvSpPr>
        <p:spPr>
          <a:xfrm>
            <a:off x="5148468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1" name="Oval 7150">
            <a:extLst>
              <a:ext uri="{FF2B5EF4-FFF2-40B4-BE49-F238E27FC236}">
                <a16:creationId xmlns:a16="http://schemas.microsoft.com/office/drawing/2014/main" id="{D8BC5739-EC61-40A3-896A-D8BCBB59F644}"/>
              </a:ext>
            </a:extLst>
          </p:cNvPr>
          <p:cNvSpPr/>
          <p:nvPr/>
        </p:nvSpPr>
        <p:spPr>
          <a:xfrm>
            <a:off x="5532780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3" name="Oval 7152">
            <a:extLst>
              <a:ext uri="{FF2B5EF4-FFF2-40B4-BE49-F238E27FC236}">
                <a16:creationId xmlns:a16="http://schemas.microsoft.com/office/drawing/2014/main" id="{FF59558A-12A9-498F-AA5B-A35B7FC2B0E7}"/>
              </a:ext>
            </a:extLst>
          </p:cNvPr>
          <p:cNvSpPr/>
          <p:nvPr/>
        </p:nvSpPr>
        <p:spPr>
          <a:xfrm>
            <a:off x="5917092" y="3856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5" name="Oval 7154">
            <a:extLst>
              <a:ext uri="{FF2B5EF4-FFF2-40B4-BE49-F238E27FC236}">
                <a16:creationId xmlns:a16="http://schemas.microsoft.com/office/drawing/2014/main" id="{197C0504-9CB6-4094-8F17-FBD7DE48005A}"/>
              </a:ext>
            </a:extLst>
          </p:cNvPr>
          <p:cNvSpPr/>
          <p:nvPr/>
        </p:nvSpPr>
        <p:spPr>
          <a:xfrm>
            <a:off x="4055165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7" name="Oval 7156">
            <a:extLst>
              <a:ext uri="{FF2B5EF4-FFF2-40B4-BE49-F238E27FC236}">
                <a16:creationId xmlns:a16="http://schemas.microsoft.com/office/drawing/2014/main" id="{1390327A-5476-4790-B406-2628569ACCAC}"/>
              </a:ext>
            </a:extLst>
          </p:cNvPr>
          <p:cNvSpPr/>
          <p:nvPr/>
        </p:nvSpPr>
        <p:spPr>
          <a:xfrm>
            <a:off x="4406348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9" name="Oval 7158">
            <a:extLst>
              <a:ext uri="{FF2B5EF4-FFF2-40B4-BE49-F238E27FC236}">
                <a16:creationId xmlns:a16="http://schemas.microsoft.com/office/drawing/2014/main" id="{B278980A-FD7F-4A71-BF4B-7E8C1A2DB7E6}"/>
              </a:ext>
            </a:extLst>
          </p:cNvPr>
          <p:cNvSpPr/>
          <p:nvPr/>
        </p:nvSpPr>
        <p:spPr>
          <a:xfrm>
            <a:off x="4777408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1" name="Oval 7160">
            <a:extLst>
              <a:ext uri="{FF2B5EF4-FFF2-40B4-BE49-F238E27FC236}">
                <a16:creationId xmlns:a16="http://schemas.microsoft.com/office/drawing/2014/main" id="{20F150B0-7BA2-478B-A88F-DBC71892BA34}"/>
              </a:ext>
            </a:extLst>
          </p:cNvPr>
          <p:cNvSpPr/>
          <p:nvPr/>
        </p:nvSpPr>
        <p:spPr>
          <a:xfrm>
            <a:off x="5148468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3" name="Oval 7162">
            <a:extLst>
              <a:ext uri="{FF2B5EF4-FFF2-40B4-BE49-F238E27FC236}">
                <a16:creationId xmlns:a16="http://schemas.microsoft.com/office/drawing/2014/main" id="{B41CCABA-53C8-41E8-B49B-0D52C3AE3C07}"/>
              </a:ext>
            </a:extLst>
          </p:cNvPr>
          <p:cNvSpPr/>
          <p:nvPr/>
        </p:nvSpPr>
        <p:spPr>
          <a:xfrm>
            <a:off x="5532780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5" name="Oval 7164">
            <a:extLst>
              <a:ext uri="{FF2B5EF4-FFF2-40B4-BE49-F238E27FC236}">
                <a16:creationId xmlns:a16="http://schemas.microsoft.com/office/drawing/2014/main" id="{424DB0E4-4E3A-4B81-9932-5853094926A3}"/>
              </a:ext>
            </a:extLst>
          </p:cNvPr>
          <p:cNvSpPr/>
          <p:nvPr/>
        </p:nvSpPr>
        <p:spPr>
          <a:xfrm>
            <a:off x="5917092" y="3856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7" name="Oval 7166">
            <a:extLst>
              <a:ext uri="{FF2B5EF4-FFF2-40B4-BE49-F238E27FC236}">
                <a16:creationId xmlns:a16="http://schemas.microsoft.com/office/drawing/2014/main" id="{70686CAB-8D03-48E7-9155-752ECBF5F2BC}"/>
              </a:ext>
            </a:extLst>
          </p:cNvPr>
          <p:cNvSpPr/>
          <p:nvPr/>
        </p:nvSpPr>
        <p:spPr>
          <a:xfrm>
            <a:off x="42075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Oval 7168">
            <a:extLst>
              <a:ext uri="{FF2B5EF4-FFF2-40B4-BE49-F238E27FC236}">
                <a16:creationId xmlns:a16="http://schemas.microsoft.com/office/drawing/2014/main" id="{A42A9C2A-7B0B-412E-907D-68773FAEC823}"/>
              </a:ext>
            </a:extLst>
          </p:cNvPr>
          <p:cNvSpPr/>
          <p:nvPr/>
        </p:nvSpPr>
        <p:spPr>
          <a:xfrm>
            <a:off x="455874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Oval 7170">
            <a:extLst>
              <a:ext uri="{FF2B5EF4-FFF2-40B4-BE49-F238E27FC236}">
                <a16:creationId xmlns:a16="http://schemas.microsoft.com/office/drawing/2014/main" id="{B8997F7B-72EC-44F2-87C8-8CD47524692C}"/>
              </a:ext>
            </a:extLst>
          </p:cNvPr>
          <p:cNvSpPr/>
          <p:nvPr/>
        </p:nvSpPr>
        <p:spPr>
          <a:xfrm>
            <a:off x="492980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Oval 7172">
            <a:extLst>
              <a:ext uri="{FF2B5EF4-FFF2-40B4-BE49-F238E27FC236}">
                <a16:creationId xmlns:a16="http://schemas.microsoft.com/office/drawing/2014/main" id="{6084B4F4-09B2-482B-B65B-3195EF47FAAD}"/>
              </a:ext>
            </a:extLst>
          </p:cNvPr>
          <p:cNvSpPr/>
          <p:nvPr/>
        </p:nvSpPr>
        <p:spPr>
          <a:xfrm>
            <a:off x="53008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Oval 7174">
            <a:extLst>
              <a:ext uri="{FF2B5EF4-FFF2-40B4-BE49-F238E27FC236}">
                <a16:creationId xmlns:a16="http://schemas.microsoft.com/office/drawing/2014/main" id="{B201D0A7-F604-4CBC-B98D-3C9EBF33B757}"/>
              </a:ext>
            </a:extLst>
          </p:cNvPr>
          <p:cNvSpPr/>
          <p:nvPr/>
        </p:nvSpPr>
        <p:spPr>
          <a:xfrm>
            <a:off x="5685180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23F9CFD1-C975-468D-96A2-FD8571BCF194}"/>
              </a:ext>
            </a:extLst>
          </p:cNvPr>
          <p:cNvSpPr/>
          <p:nvPr/>
        </p:nvSpPr>
        <p:spPr>
          <a:xfrm>
            <a:off x="6069492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Oval 7178">
            <a:extLst>
              <a:ext uri="{FF2B5EF4-FFF2-40B4-BE49-F238E27FC236}">
                <a16:creationId xmlns:a16="http://schemas.microsoft.com/office/drawing/2014/main" id="{586C8B78-D777-4DF9-AF60-227A28EE7D6E}"/>
              </a:ext>
            </a:extLst>
          </p:cNvPr>
          <p:cNvSpPr/>
          <p:nvPr/>
        </p:nvSpPr>
        <p:spPr>
          <a:xfrm>
            <a:off x="42075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Oval 7180">
            <a:extLst>
              <a:ext uri="{FF2B5EF4-FFF2-40B4-BE49-F238E27FC236}">
                <a16:creationId xmlns:a16="http://schemas.microsoft.com/office/drawing/2014/main" id="{9F9E3065-E990-4284-B48B-EDC9C422E388}"/>
              </a:ext>
            </a:extLst>
          </p:cNvPr>
          <p:cNvSpPr/>
          <p:nvPr/>
        </p:nvSpPr>
        <p:spPr>
          <a:xfrm>
            <a:off x="455874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Oval 7182">
            <a:extLst>
              <a:ext uri="{FF2B5EF4-FFF2-40B4-BE49-F238E27FC236}">
                <a16:creationId xmlns:a16="http://schemas.microsoft.com/office/drawing/2014/main" id="{8CBABB5B-B42C-4371-9C77-E11A4F79FE5D}"/>
              </a:ext>
            </a:extLst>
          </p:cNvPr>
          <p:cNvSpPr/>
          <p:nvPr/>
        </p:nvSpPr>
        <p:spPr>
          <a:xfrm>
            <a:off x="492980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Oval 7184">
            <a:extLst>
              <a:ext uri="{FF2B5EF4-FFF2-40B4-BE49-F238E27FC236}">
                <a16:creationId xmlns:a16="http://schemas.microsoft.com/office/drawing/2014/main" id="{425902DE-6448-4949-8049-651B00A04C8F}"/>
              </a:ext>
            </a:extLst>
          </p:cNvPr>
          <p:cNvSpPr/>
          <p:nvPr/>
        </p:nvSpPr>
        <p:spPr>
          <a:xfrm>
            <a:off x="53008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7" name="Oval 7186">
            <a:extLst>
              <a:ext uri="{FF2B5EF4-FFF2-40B4-BE49-F238E27FC236}">
                <a16:creationId xmlns:a16="http://schemas.microsoft.com/office/drawing/2014/main" id="{2BE7BE8B-1E23-48CB-9348-745871EA690B}"/>
              </a:ext>
            </a:extLst>
          </p:cNvPr>
          <p:cNvSpPr/>
          <p:nvPr/>
        </p:nvSpPr>
        <p:spPr>
          <a:xfrm>
            <a:off x="5685180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9" name="Oval 7188">
            <a:extLst>
              <a:ext uri="{FF2B5EF4-FFF2-40B4-BE49-F238E27FC236}">
                <a16:creationId xmlns:a16="http://schemas.microsoft.com/office/drawing/2014/main" id="{4F824CD6-609C-4EDD-9948-809730DB6472}"/>
              </a:ext>
            </a:extLst>
          </p:cNvPr>
          <p:cNvSpPr/>
          <p:nvPr/>
        </p:nvSpPr>
        <p:spPr>
          <a:xfrm>
            <a:off x="6069492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Oval 7190">
            <a:extLst>
              <a:ext uri="{FF2B5EF4-FFF2-40B4-BE49-F238E27FC236}">
                <a16:creationId xmlns:a16="http://schemas.microsoft.com/office/drawing/2014/main" id="{77FEB8F4-6FF0-451C-BDD9-FF4C22ADADD2}"/>
              </a:ext>
            </a:extLst>
          </p:cNvPr>
          <p:cNvSpPr/>
          <p:nvPr/>
        </p:nvSpPr>
        <p:spPr>
          <a:xfrm>
            <a:off x="42075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3" name="Oval 7192">
            <a:extLst>
              <a:ext uri="{FF2B5EF4-FFF2-40B4-BE49-F238E27FC236}">
                <a16:creationId xmlns:a16="http://schemas.microsoft.com/office/drawing/2014/main" id="{0A219AEA-FA31-4672-A9B9-9F8B6BA1D2E8}"/>
              </a:ext>
            </a:extLst>
          </p:cNvPr>
          <p:cNvSpPr/>
          <p:nvPr/>
        </p:nvSpPr>
        <p:spPr>
          <a:xfrm>
            <a:off x="455874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Oval 7194">
            <a:extLst>
              <a:ext uri="{FF2B5EF4-FFF2-40B4-BE49-F238E27FC236}">
                <a16:creationId xmlns:a16="http://schemas.microsoft.com/office/drawing/2014/main" id="{5F4D50D4-C32F-42F1-84FE-A43F9B9B0997}"/>
              </a:ext>
            </a:extLst>
          </p:cNvPr>
          <p:cNvSpPr/>
          <p:nvPr/>
        </p:nvSpPr>
        <p:spPr>
          <a:xfrm>
            <a:off x="492980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7" name="Oval 7196">
            <a:extLst>
              <a:ext uri="{FF2B5EF4-FFF2-40B4-BE49-F238E27FC236}">
                <a16:creationId xmlns:a16="http://schemas.microsoft.com/office/drawing/2014/main" id="{9B6114C7-BDCA-4827-A1F8-0BB51599B40D}"/>
              </a:ext>
            </a:extLst>
          </p:cNvPr>
          <p:cNvSpPr/>
          <p:nvPr/>
        </p:nvSpPr>
        <p:spPr>
          <a:xfrm>
            <a:off x="5300868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9" name="Oval 7198">
            <a:extLst>
              <a:ext uri="{FF2B5EF4-FFF2-40B4-BE49-F238E27FC236}">
                <a16:creationId xmlns:a16="http://schemas.microsoft.com/office/drawing/2014/main" id="{CBCAEED2-B00C-4C89-A6E4-2A83E389665F}"/>
              </a:ext>
            </a:extLst>
          </p:cNvPr>
          <p:cNvSpPr/>
          <p:nvPr/>
        </p:nvSpPr>
        <p:spPr>
          <a:xfrm>
            <a:off x="5685180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1" name="Oval 7200">
            <a:extLst>
              <a:ext uri="{FF2B5EF4-FFF2-40B4-BE49-F238E27FC236}">
                <a16:creationId xmlns:a16="http://schemas.microsoft.com/office/drawing/2014/main" id="{C381FE44-0D39-426F-AAB5-CBC94413A039}"/>
              </a:ext>
            </a:extLst>
          </p:cNvPr>
          <p:cNvSpPr/>
          <p:nvPr/>
        </p:nvSpPr>
        <p:spPr>
          <a:xfrm>
            <a:off x="6069492" y="40087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3" name="Oval 7202">
            <a:extLst>
              <a:ext uri="{FF2B5EF4-FFF2-40B4-BE49-F238E27FC236}">
                <a16:creationId xmlns:a16="http://schemas.microsoft.com/office/drawing/2014/main" id="{4F21F2C8-AC12-4A76-BA5D-9F995EF40693}"/>
              </a:ext>
            </a:extLst>
          </p:cNvPr>
          <p:cNvSpPr/>
          <p:nvPr/>
        </p:nvSpPr>
        <p:spPr>
          <a:xfrm>
            <a:off x="4207568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5" name="Oval 7204">
            <a:extLst>
              <a:ext uri="{FF2B5EF4-FFF2-40B4-BE49-F238E27FC236}">
                <a16:creationId xmlns:a16="http://schemas.microsoft.com/office/drawing/2014/main" id="{A6ABC844-F836-46C5-8225-CB610405DA7A}"/>
              </a:ext>
            </a:extLst>
          </p:cNvPr>
          <p:cNvSpPr/>
          <p:nvPr/>
        </p:nvSpPr>
        <p:spPr>
          <a:xfrm>
            <a:off x="4558748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7" name="Oval 7206">
            <a:extLst>
              <a:ext uri="{FF2B5EF4-FFF2-40B4-BE49-F238E27FC236}">
                <a16:creationId xmlns:a16="http://schemas.microsoft.com/office/drawing/2014/main" id="{BD5D3730-E6DE-4D76-ADF8-47A477EC29D3}"/>
              </a:ext>
            </a:extLst>
          </p:cNvPr>
          <p:cNvSpPr/>
          <p:nvPr/>
        </p:nvSpPr>
        <p:spPr>
          <a:xfrm>
            <a:off x="4929808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9" name="Oval 7208">
            <a:extLst>
              <a:ext uri="{FF2B5EF4-FFF2-40B4-BE49-F238E27FC236}">
                <a16:creationId xmlns:a16="http://schemas.microsoft.com/office/drawing/2014/main" id="{FF89B6A8-C98D-4D71-B28B-9B98CE5D3033}"/>
              </a:ext>
            </a:extLst>
          </p:cNvPr>
          <p:cNvSpPr/>
          <p:nvPr/>
        </p:nvSpPr>
        <p:spPr>
          <a:xfrm>
            <a:off x="5300868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1" name="Oval 7210">
            <a:extLst>
              <a:ext uri="{FF2B5EF4-FFF2-40B4-BE49-F238E27FC236}">
                <a16:creationId xmlns:a16="http://schemas.microsoft.com/office/drawing/2014/main" id="{475AEE73-3C73-4CB7-99E7-20C138DCD102}"/>
              </a:ext>
            </a:extLst>
          </p:cNvPr>
          <p:cNvSpPr/>
          <p:nvPr/>
        </p:nvSpPr>
        <p:spPr>
          <a:xfrm>
            <a:off x="5685180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3" name="Oval 7212">
            <a:extLst>
              <a:ext uri="{FF2B5EF4-FFF2-40B4-BE49-F238E27FC236}">
                <a16:creationId xmlns:a16="http://schemas.microsoft.com/office/drawing/2014/main" id="{38D7775C-7C42-4A56-B8E5-3A46D473FDF0}"/>
              </a:ext>
            </a:extLst>
          </p:cNvPr>
          <p:cNvSpPr/>
          <p:nvPr/>
        </p:nvSpPr>
        <p:spPr>
          <a:xfrm>
            <a:off x="6069492" y="40087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5" name="Oval 7214">
            <a:extLst>
              <a:ext uri="{FF2B5EF4-FFF2-40B4-BE49-F238E27FC236}">
                <a16:creationId xmlns:a16="http://schemas.microsoft.com/office/drawing/2014/main" id="{2FA7F06B-8EFF-4854-9260-67977F15CDFF}"/>
              </a:ext>
            </a:extLst>
          </p:cNvPr>
          <p:cNvSpPr/>
          <p:nvPr/>
        </p:nvSpPr>
        <p:spPr>
          <a:xfrm>
            <a:off x="43599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7" name="Oval 7216">
            <a:extLst>
              <a:ext uri="{FF2B5EF4-FFF2-40B4-BE49-F238E27FC236}">
                <a16:creationId xmlns:a16="http://schemas.microsoft.com/office/drawing/2014/main" id="{9FC1A755-73EA-4706-BD41-E98B37FBA606}"/>
              </a:ext>
            </a:extLst>
          </p:cNvPr>
          <p:cNvSpPr/>
          <p:nvPr/>
        </p:nvSpPr>
        <p:spPr>
          <a:xfrm>
            <a:off x="471114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9" name="Oval 7218">
            <a:extLst>
              <a:ext uri="{FF2B5EF4-FFF2-40B4-BE49-F238E27FC236}">
                <a16:creationId xmlns:a16="http://schemas.microsoft.com/office/drawing/2014/main" id="{D66374CE-B819-4BBE-83FB-D6D6126BD2E0}"/>
              </a:ext>
            </a:extLst>
          </p:cNvPr>
          <p:cNvSpPr/>
          <p:nvPr/>
        </p:nvSpPr>
        <p:spPr>
          <a:xfrm>
            <a:off x="508220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1" name="Oval 7220">
            <a:extLst>
              <a:ext uri="{FF2B5EF4-FFF2-40B4-BE49-F238E27FC236}">
                <a16:creationId xmlns:a16="http://schemas.microsoft.com/office/drawing/2014/main" id="{32BA7D17-D71D-46B9-93CE-6C8B8BFEDEE5}"/>
              </a:ext>
            </a:extLst>
          </p:cNvPr>
          <p:cNvSpPr/>
          <p:nvPr/>
        </p:nvSpPr>
        <p:spPr>
          <a:xfrm>
            <a:off x="54532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3" name="Oval 7222">
            <a:extLst>
              <a:ext uri="{FF2B5EF4-FFF2-40B4-BE49-F238E27FC236}">
                <a16:creationId xmlns:a16="http://schemas.microsoft.com/office/drawing/2014/main" id="{4E5A837A-A59B-4CB9-89E1-A8E5AB74A14C}"/>
              </a:ext>
            </a:extLst>
          </p:cNvPr>
          <p:cNvSpPr/>
          <p:nvPr/>
        </p:nvSpPr>
        <p:spPr>
          <a:xfrm>
            <a:off x="5837580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5" name="Oval 7224">
            <a:extLst>
              <a:ext uri="{FF2B5EF4-FFF2-40B4-BE49-F238E27FC236}">
                <a16:creationId xmlns:a16="http://schemas.microsoft.com/office/drawing/2014/main" id="{72CCAA93-F964-4C9A-9680-48B4FDC33E08}"/>
              </a:ext>
            </a:extLst>
          </p:cNvPr>
          <p:cNvSpPr/>
          <p:nvPr/>
        </p:nvSpPr>
        <p:spPr>
          <a:xfrm>
            <a:off x="6221889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7" name="Oval 7226">
            <a:extLst>
              <a:ext uri="{FF2B5EF4-FFF2-40B4-BE49-F238E27FC236}">
                <a16:creationId xmlns:a16="http://schemas.microsoft.com/office/drawing/2014/main" id="{121FAAB7-D4ED-47D9-A33E-51A9BF74C97E}"/>
              </a:ext>
            </a:extLst>
          </p:cNvPr>
          <p:cNvSpPr/>
          <p:nvPr/>
        </p:nvSpPr>
        <p:spPr>
          <a:xfrm>
            <a:off x="43599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9" name="Oval 7228">
            <a:extLst>
              <a:ext uri="{FF2B5EF4-FFF2-40B4-BE49-F238E27FC236}">
                <a16:creationId xmlns:a16="http://schemas.microsoft.com/office/drawing/2014/main" id="{F4C99139-5D9F-4EE4-B07F-41162702F678}"/>
              </a:ext>
            </a:extLst>
          </p:cNvPr>
          <p:cNvSpPr/>
          <p:nvPr/>
        </p:nvSpPr>
        <p:spPr>
          <a:xfrm>
            <a:off x="471114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1" name="Oval 7230">
            <a:extLst>
              <a:ext uri="{FF2B5EF4-FFF2-40B4-BE49-F238E27FC236}">
                <a16:creationId xmlns:a16="http://schemas.microsoft.com/office/drawing/2014/main" id="{9BABFCD4-A75C-4223-A740-6EE1412620D1}"/>
              </a:ext>
            </a:extLst>
          </p:cNvPr>
          <p:cNvSpPr/>
          <p:nvPr/>
        </p:nvSpPr>
        <p:spPr>
          <a:xfrm>
            <a:off x="508220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3" name="Oval 7232">
            <a:extLst>
              <a:ext uri="{FF2B5EF4-FFF2-40B4-BE49-F238E27FC236}">
                <a16:creationId xmlns:a16="http://schemas.microsoft.com/office/drawing/2014/main" id="{F3FF4160-5A4F-42EA-BD9B-0F85BDE649CA}"/>
              </a:ext>
            </a:extLst>
          </p:cNvPr>
          <p:cNvSpPr/>
          <p:nvPr/>
        </p:nvSpPr>
        <p:spPr>
          <a:xfrm>
            <a:off x="54532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5" name="Oval 7234">
            <a:extLst>
              <a:ext uri="{FF2B5EF4-FFF2-40B4-BE49-F238E27FC236}">
                <a16:creationId xmlns:a16="http://schemas.microsoft.com/office/drawing/2014/main" id="{99E29632-6339-43E0-A458-71480AD0D28E}"/>
              </a:ext>
            </a:extLst>
          </p:cNvPr>
          <p:cNvSpPr/>
          <p:nvPr/>
        </p:nvSpPr>
        <p:spPr>
          <a:xfrm>
            <a:off x="5837580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7" name="Oval 7236">
            <a:extLst>
              <a:ext uri="{FF2B5EF4-FFF2-40B4-BE49-F238E27FC236}">
                <a16:creationId xmlns:a16="http://schemas.microsoft.com/office/drawing/2014/main" id="{F1869106-3881-494B-8A0D-B870812AB3D5}"/>
              </a:ext>
            </a:extLst>
          </p:cNvPr>
          <p:cNvSpPr/>
          <p:nvPr/>
        </p:nvSpPr>
        <p:spPr>
          <a:xfrm>
            <a:off x="6221889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9" name="Oval 7238">
            <a:extLst>
              <a:ext uri="{FF2B5EF4-FFF2-40B4-BE49-F238E27FC236}">
                <a16:creationId xmlns:a16="http://schemas.microsoft.com/office/drawing/2014/main" id="{524C72F7-B939-47A0-BDCA-9EB7EE60C792}"/>
              </a:ext>
            </a:extLst>
          </p:cNvPr>
          <p:cNvSpPr/>
          <p:nvPr/>
        </p:nvSpPr>
        <p:spPr>
          <a:xfrm>
            <a:off x="43599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1" name="Oval 7240">
            <a:extLst>
              <a:ext uri="{FF2B5EF4-FFF2-40B4-BE49-F238E27FC236}">
                <a16:creationId xmlns:a16="http://schemas.microsoft.com/office/drawing/2014/main" id="{7535BCEF-58A4-49AC-9EEA-FB10DA5DB8AB}"/>
              </a:ext>
            </a:extLst>
          </p:cNvPr>
          <p:cNvSpPr/>
          <p:nvPr/>
        </p:nvSpPr>
        <p:spPr>
          <a:xfrm>
            <a:off x="471114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3" name="Oval 7242">
            <a:extLst>
              <a:ext uri="{FF2B5EF4-FFF2-40B4-BE49-F238E27FC236}">
                <a16:creationId xmlns:a16="http://schemas.microsoft.com/office/drawing/2014/main" id="{92BF7D00-9EC4-463B-8D77-98F7C6A0F49F}"/>
              </a:ext>
            </a:extLst>
          </p:cNvPr>
          <p:cNvSpPr/>
          <p:nvPr/>
        </p:nvSpPr>
        <p:spPr>
          <a:xfrm>
            <a:off x="508220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5" name="Oval 7244">
            <a:extLst>
              <a:ext uri="{FF2B5EF4-FFF2-40B4-BE49-F238E27FC236}">
                <a16:creationId xmlns:a16="http://schemas.microsoft.com/office/drawing/2014/main" id="{34D11C0E-3ED4-4741-8D67-05085140F6CD}"/>
              </a:ext>
            </a:extLst>
          </p:cNvPr>
          <p:cNvSpPr/>
          <p:nvPr/>
        </p:nvSpPr>
        <p:spPr>
          <a:xfrm>
            <a:off x="5453268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7" name="Oval 7246">
            <a:extLst>
              <a:ext uri="{FF2B5EF4-FFF2-40B4-BE49-F238E27FC236}">
                <a16:creationId xmlns:a16="http://schemas.microsoft.com/office/drawing/2014/main" id="{4FFFA7A3-CC69-4C66-A2A7-4215881D4931}"/>
              </a:ext>
            </a:extLst>
          </p:cNvPr>
          <p:cNvSpPr/>
          <p:nvPr/>
        </p:nvSpPr>
        <p:spPr>
          <a:xfrm>
            <a:off x="5837580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9" name="Oval 7248">
            <a:extLst>
              <a:ext uri="{FF2B5EF4-FFF2-40B4-BE49-F238E27FC236}">
                <a16:creationId xmlns:a16="http://schemas.microsoft.com/office/drawing/2014/main" id="{DABF1B1E-8777-4C4D-B618-60F26BC1556E}"/>
              </a:ext>
            </a:extLst>
          </p:cNvPr>
          <p:cNvSpPr/>
          <p:nvPr/>
        </p:nvSpPr>
        <p:spPr>
          <a:xfrm>
            <a:off x="6221889" y="41611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1" name="Oval 7250">
            <a:extLst>
              <a:ext uri="{FF2B5EF4-FFF2-40B4-BE49-F238E27FC236}">
                <a16:creationId xmlns:a16="http://schemas.microsoft.com/office/drawing/2014/main" id="{A38A6A8E-0F48-4958-BA68-95527F0BC4F0}"/>
              </a:ext>
            </a:extLst>
          </p:cNvPr>
          <p:cNvSpPr/>
          <p:nvPr/>
        </p:nvSpPr>
        <p:spPr>
          <a:xfrm>
            <a:off x="4359968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3" name="Oval 7252">
            <a:extLst>
              <a:ext uri="{FF2B5EF4-FFF2-40B4-BE49-F238E27FC236}">
                <a16:creationId xmlns:a16="http://schemas.microsoft.com/office/drawing/2014/main" id="{BF1E7D6A-EC27-43F8-A528-4F1503F19374}"/>
              </a:ext>
            </a:extLst>
          </p:cNvPr>
          <p:cNvSpPr/>
          <p:nvPr/>
        </p:nvSpPr>
        <p:spPr>
          <a:xfrm>
            <a:off x="4711148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5" name="Oval 7254">
            <a:extLst>
              <a:ext uri="{FF2B5EF4-FFF2-40B4-BE49-F238E27FC236}">
                <a16:creationId xmlns:a16="http://schemas.microsoft.com/office/drawing/2014/main" id="{0D6A6EA4-1F8D-4BBF-B891-CE5BC829DF5B}"/>
              </a:ext>
            </a:extLst>
          </p:cNvPr>
          <p:cNvSpPr/>
          <p:nvPr/>
        </p:nvSpPr>
        <p:spPr>
          <a:xfrm>
            <a:off x="5082208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7" name="Oval 7256">
            <a:extLst>
              <a:ext uri="{FF2B5EF4-FFF2-40B4-BE49-F238E27FC236}">
                <a16:creationId xmlns:a16="http://schemas.microsoft.com/office/drawing/2014/main" id="{A96F347F-DA7A-4123-B7AF-97F619CAEBBE}"/>
              </a:ext>
            </a:extLst>
          </p:cNvPr>
          <p:cNvSpPr/>
          <p:nvPr/>
        </p:nvSpPr>
        <p:spPr>
          <a:xfrm>
            <a:off x="5453268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9" name="Oval 7258">
            <a:extLst>
              <a:ext uri="{FF2B5EF4-FFF2-40B4-BE49-F238E27FC236}">
                <a16:creationId xmlns:a16="http://schemas.microsoft.com/office/drawing/2014/main" id="{1422C95F-354A-49FD-A3DD-14D3B9CA5EFA}"/>
              </a:ext>
            </a:extLst>
          </p:cNvPr>
          <p:cNvSpPr/>
          <p:nvPr/>
        </p:nvSpPr>
        <p:spPr>
          <a:xfrm>
            <a:off x="5837580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1" name="Oval 7260">
            <a:extLst>
              <a:ext uri="{FF2B5EF4-FFF2-40B4-BE49-F238E27FC236}">
                <a16:creationId xmlns:a16="http://schemas.microsoft.com/office/drawing/2014/main" id="{5B75096D-674D-4C7C-8624-2FA8B2E78A9A}"/>
              </a:ext>
            </a:extLst>
          </p:cNvPr>
          <p:cNvSpPr/>
          <p:nvPr/>
        </p:nvSpPr>
        <p:spPr>
          <a:xfrm>
            <a:off x="6221889" y="41611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3" name="Oval 7262">
            <a:extLst>
              <a:ext uri="{FF2B5EF4-FFF2-40B4-BE49-F238E27FC236}">
                <a16:creationId xmlns:a16="http://schemas.microsoft.com/office/drawing/2014/main" id="{21A21A44-37AA-4948-85C0-CAC4A676B2C9}"/>
              </a:ext>
            </a:extLst>
          </p:cNvPr>
          <p:cNvSpPr/>
          <p:nvPr/>
        </p:nvSpPr>
        <p:spPr>
          <a:xfrm>
            <a:off x="45123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5" name="Oval 7264">
            <a:extLst>
              <a:ext uri="{FF2B5EF4-FFF2-40B4-BE49-F238E27FC236}">
                <a16:creationId xmlns:a16="http://schemas.microsoft.com/office/drawing/2014/main" id="{B9DE70D9-EA91-43E9-A12A-4AE9D5AACF19}"/>
              </a:ext>
            </a:extLst>
          </p:cNvPr>
          <p:cNvSpPr/>
          <p:nvPr/>
        </p:nvSpPr>
        <p:spPr>
          <a:xfrm>
            <a:off x="486354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7" name="Oval 7266">
            <a:extLst>
              <a:ext uri="{FF2B5EF4-FFF2-40B4-BE49-F238E27FC236}">
                <a16:creationId xmlns:a16="http://schemas.microsoft.com/office/drawing/2014/main" id="{32A70F38-4B78-4FD4-8DDD-3C96FC4A42BB}"/>
              </a:ext>
            </a:extLst>
          </p:cNvPr>
          <p:cNvSpPr/>
          <p:nvPr/>
        </p:nvSpPr>
        <p:spPr>
          <a:xfrm>
            <a:off x="523460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9" name="Oval 7268">
            <a:extLst>
              <a:ext uri="{FF2B5EF4-FFF2-40B4-BE49-F238E27FC236}">
                <a16:creationId xmlns:a16="http://schemas.microsoft.com/office/drawing/2014/main" id="{C956FB12-695F-4DAA-B45D-95E3BFC250C9}"/>
              </a:ext>
            </a:extLst>
          </p:cNvPr>
          <p:cNvSpPr/>
          <p:nvPr/>
        </p:nvSpPr>
        <p:spPr>
          <a:xfrm>
            <a:off x="56056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" name="Oval 7270">
            <a:extLst>
              <a:ext uri="{FF2B5EF4-FFF2-40B4-BE49-F238E27FC236}">
                <a16:creationId xmlns:a16="http://schemas.microsoft.com/office/drawing/2014/main" id="{837FDD9E-7A63-4BA4-8EE4-3CBE74A09EF9}"/>
              </a:ext>
            </a:extLst>
          </p:cNvPr>
          <p:cNvSpPr/>
          <p:nvPr/>
        </p:nvSpPr>
        <p:spPr>
          <a:xfrm>
            <a:off x="5989980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3" name="Oval 7272">
            <a:extLst>
              <a:ext uri="{FF2B5EF4-FFF2-40B4-BE49-F238E27FC236}">
                <a16:creationId xmlns:a16="http://schemas.microsoft.com/office/drawing/2014/main" id="{7C38D5A9-CF68-45D8-83D4-4DFEE16340AA}"/>
              </a:ext>
            </a:extLst>
          </p:cNvPr>
          <p:cNvSpPr/>
          <p:nvPr/>
        </p:nvSpPr>
        <p:spPr>
          <a:xfrm>
            <a:off x="6374292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5" name="Oval 7274">
            <a:extLst>
              <a:ext uri="{FF2B5EF4-FFF2-40B4-BE49-F238E27FC236}">
                <a16:creationId xmlns:a16="http://schemas.microsoft.com/office/drawing/2014/main" id="{953A3D4E-3A86-45B5-A17B-7A5D0504E73D}"/>
              </a:ext>
            </a:extLst>
          </p:cNvPr>
          <p:cNvSpPr/>
          <p:nvPr/>
        </p:nvSpPr>
        <p:spPr>
          <a:xfrm>
            <a:off x="45123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7" name="Oval 7276">
            <a:extLst>
              <a:ext uri="{FF2B5EF4-FFF2-40B4-BE49-F238E27FC236}">
                <a16:creationId xmlns:a16="http://schemas.microsoft.com/office/drawing/2014/main" id="{5C050F62-188B-4383-BDD5-855F646CA9CA}"/>
              </a:ext>
            </a:extLst>
          </p:cNvPr>
          <p:cNvSpPr/>
          <p:nvPr/>
        </p:nvSpPr>
        <p:spPr>
          <a:xfrm>
            <a:off x="486354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9" name="Oval 7278">
            <a:extLst>
              <a:ext uri="{FF2B5EF4-FFF2-40B4-BE49-F238E27FC236}">
                <a16:creationId xmlns:a16="http://schemas.microsoft.com/office/drawing/2014/main" id="{9E5CB936-24D9-4BFF-B188-4E8371E929E6}"/>
              </a:ext>
            </a:extLst>
          </p:cNvPr>
          <p:cNvSpPr/>
          <p:nvPr/>
        </p:nvSpPr>
        <p:spPr>
          <a:xfrm>
            <a:off x="523460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1" name="Oval 7280">
            <a:extLst>
              <a:ext uri="{FF2B5EF4-FFF2-40B4-BE49-F238E27FC236}">
                <a16:creationId xmlns:a16="http://schemas.microsoft.com/office/drawing/2014/main" id="{9BFB3B63-F1E1-4D82-BD32-F9D51287B76E}"/>
              </a:ext>
            </a:extLst>
          </p:cNvPr>
          <p:cNvSpPr/>
          <p:nvPr/>
        </p:nvSpPr>
        <p:spPr>
          <a:xfrm>
            <a:off x="56056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3" name="Oval 7282">
            <a:extLst>
              <a:ext uri="{FF2B5EF4-FFF2-40B4-BE49-F238E27FC236}">
                <a16:creationId xmlns:a16="http://schemas.microsoft.com/office/drawing/2014/main" id="{BF6CB32B-0923-425A-809F-826B39A2F6F1}"/>
              </a:ext>
            </a:extLst>
          </p:cNvPr>
          <p:cNvSpPr/>
          <p:nvPr/>
        </p:nvSpPr>
        <p:spPr>
          <a:xfrm>
            <a:off x="5989980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5" name="Oval 7284">
            <a:extLst>
              <a:ext uri="{FF2B5EF4-FFF2-40B4-BE49-F238E27FC236}">
                <a16:creationId xmlns:a16="http://schemas.microsoft.com/office/drawing/2014/main" id="{BEF8F1AC-6A39-4D0E-9D13-5296CFE32604}"/>
              </a:ext>
            </a:extLst>
          </p:cNvPr>
          <p:cNvSpPr/>
          <p:nvPr/>
        </p:nvSpPr>
        <p:spPr>
          <a:xfrm>
            <a:off x="6374292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7" name="Oval 7286">
            <a:extLst>
              <a:ext uri="{FF2B5EF4-FFF2-40B4-BE49-F238E27FC236}">
                <a16:creationId xmlns:a16="http://schemas.microsoft.com/office/drawing/2014/main" id="{46D0BCCB-02B5-4F3E-876B-42BF554B81A6}"/>
              </a:ext>
            </a:extLst>
          </p:cNvPr>
          <p:cNvSpPr/>
          <p:nvPr/>
        </p:nvSpPr>
        <p:spPr>
          <a:xfrm>
            <a:off x="45123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9" name="Oval 7288">
            <a:extLst>
              <a:ext uri="{FF2B5EF4-FFF2-40B4-BE49-F238E27FC236}">
                <a16:creationId xmlns:a16="http://schemas.microsoft.com/office/drawing/2014/main" id="{6AA9D6C6-9700-4541-9661-1213737DC892}"/>
              </a:ext>
            </a:extLst>
          </p:cNvPr>
          <p:cNvSpPr/>
          <p:nvPr/>
        </p:nvSpPr>
        <p:spPr>
          <a:xfrm>
            <a:off x="486354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1" name="Oval 7290">
            <a:extLst>
              <a:ext uri="{FF2B5EF4-FFF2-40B4-BE49-F238E27FC236}">
                <a16:creationId xmlns:a16="http://schemas.microsoft.com/office/drawing/2014/main" id="{3A3F64A6-EA49-47A9-BD40-31B203C11936}"/>
              </a:ext>
            </a:extLst>
          </p:cNvPr>
          <p:cNvSpPr/>
          <p:nvPr/>
        </p:nvSpPr>
        <p:spPr>
          <a:xfrm>
            <a:off x="523460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3" name="Oval 7292">
            <a:extLst>
              <a:ext uri="{FF2B5EF4-FFF2-40B4-BE49-F238E27FC236}">
                <a16:creationId xmlns:a16="http://schemas.microsoft.com/office/drawing/2014/main" id="{423475E3-9E67-45EE-84DC-679D1AC52663}"/>
              </a:ext>
            </a:extLst>
          </p:cNvPr>
          <p:cNvSpPr/>
          <p:nvPr/>
        </p:nvSpPr>
        <p:spPr>
          <a:xfrm>
            <a:off x="5605668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5" name="Oval 7294">
            <a:extLst>
              <a:ext uri="{FF2B5EF4-FFF2-40B4-BE49-F238E27FC236}">
                <a16:creationId xmlns:a16="http://schemas.microsoft.com/office/drawing/2014/main" id="{43AAC4EE-F7E2-45E1-8293-9D66678ACC18}"/>
              </a:ext>
            </a:extLst>
          </p:cNvPr>
          <p:cNvSpPr/>
          <p:nvPr/>
        </p:nvSpPr>
        <p:spPr>
          <a:xfrm>
            <a:off x="5989980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7" name="Oval 7296">
            <a:extLst>
              <a:ext uri="{FF2B5EF4-FFF2-40B4-BE49-F238E27FC236}">
                <a16:creationId xmlns:a16="http://schemas.microsoft.com/office/drawing/2014/main" id="{6FD39B6D-B36C-421E-9F9A-D94C4967E043}"/>
              </a:ext>
            </a:extLst>
          </p:cNvPr>
          <p:cNvSpPr/>
          <p:nvPr/>
        </p:nvSpPr>
        <p:spPr>
          <a:xfrm>
            <a:off x="6374292" y="43135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9" name="Oval 7298">
            <a:extLst>
              <a:ext uri="{FF2B5EF4-FFF2-40B4-BE49-F238E27FC236}">
                <a16:creationId xmlns:a16="http://schemas.microsoft.com/office/drawing/2014/main" id="{0FF22CB5-7338-4820-96F8-5B6DE9A09562}"/>
              </a:ext>
            </a:extLst>
          </p:cNvPr>
          <p:cNvSpPr/>
          <p:nvPr/>
        </p:nvSpPr>
        <p:spPr>
          <a:xfrm>
            <a:off x="4512368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1" name="Oval 7300">
            <a:extLst>
              <a:ext uri="{FF2B5EF4-FFF2-40B4-BE49-F238E27FC236}">
                <a16:creationId xmlns:a16="http://schemas.microsoft.com/office/drawing/2014/main" id="{AF3A1EAC-9BBD-4444-8019-F1207D80FCD4}"/>
              </a:ext>
            </a:extLst>
          </p:cNvPr>
          <p:cNvSpPr/>
          <p:nvPr/>
        </p:nvSpPr>
        <p:spPr>
          <a:xfrm>
            <a:off x="4863548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3" name="Oval 7302">
            <a:extLst>
              <a:ext uri="{FF2B5EF4-FFF2-40B4-BE49-F238E27FC236}">
                <a16:creationId xmlns:a16="http://schemas.microsoft.com/office/drawing/2014/main" id="{BC5118C8-0EFC-4108-A0D9-F7009F2CC4D9}"/>
              </a:ext>
            </a:extLst>
          </p:cNvPr>
          <p:cNvSpPr/>
          <p:nvPr/>
        </p:nvSpPr>
        <p:spPr>
          <a:xfrm>
            <a:off x="5234608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5" name="Oval 7304">
            <a:extLst>
              <a:ext uri="{FF2B5EF4-FFF2-40B4-BE49-F238E27FC236}">
                <a16:creationId xmlns:a16="http://schemas.microsoft.com/office/drawing/2014/main" id="{5014A225-2C3A-438A-AD23-7EA05D22273E}"/>
              </a:ext>
            </a:extLst>
          </p:cNvPr>
          <p:cNvSpPr/>
          <p:nvPr/>
        </p:nvSpPr>
        <p:spPr>
          <a:xfrm>
            <a:off x="5605668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7" name="Oval 7306">
            <a:extLst>
              <a:ext uri="{FF2B5EF4-FFF2-40B4-BE49-F238E27FC236}">
                <a16:creationId xmlns:a16="http://schemas.microsoft.com/office/drawing/2014/main" id="{9B414D09-9BEB-4833-9E39-DB8C05C7B3CF}"/>
              </a:ext>
            </a:extLst>
          </p:cNvPr>
          <p:cNvSpPr/>
          <p:nvPr/>
        </p:nvSpPr>
        <p:spPr>
          <a:xfrm>
            <a:off x="5989980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9" name="Oval 7308">
            <a:extLst>
              <a:ext uri="{FF2B5EF4-FFF2-40B4-BE49-F238E27FC236}">
                <a16:creationId xmlns:a16="http://schemas.microsoft.com/office/drawing/2014/main" id="{EA5B0E46-BAF3-4E1F-9DCA-A8AB97BE36D1}"/>
              </a:ext>
            </a:extLst>
          </p:cNvPr>
          <p:cNvSpPr/>
          <p:nvPr/>
        </p:nvSpPr>
        <p:spPr>
          <a:xfrm>
            <a:off x="6374292" y="43135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1" name="Oval 7310">
            <a:extLst>
              <a:ext uri="{FF2B5EF4-FFF2-40B4-BE49-F238E27FC236}">
                <a16:creationId xmlns:a16="http://schemas.microsoft.com/office/drawing/2014/main" id="{5CB3C869-B533-40AD-82A3-9BCE7D19B43A}"/>
              </a:ext>
            </a:extLst>
          </p:cNvPr>
          <p:cNvSpPr/>
          <p:nvPr/>
        </p:nvSpPr>
        <p:spPr>
          <a:xfrm>
            <a:off x="46647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3" name="Oval 7312">
            <a:extLst>
              <a:ext uri="{FF2B5EF4-FFF2-40B4-BE49-F238E27FC236}">
                <a16:creationId xmlns:a16="http://schemas.microsoft.com/office/drawing/2014/main" id="{3520DDA2-2C4D-4CC8-BB63-9F93EFB90D0F}"/>
              </a:ext>
            </a:extLst>
          </p:cNvPr>
          <p:cNvSpPr/>
          <p:nvPr/>
        </p:nvSpPr>
        <p:spPr>
          <a:xfrm>
            <a:off x="501594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5" name="Oval 7314">
            <a:extLst>
              <a:ext uri="{FF2B5EF4-FFF2-40B4-BE49-F238E27FC236}">
                <a16:creationId xmlns:a16="http://schemas.microsoft.com/office/drawing/2014/main" id="{CD15A6E9-B24F-4ED0-93B7-C45DF6A4BA62}"/>
              </a:ext>
            </a:extLst>
          </p:cNvPr>
          <p:cNvSpPr/>
          <p:nvPr/>
        </p:nvSpPr>
        <p:spPr>
          <a:xfrm>
            <a:off x="538700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7" name="Oval 7316">
            <a:extLst>
              <a:ext uri="{FF2B5EF4-FFF2-40B4-BE49-F238E27FC236}">
                <a16:creationId xmlns:a16="http://schemas.microsoft.com/office/drawing/2014/main" id="{795F6A83-78DF-4088-8977-158E249C46C5}"/>
              </a:ext>
            </a:extLst>
          </p:cNvPr>
          <p:cNvSpPr/>
          <p:nvPr/>
        </p:nvSpPr>
        <p:spPr>
          <a:xfrm>
            <a:off x="57580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9" name="Oval 7318">
            <a:extLst>
              <a:ext uri="{FF2B5EF4-FFF2-40B4-BE49-F238E27FC236}">
                <a16:creationId xmlns:a16="http://schemas.microsoft.com/office/drawing/2014/main" id="{8257F5FA-07D5-4701-B6B3-6ACB329226B1}"/>
              </a:ext>
            </a:extLst>
          </p:cNvPr>
          <p:cNvSpPr/>
          <p:nvPr/>
        </p:nvSpPr>
        <p:spPr>
          <a:xfrm>
            <a:off x="6142380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1" name="Oval 7320">
            <a:extLst>
              <a:ext uri="{FF2B5EF4-FFF2-40B4-BE49-F238E27FC236}">
                <a16:creationId xmlns:a16="http://schemas.microsoft.com/office/drawing/2014/main" id="{C5F4867C-824C-4871-8505-27CE38E45BAD}"/>
              </a:ext>
            </a:extLst>
          </p:cNvPr>
          <p:cNvSpPr/>
          <p:nvPr/>
        </p:nvSpPr>
        <p:spPr>
          <a:xfrm>
            <a:off x="6526692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3" name="Oval 7322">
            <a:extLst>
              <a:ext uri="{FF2B5EF4-FFF2-40B4-BE49-F238E27FC236}">
                <a16:creationId xmlns:a16="http://schemas.microsoft.com/office/drawing/2014/main" id="{2A76484D-8740-47B6-AA61-A3862419D729}"/>
              </a:ext>
            </a:extLst>
          </p:cNvPr>
          <p:cNvSpPr/>
          <p:nvPr/>
        </p:nvSpPr>
        <p:spPr>
          <a:xfrm>
            <a:off x="46647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5" name="Oval 7324">
            <a:extLst>
              <a:ext uri="{FF2B5EF4-FFF2-40B4-BE49-F238E27FC236}">
                <a16:creationId xmlns:a16="http://schemas.microsoft.com/office/drawing/2014/main" id="{A688BF15-2DB7-45B0-BDC9-C496023FC42F}"/>
              </a:ext>
            </a:extLst>
          </p:cNvPr>
          <p:cNvSpPr/>
          <p:nvPr/>
        </p:nvSpPr>
        <p:spPr>
          <a:xfrm>
            <a:off x="501594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7" name="Oval 7326">
            <a:extLst>
              <a:ext uri="{FF2B5EF4-FFF2-40B4-BE49-F238E27FC236}">
                <a16:creationId xmlns:a16="http://schemas.microsoft.com/office/drawing/2014/main" id="{905B8A1D-6D01-4BDD-B717-8FEC1EBF864B}"/>
              </a:ext>
            </a:extLst>
          </p:cNvPr>
          <p:cNvSpPr/>
          <p:nvPr/>
        </p:nvSpPr>
        <p:spPr>
          <a:xfrm>
            <a:off x="538700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9" name="Oval 7328">
            <a:extLst>
              <a:ext uri="{FF2B5EF4-FFF2-40B4-BE49-F238E27FC236}">
                <a16:creationId xmlns:a16="http://schemas.microsoft.com/office/drawing/2014/main" id="{46C7AF46-F39C-4574-859B-F4DA369242BF}"/>
              </a:ext>
            </a:extLst>
          </p:cNvPr>
          <p:cNvSpPr/>
          <p:nvPr/>
        </p:nvSpPr>
        <p:spPr>
          <a:xfrm>
            <a:off x="57580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1" name="Oval 7330">
            <a:extLst>
              <a:ext uri="{FF2B5EF4-FFF2-40B4-BE49-F238E27FC236}">
                <a16:creationId xmlns:a16="http://schemas.microsoft.com/office/drawing/2014/main" id="{418B4612-E599-4629-8F5D-0763E1774231}"/>
              </a:ext>
            </a:extLst>
          </p:cNvPr>
          <p:cNvSpPr/>
          <p:nvPr/>
        </p:nvSpPr>
        <p:spPr>
          <a:xfrm>
            <a:off x="6142380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3" name="Oval 7332">
            <a:extLst>
              <a:ext uri="{FF2B5EF4-FFF2-40B4-BE49-F238E27FC236}">
                <a16:creationId xmlns:a16="http://schemas.microsoft.com/office/drawing/2014/main" id="{6E3F39C2-F53E-45FC-A2B4-7F8CB5F8A1BE}"/>
              </a:ext>
            </a:extLst>
          </p:cNvPr>
          <p:cNvSpPr/>
          <p:nvPr/>
        </p:nvSpPr>
        <p:spPr>
          <a:xfrm>
            <a:off x="6526692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5" name="Oval 7334">
            <a:extLst>
              <a:ext uri="{FF2B5EF4-FFF2-40B4-BE49-F238E27FC236}">
                <a16:creationId xmlns:a16="http://schemas.microsoft.com/office/drawing/2014/main" id="{89C01D31-11C7-449E-8662-025C048E8E0F}"/>
              </a:ext>
            </a:extLst>
          </p:cNvPr>
          <p:cNvSpPr/>
          <p:nvPr/>
        </p:nvSpPr>
        <p:spPr>
          <a:xfrm>
            <a:off x="46647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7" name="Oval 7336">
            <a:extLst>
              <a:ext uri="{FF2B5EF4-FFF2-40B4-BE49-F238E27FC236}">
                <a16:creationId xmlns:a16="http://schemas.microsoft.com/office/drawing/2014/main" id="{CA664D40-D7B0-47C5-AF96-95F3E8AA6465}"/>
              </a:ext>
            </a:extLst>
          </p:cNvPr>
          <p:cNvSpPr/>
          <p:nvPr/>
        </p:nvSpPr>
        <p:spPr>
          <a:xfrm>
            <a:off x="501594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9" name="Oval 7338">
            <a:extLst>
              <a:ext uri="{FF2B5EF4-FFF2-40B4-BE49-F238E27FC236}">
                <a16:creationId xmlns:a16="http://schemas.microsoft.com/office/drawing/2014/main" id="{1FBD1627-BD19-448F-AFE3-AC86B363333A}"/>
              </a:ext>
            </a:extLst>
          </p:cNvPr>
          <p:cNvSpPr/>
          <p:nvPr/>
        </p:nvSpPr>
        <p:spPr>
          <a:xfrm>
            <a:off x="538700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1" name="Oval 7340">
            <a:extLst>
              <a:ext uri="{FF2B5EF4-FFF2-40B4-BE49-F238E27FC236}">
                <a16:creationId xmlns:a16="http://schemas.microsoft.com/office/drawing/2014/main" id="{BCEC9840-D378-48FD-ADC8-20EAD84AFB36}"/>
              </a:ext>
            </a:extLst>
          </p:cNvPr>
          <p:cNvSpPr/>
          <p:nvPr/>
        </p:nvSpPr>
        <p:spPr>
          <a:xfrm>
            <a:off x="5758068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3" name="Oval 7342">
            <a:extLst>
              <a:ext uri="{FF2B5EF4-FFF2-40B4-BE49-F238E27FC236}">
                <a16:creationId xmlns:a16="http://schemas.microsoft.com/office/drawing/2014/main" id="{36B66552-492A-48FA-9DA3-C1F7B2B9B131}"/>
              </a:ext>
            </a:extLst>
          </p:cNvPr>
          <p:cNvSpPr/>
          <p:nvPr/>
        </p:nvSpPr>
        <p:spPr>
          <a:xfrm>
            <a:off x="6142380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5" name="Oval 7344">
            <a:extLst>
              <a:ext uri="{FF2B5EF4-FFF2-40B4-BE49-F238E27FC236}">
                <a16:creationId xmlns:a16="http://schemas.microsoft.com/office/drawing/2014/main" id="{B82CDF3F-C766-4B44-9C40-D40A9431FDF1}"/>
              </a:ext>
            </a:extLst>
          </p:cNvPr>
          <p:cNvSpPr/>
          <p:nvPr/>
        </p:nvSpPr>
        <p:spPr>
          <a:xfrm>
            <a:off x="6526692" y="44659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7" name="Oval 7346">
            <a:extLst>
              <a:ext uri="{FF2B5EF4-FFF2-40B4-BE49-F238E27FC236}">
                <a16:creationId xmlns:a16="http://schemas.microsoft.com/office/drawing/2014/main" id="{66EB12BD-CBB7-4263-9E96-26AAC7872368}"/>
              </a:ext>
            </a:extLst>
          </p:cNvPr>
          <p:cNvSpPr/>
          <p:nvPr/>
        </p:nvSpPr>
        <p:spPr>
          <a:xfrm>
            <a:off x="4664768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9" name="Oval 7348">
            <a:extLst>
              <a:ext uri="{FF2B5EF4-FFF2-40B4-BE49-F238E27FC236}">
                <a16:creationId xmlns:a16="http://schemas.microsoft.com/office/drawing/2014/main" id="{BA23E2ED-1DE7-4516-BF83-FEFF06E1DE67}"/>
              </a:ext>
            </a:extLst>
          </p:cNvPr>
          <p:cNvSpPr/>
          <p:nvPr/>
        </p:nvSpPr>
        <p:spPr>
          <a:xfrm>
            <a:off x="5015948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1" name="Oval 7350">
            <a:extLst>
              <a:ext uri="{FF2B5EF4-FFF2-40B4-BE49-F238E27FC236}">
                <a16:creationId xmlns:a16="http://schemas.microsoft.com/office/drawing/2014/main" id="{7F7B720B-5B05-4FE1-84C7-B1355776635C}"/>
              </a:ext>
            </a:extLst>
          </p:cNvPr>
          <p:cNvSpPr/>
          <p:nvPr/>
        </p:nvSpPr>
        <p:spPr>
          <a:xfrm>
            <a:off x="5387008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3" name="Oval 7352">
            <a:extLst>
              <a:ext uri="{FF2B5EF4-FFF2-40B4-BE49-F238E27FC236}">
                <a16:creationId xmlns:a16="http://schemas.microsoft.com/office/drawing/2014/main" id="{F6BE4400-039F-4BF0-8736-9ED747FE2E53}"/>
              </a:ext>
            </a:extLst>
          </p:cNvPr>
          <p:cNvSpPr/>
          <p:nvPr/>
        </p:nvSpPr>
        <p:spPr>
          <a:xfrm>
            <a:off x="5758068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5" name="Oval 7354">
            <a:extLst>
              <a:ext uri="{FF2B5EF4-FFF2-40B4-BE49-F238E27FC236}">
                <a16:creationId xmlns:a16="http://schemas.microsoft.com/office/drawing/2014/main" id="{C068FBE4-E013-4A5A-A54A-67ED0990A07A}"/>
              </a:ext>
            </a:extLst>
          </p:cNvPr>
          <p:cNvSpPr/>
          <p:nvPr/>
        </p:nvSpPr>
        <p:spPr>
          <a:xfrm>
            <a:off x="6142380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7" name="Oval 7356">
            <a:extLst>
              <a:ext uri="{FF2B5EF4-FFF2-40B4-BE49-F238E27FC236}">
                <a16:creationId xmlns:a16="http://schemas.microsoft.com/office/drawing/2014/main" id="{42E81431-8A5C-46F7-A9B4-A98235C82363}"/>
              </a:ext>
            </a:extLst>
          </p:cNvPr>
          <p:cNvSpPr/>
          <p:nvPr/>
        </p:nvSpPr>
        <p:spPr>
          <a:xfrm>
            <a:off x="6526692" y="44659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9" name="Oval 7358">
            <a:extLst>
              <a:ext uri="{FF2B5EF4-FFF2-40B4-BE49-F238E27FC236}">
                <a16:creationId xmlns:a16="http://schemas.microsoft.com/office/drawing/2014/main" id="{DF242D73-7447-4815-AC17-D4FA03A59690}"/>
              </a:ext>
            </a:extLst>
          </p:cNvPr>
          <p:cNvSpPr/>
          <p:nvPr/>
        </p:nvSpPr>
        <p:spPr>
          <a:xfrm>
            <a:off x="48171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1" name="Oval 7360">
            <a:extLst>
              <a:ext uri="{FF2B5EF4-FFF2-40B4-BE49-F238E27FC236}">
                <a16:creationId xmlns:a16="http://schemas.microsoft.com/office/drawing/2014/main" id="{A01B3D16-20C1-4BE9-8514-462EC2E0F8E5}"/>
              </a:ext>
            </a:extLst>
          </p:cNvPr>
          <p:cNvSpPr/>
          <p:nvPr/>
        </p:nvSpPr>
        <p:spPr>
          <a:xfrm>
            <a:off x="516834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3" name="Oval 7362">
            <a:extLst>
              <a:ext uri="{FF2B5EF4-FFF2-40B4-BE49-F238E27FC236}">
                <a16:creationId xmlns:a16="http://schemas.microsoft.com/office/drawing/2014/main" id="{88FF0B18-7B2E-49EB-90E8-2459CF67127A}"/>
              </a:ext>
            </a:extLst>
          </p:cNvPr>
          <p:cNvSpPr/>
          <p:nvPr/>
        </p:nvSpPr>
        <p:spPr>
          <a:xfrm>
            <a:off x="553940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5" name="Oval 7364">
            <a:extLst>
              <a:ext uri="{FF2B5EF4-FFF2-40B4-BE49-F238E27FC236}">
                <a16:creationId xmlns:a16="http://schemas.microsoft.com/office/drawing/2014/main" id="{6C0F8A41-A3B7-4DB9-85B5-38F84B39D1A7}"/>
              </a:ext>
            </a:extLst>
          </p:cNvPr>
          <p:cNvSpPr/>
          <p:nvPr/>
        </p:nvSpPr>
        <p:spPr>
          <a:xfrm>
            <a:off x="59104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7" name="Oval 7366">
            <a:extLst>
              <a:ext uri="{FF2B5EF4-FFF2-40B4-BE49-F238E27FC236}">
                <a16:creationId xmlns:a16="http://schemas.microsoft.com/office/drawing/2014/main" id="{B228A43E-1E1F-4746-940B-22203ED89161}"/>
              </a:ext>
            </a:extLst>
          </p:cNvPr>
          <p:cNvSpPr/>
          <p:nvPr/>
        </p:nvSpPr>
        <p:spPr>
          <a:xfrm>
            <a:off x="6294780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9" name="Oval 7368">
            <a:extLst>
              <a:ext uri="{FF2B5EF4-FFF2-40B4-BE49-F238E27FC236}">
                <a16:creationId xmlns:a16="http://schemas.microsoft.com/office/drawing/2014/main" id="{CF04CA03-8393-44B6-98A9-00345E618484}"/>
              </a:ext>
            </a:extLst>
          </p:cNvPr>
          <p:cNvSpPr/>
          <p:nvPr/>
        </p:nvSpPr>
        <p:spPr>
          <a:xfrm>
            <a:off x="6679092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1" name="Oval 7370">
            <a:extLst>
              <a:ext uri="{FF2B5EF4-FFF2-40B4-BE49-F238E27FC236}">
                <a16:creationId xmlns:a16="http://schemas.microsoft.com/office/drawing/2014/main" id="{64D92F8C-48B9-4FB1-BCDF-9D3A8AE1F9A3}"/>
              </a:ext>
            </a:extLst>
          </p:cNvPr>
          <p:cNvSpPr/>
          <p:nvPr/>
        </p:nvSpPr>
        <p:spPr>
          <a:xfrm>
            <a:off x="48171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" name="Oval 7372">
            <a:extLst>
              <a:ext uri="{FF2B5EF4-FFF2-40B4-BE49-F238E27FC236}">
                <a16:creationId xmlns:a16="http://schemas.microsoft.com/office/drawing/2014/main" id="{E1016876-B5CF-4457-BB83-02F161401B17}"/>
              </a:ext>
            </a:extLst>
          </p:cNvPr>
          <p:cNvSpPr/>
          <p:nvPr/>
        </p:nvSpPr>
        <p:spPr>
          <a:xfrm>
            <a:off x="516834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5" name="Oval 7374">
            <a:extLst>
              <a:ext uri="{FF2B5EF4-FFF2-40B4-BE49-F238E27FC236}">
                <a16:creationId xmlns:a16="http://schemas.microsoft.com/office/drawing/2014/main" id="{2042E4EB-6A84-4F3A-9781-BF06739F7656}"/>
              </a:ext>
            </a:extLst>
          </p:cNvPr>
          <p:cNvSpPr/>
          <p:nvPr/>
        </p:nvSpPr>
        <p:spPr>
          <a:xfrm>
            <a:off x="553940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7" name="Oval 7376">
            <a:extLst>
              <a:ext uri="{FF2B5EF4-FFF2-40B4-BE49-F238E27FC236}">
                <a16:creationId xmlns:a16="http://schemas.microsoft.com/office/drawing/2014/main" id="{8B531F43-9B61-4053-A78D-27F45E9F5E1E}"/>
              </a:ext>
            </a:extLst>
          </p:cNvPr>
          <p:cNvSpPr/>
          <p:nvPr/>
        </p:nvSpPr>
        <p:spPr>
          <a:xfrm>
            <a:off x="59104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9" name="Oval 7378">
            <a:extLst>
              <a:ext uri="{FF2B5EF4-FFF2-40B4-BE49-F238E27FC236}">
                <a16:creationId xmlns:a16="http://schemas.microsoft.com/office/drawing/2014/main" id="{7B5793EA-9B79-44C3-8F1C-DBF8A380E96B}"/>
              </a:ext>
            </a:extLst>
          </p:cNvPr>
          <p:cNvSpPr/>
          <p:nvPr/>
        </p:nvSpPr>
        <p:spPr>
          <a:xfrm>
            <a:off x="6294780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1" name="Oval 7380">
            <a:extLst>
              <a:ext uri="{FF2B5EF4-FFF2-40B4-BE49-F238E27FC236}">
                <a16:creationId xmlns:a16="http://schemas.microsoft.com/office/drawing/2014/main" id="{58F2D338-2474-4009-9800-4C24C257B0F4}"/>
              </a:ext>
            </a:extLst>
          </p:cNvPr>
          <p:cNvSpPr/>
          <p:nvPr/>
        </p:nvSpPr>
        <p:spPr>
          <a:xfrm>
            <a:off x="6679092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3" name="Oval 7382">
            <a:extLst>
              <a:ext uri="{FF2B5EF4-FFF2-40B4-BE49-F238E27FC236}">
                <a16:creationId xmlns:a16="http://schemas.microsoft.com/office/drawing/2014/main" id="{5A5912FC-E087-4E3A-8185-41C7F3CA923B}"/>
              </a:ext>
            </a:extLst>
          </p:cNvPr>
          <p:cNvSpPr/>
          <p:nvPr/>
        </p:nvSpPr>
        <p:spPr>
          <a:xfrm>
            <a:off x="48171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5" name="Oval 7384">
            <a:extLst>
              <a:ext uri="{FF2B5EF4-FFF2-40B4-BE49-F238E27FC236}">
                <a16:creationId xmlns:a16="http://schemas.microsoft.com/office/drawing/2014/main" id="{EA8B827D-430D-4D34-A8B1-4AB6FC08F75E}"/>
              </a:ext>
            </a:extLst>
          </p:cNvPr>
          <p:cNvSpPr/>
          <p:nvPr/>
        </p:nvSpPr>
        <p:spPr>
          <a:xfrm>
            <a:off x="516834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7" name="Oval 7386">
            <a:extLst>
              <a:ext uri="{FF2B5EF4-FFF2-40B4-BE49-F238E27FC236}">
                <a16:creationId xmlns:a16="http://schemas.microsoft.com/office/drawing/2014/main" id="{82DA2BB6-6C39-488F-A22E-3F7D91D5A169}"/>
              </a:ext>
            </a:extLst>
          </p:cNvPr>
          <p:cNvSpPr/>
          <p:nvPr/>
        </p:nvSpPr>
        <p:spPr>
          <a:xfrm>
            <a:off x="553940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9" name="Oval 7388">
            <a:extLst>
              <a:ext uri="{FF2B5EF4-FFF2-40B4-BE49-F238E27FC236}">
                <a16:creationId xmlns:a16="http://schemas.microsoft.com/office/drawing/2014/main" id="{4C6F5018-53E5-42F7-AFB2-7A85B7374802}"/>
              </a:ext>
            </a:extLst>
          </p:cNvPr>
          <p:cNvSpPr/>
          <p:nvPr/>
        </p:nvSpPr>
        <p:spPr>
          <a:xfrm>
            <a:off x="5910468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1" name="Oval 7390">
            <a:extLst>
              <a:ext uri="{FF2B5EF4-FFF2-40B4-BE49-F238E27FC236}">
                <a16:creationId xmlns:a16="http://schemas.microsoft.com/office/drawing/2014/main" id="{8EF36630-8B78-4776-B585-5CC82F12AAF1}"/>
              </a:ext>
            </a:extLst>
          </p:cNvPr>
          <p:cNvSpPr/>
          <p:nvPr/>
        </p:nvSpPr>
        <p:spPr>
          <a:xfrm>
            <a:off x="6294780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3" name="Oval 7392">
            <a:extLst>
              <a:ext uri="{FF2B5EF4-FFF2-40B4-BE49-F238E27FC236}">
                <a16:creationId xmlns:a16="http://schemas.microsoft.com/office/drawing/2014/main" id="{7D47D79A-1112-43F8-8B5D-54BC52ABFC8E}"/>
              </a:ext>
            </a:extLst>
          </p:cNvPr>
          <p:cNvSpPr/>
          <p:nvPr/>
        </p:nvSpPr>
        <p:spPr>
          <a:xfrm>
            <a:off x="6679092" y="4618383"/>
            <a:ext cx="92765" cy="662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5" name="Oval 7394">
            <a:extLst>
              <a:ext uri="{FF2B5EF4-FFF2-40B4-BE49-F238E27FC236}">
                <a16:creationId xmlns:a16="http://schemas.microsoft.com/office/drawing/2014/main" id="{F0FE25AB-639B-470A-9694-6FF215D16A47}"/>
              </a:ext>
            </a:extLst>
          </p:cNvPr>
          <p:cNvSpPr/>
          <p:nvPr/>
        </p:nvSpPr>
        <p:spPr>
          <a:xfrm>
            <a:off x="4817168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7" name="Oval 7396">
            <a:extLst>
              <a:ext uri="{FF2B5EF4-FFF2-40B4-BE49-F238E27FC236}">
                <a16:creationId xmlns:a16="http://schemas.microsoft.com/office/drawing/2014/main" id="{5E4B1B2F-85B4-4C49-BB13-358825EBE121}"/>
              </a:ext>
            </a:extLst>
          </p:cNvPr>
          <p:cNvSpPr/>
          <p:nvPr/>
        </p:nvSpPr>
        <p:spPr>
          <a:xfrm>
            <a:off x="5168348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9" name="Oval 7398">
            <a:extLst>
              <a:ext uri="{FF2B5EF4-FFF2-40B4-BE49-F238E27FC236}">
                <a16:creationId xmlns:a16="http://schemas.microsoft.com/office/drawing/2014/main" id="{0607958A-29AE-45A3-9A66-E4CFBACBFE91}"/>
              </a:ext>
            </a:extLst>
          </p:cNvPr>
          <p:cNvSpPr/>
          <p:nvPr/>
        </p:nvSpPr>
        <p:spPr>
          <a:xfrm>
            <a:off x="5539408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1" name="Oval 7400">
            <a:extLst>
              <a:ext uri="{FF2B5EF4-FFF2-40B4-BE49-F238E27FC236}">
                <a16:creationId xmlns:a16="http://schemas.microsoft.com/office/drawing/2014/main" id="{AD614229-E38C-48A9-A693-B5F85A13F32B}"/>
              </a:ext>
            </a:extLst>
          </p:cNvPr>
          <p:cNvSpPr/>
          <p:nvPr/>
        </p:nvSpPr>
        <p:spPr>
          <a:xfrm>
            <a:off x="5910468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3" name="Oval 7402">
            <a:extLst>
              <a:ext uri="{FF2B5EF4-FFF2-40B4-BE49-F238E27FC236}">
                <a16:creationId xmlns:a16="http://schemas.microsoft.com/office/drawing/2014/main" id="{AE3F68D5-BFF3-4AC2-8644-39E69C99EDD8}"/>
              </a:ext>
            </a:extLst>
          </p:cNvPr>
          <p:cNvSpPr/>
          <p:nvPr/>
        </p:nvSpPr>
        <p:spPr>
          <a:xfrm>
            <a:off x="6294780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5" name="Oval 7404">
            <a:extLst>
              <a:ext uri="{FF2B5EF4-FFF2-40B4-BE49-F238E27FC236}">
                <a16:creationId xmlns:a16="http://schemas.microsoft.com/office/drawing/2014/main" id="{DEEF940E-684E-4DC4-A827-AD84F59B8037}"/>
              </a:ext>
            </a:extLst>
          </p:cNvPr>
          <p:cNvSpPr/>
          <p:nvPr/>
        </p:nvSpPr>
        <p:spPr>
          <a:xfrm>
            <a:off x="6679092" y="4618383"/>
            <a:ext cx="92765" cy="662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9" name="Picture 6048" descr="Quality Engineering &amp; Assurance in Digital | Cognizant">
            <a:extLst>
              <a:ext uri="{FF2B5EF4-FFF2-40B4-BE49-F238E27FC236}">
                <a16:creationId xmlns:a16="http://schemas.microsoft.com/office/drawing/2014/main" id="{EA4473CF-D1E7-4E9B-9772-88A76E3E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5" y="1853750"/>
            <a:ext cx="3656380" cy="7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34" name="TextBox 7633">
            <a:extLst>
              <a:ext uri="{FF2B5EF4-FFF2-40B4-BE49-F238E27FC236}">
                <a16:creationId xmlns:a16="http://schemas.microsoft.com/office/drawing/2014/main" id="{9A03326E-B26A-4FEF-8D5C-B6AB6DEAE42D}"/>
              </a:ext>
            </a:extLst>
          </p:cNvPr>
          <p:cNvSpPr txBox="1"/>
          <p:nvPr/>
        </p:nvSpPr>
        <p:spPr>
          <a:xfrm>
            <a:off x="7838664" y="759129"/>
            <a:ext cx="5062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Leader: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Nidhi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Kumari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(873295)</a:t>
            </a:r>
          </a:p>
          <a:p>
            <a:endParaRPr lang="en-US" sz="2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Members: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Nidhi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Kumari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(873295)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Abhilasha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(873098)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Kunal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Sandilya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(873291)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Sayantani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Majee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(873299)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Shagufta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Parween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(873405)</a:t>
            </a:r>
          </a:p>
        </p:txBody>
      </p:sp>
    </p:spTree>
    <p:extLst>
      <p:ext uri="{BB962C8B-B14F-4D97-AF65-F5344CB8AC3E}">
        <p14:creationId xmlns:p14="http://schemas.microsoft.com/office/powerpoint/2010/main" val="19335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8BCD2A6-6063-4C82-AD3A-67444B1FF94F}"/>
              </a:ext>
            </a:extLst>
          </p:cNvPr>
          <p:cNvSpPr/>
          <p:nvPr/>
        </p:nvSpPr>
        <p:spPr>
          <a:xfrm rot="10800000">
            <a:off x="1626234" y="1742659"/>
            <a:ext cx="8494643" cy="4837044"/>
          </a:xfrm>
          <a:prstGeom prst="wedgeRectCallout">
            <a:avLst>
              <a:gd name="adj1" fmla="val -20084"/>
              <a:gd name="adj2" fmla="val 4951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31E4C-CA6E-4573-89A2-6B09E88863C5}"/>
              </a:ext>
            </a:extLst>
          </p:cNvPr>
          <p:cNvSpPr/>
          <p:nvPr/>
        </p:nvSpPr>
        <p:spPr>
          <a:xfrm>
            <a:off x="2493255" y="247325"/>
            <a:ext cx="6032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723F8-1B22-44B6-BC04-D2E1046FEBC8}"/>
              </a:ext>
            </a:extLst>
          </p:cNvPr>
          <p:cNvSpPr txBox="1"/>
          <p:nvPr/>
        </p:nvSpPr>
        <p:spPr>
          <a:xfrm>
            <a:off x="2182824" y="2314520"/>
            <a:ext cx="7381461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1. For Bangalore city, identify Hospitals that is Open 24/7, has Parking facility with rating more than 3.5; Display the hospital names</a:t>
            </a:r>
          </a:p>
          <a:p>
            <a:endParaRPr lang="en-US" sz="2000" dirty="0"/>
          </a:p>
          <a:p>
            <a:r>
              <a:rPr lang="en-US" sz="2000" dirty="0"/>
              <a:t>2. In Diagnostics page, pick all the top cities name &amp; store in a List; Display the same</a:t>
            </a:r>
            <a:br>
              <a:rPr lang="en-US" sz="2000" dirty="0"/>
            </a:br>
            <a:b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/>
              <a:t>3. Go to Corporate Wellness, fill invalid details, schedule &amp; capture the warning message from the alert</a:t>
            </a:r>
            <a:b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Used : https://www.practo.com/</a:t>
            </a:r>
          </a:p>
        </p:txBody>
      </p:sp>
    </p:spTree>
    <p:extLst>
      <p:ext uri="{BB962C8B-B14F-4D97-AF65-F5344CB8AC3E}">
        <p14:creationId xmlns:p14="http://schemas.microsoft.com/office/powerpoint/2010/main" val="255966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477" y="954988"/>
            <a:ext cx="210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WORK DONE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5889" y="1694436"/>
            <a:ext cx="9350735" cy="434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code is written in JAVA language and automated using Selenium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Page Object Model(POM) is used to reduce code duplication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</a:rPr>
              <a:t>TestNG</a:t>
            </a:r>
            <a:r>
              <a:rPr lang="en-US" sz="2400" dirty="0">
                <a:solidFill>
                  <a:schemeClr val="tx1"/>
                </a:solidFill>
              </a:rPr>
              <a:t> is used to segregate smoke and regression tests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Data obtained from Websites is stored in Excel sheet using Apache POI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HTML report is generated using Extent Report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615" y="461179"/>
            <a:ext cx="1133586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Functions Tested:</a:t>
            </a:r>
          </a:p>
          <a:p>
            <a:endParaRPr lang="en-US" dirty="0"/>
          </a:p>
          <a:p>
            <a:r>
              <a:rPr lang="en-US" dirty="0"/>
              <a:t>• Found Hospital Names and rating which has Parking facility. Open 24x7 and rating 3.5 above and stored in Excel sheet</a:t>
            </a:r>
          </a:p>
          <a:p>
            <a:r>
              <a:rPr lang="en-US" dirty="0"/>
              <a:t>• Stored Top Cities names from Diagnostics page in Excel sheet</a:t>
            </a:r>
          </a:p>
          <a:p>
            <a:r>
              <a:rPr lang="en-US" dirty="0"/>
              <a:t>• Captured Alert Message generated after giving invalid details in Corporate Wellness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Fields Tested:</a:t>
            </a:r>
          </a:p>
          <a:p>
            <a:endParaRPr lang="en-US" sz="2400" b="1" u="sng" dirty="0"/>
          </a:p>
          <a:p>
            <a:r>
              <a:rPr lang="en-US" dirty="0"/>
              <a:t>	• Has Parking</a:t>
            </a:r>
          </a:p>
          <a:p>
            <a:r>
              <a:rPr lang="en-US" dirty="0"/>
              <a:t>	• Open 24X7</a:t>
            </a:r>
          </a:p>
          <a:p>
            <a:r>
              <a:rPr lang="en-US" dirty="0"/>
              <a:t>	• Name</a:t>
            </a:r>
          </a:p>
          <a:p>
            <a:r>
              <a:rPr lang="en-US" dirty="0"/>
              <a:t>	• Organization Name</a:t>
            </a:r>
          </a:p>
          <a:p>
            <a:r>
              <a:rPr lang="en-US" dirty="0"/>
              <a:t>	• Official Email ID</a:t>
            </a:r>
          </a:p>
          <a:p>
            <a:r>
              <a:rPr lang="en-US" dirty="0"/>
              <a:t>	• Contact Number</a:t>
            </a:r>
          </a:p>
          <a:p>
            <a:r>
              <a:rPr lang="en-US" dirty="0"/>
              <a:t>	• Search Location</a:t>
            </a:r>
          </a:p>
          <a:p>
            <a:r>
              <a:rPr lang="en-US" dirty="0"/>
              <a:t>	• Search Box</a:t>
            </a:r>
          </a:p>
        </p:txBody>
      </p:sp>
    </p:spTree>
    <p:extLst>
      <p:ext uri="{BB962C8B-B14F-4D97-AF65-F5344CB8AC3E}">
        <p14:creationId xmlns:p14="http://schemas.microsoft.com/office/powerpoint/2010/main" val="167898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6403" y="726924"/>
            <a:ext cx="10809799" cy="544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115" y="696713"/>
            <a:ext cx="931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u="sng" dirty="0"/>
          </a:p>
          <a:p>
            <a:r>
              <a:rPr lang="en-US" sz="1600" b="1" u="sng" dirty="0"/>
              <a:t>Script Description</a:t>
            </a:r>
          </a:p>
          <a:p>
            <a:endParaRPr lang="en-US" sz="1600" dirty="0"/>
          </a:p>
          <a:p>
            <a:r>
              <a:rPr lang="en-US" sz="1600" dirty="0"/>
              <a:t>• Maven generates two folders by default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Main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 Test</a:t>
            </a:r>
          </a:p>
          <a:p>
            <a:endParaRPr lang="en-US" sz="1600" dirty="0"/>
          </a:p>
          <a:p>
            <a:r>
              <a:rPr lang="en-US" sz="1600" dirty="0"/>
              <a:t>Packages in main folder are: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b="1" dirty="0"/>
              <a:t> tests</a:t>
            </a:r>
          </a:p>
          <a:p>
            <a:r>
              <a:rPr lang="en-US" sz="1600" dirty="0"/>
              <a:t>	This package contains the main requirement test which has given in problem statement</a:t>
            </a:r>
          </a:p>
          <a:p>
            <a:r>
              <a:rPr lang="en-US" sz="1600" b="1" dirty="0"/>
              <a:t>ii.	</a:t>
            </a:r>
            <a:r>
              <a:rPr lang="en-US" sz="1600" b="1" dirty="0" err="1"/>
              <a:t>POM_pages</a:t>
            </a:r>
            <a:endParaRPr lang="en-US" sz="1600" b="1" dirty="0"/>
          </a:p>
          <a:p>
            <a:r>
              <a:rPr lang="en-US" sz="1600" dirty="0"/>
              <a:t>	This package contains different page classes under Page object Model</a:t>
            </a:r>
          </a:p>
          <a:p>
            <a:r>
              <a:rPr lang="en-US" sz="1600" b="1" dirty="0"/>
              <a:t>iii.	Utility</a:t>
            </a:r>
          </a:p>
          <a:p>
            <a:r>
              <a:rPr lang="en-US" sz="1600" dirty="0"/>
              <a:t>	This contains classes to setup driver, manage Extent report and to take Screen Shot</a:t>
            </a:r>
          </a:p>
          <a:p>
            <a:pPr marL="400050" indent="-400050">
              <a:buAutoNum type="romanLcPeriod" startAt="4"/>
            </a:pPr>
            <a:r>
              <a:rPr lang="en-US" sz="1600" b="1" dirty="0" err="1"/>
              <a:t>SmokeAndRegression</a:t>
            </a:r>
            <a:endParaRPr lang="en-US" sz="1600" b="1" dirty="0"/>
          </a:p>
          <a:p>
            <a:r>
              <a:rPr lang="en-US" sz="1600" dirty="0"/>
              <a:t>        This package contains classes to test smoke and regression functionalities</a:t>
            </a:r>
          </a:p>
          <a:p>
            <a:pPr marL="400050" indent="-400050">
              <a:buAutoNum type="romanLcPeriod" startAt="5"/>
            </a:pPr>
            <a:r>
              <a:rPr lang="en-US" sz="1600" b="1" dirty="0" err="1"/>
              <a:t>DataDriven</a:t>
            </a:r>
            <a:endParaRPr lang="en-US" sz="1600" b="1" dirty="0"/>
          </a:p>
          <a:p>
            <a:r>
              <a:rPr lang="en-US" sz="1600" dirty="0"/>
              <a:t>        This package contains classes to read or write to excel</a:t>
            </a:r>
          </a:p>
          <a:p>
            <a:pPr marL="400050" indent="-400050">
              <a:buAutoNum type="romanLcPeriod" startAt="6"/>
            </a:pPr>
            <a:r>
              <a:rPr lang="en-US" sz="1600" b="1" dirty="0"/>
              <a:t>Configuration</a:t>
            </a:r>
          </a:p>
          <a:p>
            <a:r>
              <a:rPr lang="en-US" sz="1600" dirty="0"/>
              <a:t>        This package </a:t>
            </a:r>
            <a:r>
              <a:rPr lang="en-US" sz="1600" dirty="0" err="1"/>
              <a:t>impliments</a:t>
            </a:r>
            <a:r>
              <a:rPr lang="en-US" sz="1600" dirty="0"/>
              <a:t> the object repository</a:t>
            </a:r>
          </a:p>
        </p:txBody>
      </p:sp>
    </p:spTree>
    <p:extLst>
      <p:ext uri="{BB962C8B-B14F-4D97-AF65-F5344CB8AC3E}">
        <p14:creationId xmlns:p14="http://schemas.microsoft.com/office/powerpoint/2010/main" val="420814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19872"/>
              </p:ext>
            </p:extLst>
          </p:nvPr>
        </p:nvGraphicFramePr>
        <p:xfrm>
          <a:off x="2129424" y="1628383"/>
          <a:ext cx="8127999" cy="5120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1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</a:t>
                      </a:r>
                      <a:r>
                        <a:rPr lang="en-US" baseline="0" dirty="0"/>
                        <a:t> some hospitals which does not have rating.</a:t>
                      </a:r>
                    </a:p>
                    <a:p>
                      <a:pPr lvl="0">
                        <a:buNone/>
                      </a:pPr>
                      <a:endParaRPr lang="en-US" baseline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baseline="0" noProof="0" dirty="0">
                          <a:latin typeface="Calibri"/>
                        </a:rPr>
                        <a:t>Because of the above issue, expected </a:t>
                      </a:r>
                      <a:r>
                        <a:rPr lang="en-US" sz="1800" b="0" i="0" u="none" strike="noStrike" baseline="0" noProof="0" dirty="0" err="1">
                          <a:latin typeface="Calibri"/>
                        </a:rPr>
                        <a:t>no.of</a:t>
                      </a:r>
                      <a:r>
                        <a:rPr lang="en-US" sz="1800" b="0" i="0" u="none" strike="noStrike" baseline="0" noProof="0" dirty="0">
                          <a:latin typeface="Calibri"/>
                        </a:rPr>
                        <a:t> result was not displaying.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baseline="0" noProof="0" dirty="0"/>
                        <a:t>If one tries to book appointment at evening for the same day the timeslot shows the </a:t>
                      </a:r>
                      <a:r>
                        <a:rPr lang="en-US" sz="1800" b="0" i="0" u="none" strike="noStrike" baseline="0" noProof="0" dirty="0" err="1"/>
                        <a:t>message"no</a:t>
                      </a:r>
                      <a:r>
                        <a:rPr lang="en-US" sz="1800" b="0" i="0" u="none" strike="noStrike" baseline="0" noProof="0" dirty="0"/>
                        <a:t> slots available".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Wrote our own code to filter ratings used Dynamic </a:t>
                      </a:r>
                      <a:r>
                        <a:rPr lang="en-US" dirty="0" err="1"/>
                        <a:t>Xpath</a:t>
                      </a:r>
                      <a:r>
                        <a:rPr lang="en-US" dirty="0"/>
                        <a:t> and list concept which can</a:t>
                      </a:r>
                      <a:r>
                        <a:rPr lang="en-US" baseline="0" dirty="0"/>
                        <a:t> get hospital names which has rating.</a:t>
                      </a:r>
                    </a:p>
                    <a:p>
                      <a:pPr lvl="0">
                        <a:buNone/>
                      </a:pPr>
                      <a:endParaRPr lang="en-US" baseline="0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latin typeface="Calibri"/>
                        </a:rPr>
                        <a:t>Used JavaScript Executor window scroll to get the desired result.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baseline="0" noProof="0" dirty="0"/>
                        <a:t>Wrote an </a:t>
                      </a:r>
                      <a:r>
                        <a:rPr lang="en-US" sz="1800" b="0" i="0" u="none" strike="noStrike" baseline="0" noProof="0" dirty="0" err="1"/>
                        <a:t>xpath</a:t>
                      </a:r>
                      <a:r>
                        <a:rPr lang="en-US" sz="1800" b="0" i="0" u="none" strike="noStrike" baseline="0" noProof="0" dirty="0"/>
                        <a:t> for the timeslot "tomorrow" instead of "today".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baseline="0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12772" y="552040"/>
            <a:ext cx="348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Faced</a:t>
            </a:r>
          </a:p>
        </p:txBody>
      </p:sp>
    </p:spTree>
    <p:extLst>
      <p:ext uri="{BB962C8B-B14F-4D97-AF65-F5344CB8AC3E}">
        <p14:creationId xmlns:p14="http://schemas.microsoft.com/office/powerpoint/2010/main" val="253419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8952" y="607655"/>
            <a:ext cx="3932237" cy="26280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u="sng" dirty="0">
                <a:solidFill>
                  <a:srgbClr val="0CB4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Tech. We used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0011" y="853538"/>
            <a:ext cx="699519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Java: Programing Language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Eclipse IDE: </a:t>
            </a:r>
            <a:r>
              <a:rPr lang="en-US" sz="2000">
                <a:latin typeface="Verdana" pitchFamily="34" charset="0"/>
                <a:ea typeface="Verdana" pitchFamily="34" charset="0"/>
                <a:cs typeface="Verdana" pitchFamily="34" charset="0"/>
              </a:rPr>
              <a:t>Integrated Development Environment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Selenium: Portable Framework for testing Web Application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TestNG: Open source testing Framework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Maven: Software and Project management Tool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Apache POI: JAVA Library for reading and writing in Microsoft Formats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POM: Object Repository Design Pattern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Extent Report: Used to generate HTML report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Git Bash</a:t>
            </a:r>
          </a:p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Jenkins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1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934" y="880532"/>
            <a:ext cx="506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FILE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B2985-60EE-4B3C-8DBA-D91515D5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1" y="1606762"/>
            <a:ext cx="7869561" cy="50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4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508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Adjacency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 Das</dc:creator>
  <cp:lastModifiedBy>suman jha</cp:lastModifiedBy>
  <cp:revision>208</cp:revision>
  <dcterms:created xsi:type="dcterms:W3CDTF">2020-10-19T07:15:33Z</dcterms:created>
  <dcterms:modified xsi:type="dcterms:W3CDTF">2020-11-07T14:27:55Z</dcterms:modified>
</cp:coreProperties>
</file>