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-172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180-027D-416E-ABC6-0AB7712C8529}" type="datetimeFigureOut">
              <a:rPr lang="fr-FR" smtClean="0"/>
              <a:t>03/06/15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CC70-FF22-4833-BD59-CCF23EF9E8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12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180-027D-416E-ABC6-0AB7712C8529}" type="datetimeFigureOut">
              <a:rPr lang="fr-FR" smtClean="0"/>
              <a:t>03/06/15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CC70-FF22-4833-BD59-CCF23EF9E8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54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180-027D-416E-ABC6-0AB7712C8529}" type="datetimeFigureOut">
              <a:rPr lang="fr-FR" smtClean="0"/>
              <a:t>03/06/15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CC70-FF22-4833-BD59-CCF23EF9E8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180-027D-416E-ABC6-0AB7712C8529}" type="datetimeFigureOut">
              <a:rPr lang="fr-FR" smtClean="0"/>
              <a:t>03/06/15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CC70-FF22-4833-BD59-CCF23EF9E8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08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180-027D-416E-ABC6-0AB7712C8529}" type="datetimeFigureOut">
              <a:rPr lang="fr-FR" smtClean="0"/>
              <a:t>03/06/15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CC70-FF22-4833-BD59-CCF23EF9E8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93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180-027D-416E-ABC6-0AB7712C8529}" type="datetimeFigureOut">
              <a:rPr lang="fr-FR" smtClean="0"/>
              <a:t>03/06/15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CC70-FF22-4833-BD59-CCF23EF9E8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86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180-027D-416E-ABC6-0AB7712C8529}" type="datetimeFigureOut">
              <a:rPr lang="fr-FR" smtClean="0"/>
              <a:t>03/06/15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CC70-FF22-4833-BD59-CCF23EF9E8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2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180-027D-416E-ABC6-0AB7712C8529}" type="datetimeFigureOut">
              <a:rPr lang="fr-FR" smtClean="0"/>
              <a:t>03/06/15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CC70-FF22-4833-BD59-CCF23EF9E8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30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180-027D-416E-ABC6-0AB7712C8529}" type="datetimeFigureOut">
              <a:rPr lang="fr-FR" smtClean="0"/>
              <a:t>03/06/15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CC70-FF22-4833-BD59-CCF23EF9E8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69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180-027D-416E-ABC6-0AB7712C8529}" type="datetimeFigureOut">
              <a:rPr lang="fr-FR" smtClean="0"/>
              <a:t>03/06/15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CC70-FF22-4833-BD59-CCF23EF9E8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34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180-027D-416E-ABC6-0AB7712C8529}" type="datetimeFigureOut">
              <a:rPr lang="fr-FR" smtClean="0"/>
              <a:t>03/06/15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CC70-FF22-4833-BD59-CCF23EF9E8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55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80180-027D-416E-ABC6-0AB7712C8529}" type="datetimeFigureOut">
              <a:rPr lang="fr-FR" smtClean="0"/>
              <a:t>03/06/15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7CC70-FF22-4833-BD59-CCF23EF9E8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04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1555314" y="3540031"/>
            <a:ext cx="640871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égende à une bordure 2 9"/>
          <p:cNvSpPr/>
          <p:nvPr/>
        </p:nvSpPr>
        <p:spPr>
          <a:xfrm flipH="1">
            <a:off x="1339290" y="1304368"/>
            <a:ext cx="1872208" cy="43546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4039"/>
              <a:gd name="adj6" fmla="val -5053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 </a:t>
            </a:r>
            <a:r>
              <a:rPr lang="fr-FR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language</a:t>
            </a:r>
            <a:endParaRPr lang="fr-FR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Légende à une bordure 2 12"/>
          <p:cNvSpPr/>
          <p:nvPr/>
        </p:nvSpPr>
        <p:spPr>
          <a:xfrm flipH="1">
            <a:off x="1344630" y="2813087"/>
            <a:ext cx="1872208" cy="43546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6818"/>
              <a:gd name="adj6" fmla="val -510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Define</a:t>
            </a:r>
            <a:r>
              <a:rPr lang="fr-FR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 </a:t>
            </a:r>
            <a:r>
              <a:rPr lang="fr-FR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animator</a:t>
            </a:r>
            <a:endParaRPr lang="fr-FR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Légende à une bordure 2 13"/>
          <p:cNvSpPr/>
          <p:nvPr/>
        </p:nvSpPr>
        <p:spPr>
          <a:xfrm flipH="1">
            <a:off x="1339290" y="2024448"/>
            <a:ext cx="1872208" cy="43546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014"/>
              <a:gd name="adj6" fmla="val -4987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Make</a:t>
            </a:r>
            <a:r>
              <a:rPr lang="fr-FR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 </a:t>
            </a:r>
            <a:r>
              <a:rPr lang="fr-FR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language</a:t>
            </a:r>
            <a:r>
              <a:rPr lang="fr-FR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executable</a:t>
            </a:r>
            <a:endParaRPr lang="fr-FR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203386" y="587703"/>
            <a:ext cx="193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Language</a:t>
            </a:r>
            <a:r>
              <a:rPr lang="fr-FR" dirty="0" smtClean="0"/>
              <a:t> designer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697044" y="587703"/>
            <a:ext cx="206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integrator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2359810" y="3852795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Model designer</a:t>
            </a:r>
            <a:endParaRPr lang="fr-FR" dirty="0"/>
          </a:p>
        </p:txBody>
      </p:sp>
      <p:sp>
        <p:nvSpPr>
          <p:cNvPr id="19" name="Légende à une bordure 2 18"/>
          <p:cNvSpPr/>
          <p:nvPr/>
        </p:nvSpPr>
        <p:spPr>
          <a:xfrm flipH="1">
            <a:off x="1477966" y="4510160"/>
            <a:ext cx="1872208" cy="43546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1448"/>
              <a:gd name="adj6" fmla="val -4281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models</a:t>
            </a:r>
            <a:endParaRPr lang="fr-FR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Légende à une bordure 2 19"/>
          <p:cNvSpPr/>
          <p:nvPr/>
        </p:nvSpPr>
        <p:spPr>
          <a:xfrm flipH="1">
            <a:off x="1475656" y="5373216"/>
            <a:ext cx="1872208" cy="43546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5138"/>
              <a:gd name="adj6" fmla="val -4281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Execute</a:t>
            </a:r>
            <a:r>
              <a:rPr lang="fr-FR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and </a:t>
            </a:r>
            <a:r>
              <a:rPr lang="fr-FR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fr-FR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nimate</a:t>
            </a:r>
            <a:r>
              <a:rPr lang="fr-FR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models</a:t>
            </a:r>
            <a:endParaRPr lang="fr-FR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9" name="Picture 5" descr="Gnome-Wikipedia-user-ma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76672"/>
            <a:ext cx="583714" cy="64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vijaysteeltraders.com/images/pers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655" y="3684047"/>
            <a:ext cx="706827" cy="70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ontact Person Icon Png People icon png man icon png 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706" y="476201"/>
            <a:ext cx="738544" cy="73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lèche vers le bas 16"/>
          <p:cNvSpPr/>
          <p:nvPr/>
        </p:nvSpPr>
        <p:spPr>
          <a:xfrm>
            <a:off x="4723666" y="2819951"/>
            <a:ext cx="144016" cy="1584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867682" y="3179991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deployment</a:t>
            </a:r>
            <a:endParaRPr lang="fr-FR" dirty="0"/>
          </a:p>
        </p:txBody>
      </p:sp>
      <p:sp>
        <p:nvSpPr>
          <p:cNvPr id="27" name="Légende à une bordure 2 26"/>
          <p:cNvSpPr/>
          <p:nvPr/>
        </p:nvSpPr>
        <p:spPr>
          <a:xfrm>
            <a:off x="6089626" y="1595815"/>
            <a:ext cx="1442352" cy="43546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7241"/>
              <a:gd name="adj6" fmla="val -473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Compose </a:t>
            </a:r>
          </a:p>
          <a:p>
            <a:pPr algn="ctr"/>
            <a:r>
              <a:rPr lang="fr-F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languages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D:\Users\dvojtise\Dropbox\gemoc-anr-ins-doc\templates\Img\png\IconeGemocMod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42" y="4654176"/>
            <a:ext cx="558182" cy="69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r 2"/>
          <p:cNvGrpSpPr/>
          <p:nvPr/>
        </p:nvGrpSpPr>
        <p:grpSpPr>
          <a:xfrm>
            <a:off x="4147602" y="1451799"/>
            <a:ext cx="1296143" cy="1222395"/>
            <a:chOff x="3131840" y="1412776"/>
            <a:chExt cx="1296143" cy="1222395"/>
          </a:xfrm>
        </p:grpSpPr>
        <p:pic>
          <p:nvPicPr>
            <p:cNvPr id="1027" name="Picture 3" descr="D:\Users\dvojtise\Dropbox\gemoc-anr-ins-doc\templates\Img\png\IconeGemocLanguag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1412776"/>
              <a:ext cx="737978" cy="64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ZoneTexte 1"/>
            <p:cNvSpPr txBox="1"/>
            <p:nvPr/>
          </p:nvSpPr>
          <p:spPr>
            <a:xfrm>
              <a:off x="3131840" y="1988840"/>
              <a:ext cx="1296143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fr-FR"/>
              </a:defPPr>
              <a:lvl1pPr algn="ctr">
                <a:defRPr u="sng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fr-FR" dirty="0" err="1"/>
                <a:t>Language</a:t>
              </a:r>
              <a:r>
                <a:rPr lang="fr-FR" dirty="0"/>
                <a:t> </a:t>
              </a:r>
              <a:r>
                <a:rPr lang="fr-FR" dirty="0" err="1"/>
                <a:t>Workbench</a:t>
              </a:r>
              <a:endParaRPr lang="fr-FR" dirty="0"/>
            </a:p>
          </p:txBody>
        </p:sp>
      </p:grpSp>
      <p:sp>
        <p:nvSpPr>
          <p:cNvPr id="29" name="ZoneTexte 28"/>
          <p:cNvSpPr txBox="1"/>
          <p:nvPr/>
        </p:nvSpPr>
        <p:spPr>
          <a:xfrm>
            <a:off x="4139982" y="5308898"/>
            <a:ext cx="129614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algn="ctr">
              <a:defRPr u="sng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err="1"/>
              <a:t>Modeling</a:t>
            </a:r>
            <a:endParaRPr lang="fr-FR" dirty="0"/>
          </a:p>
          <a:p>
            <a:r>
              <a:rPr lang="fr-FR" dirty="0" err="1"/>
              <a:t>Workbench</a:t>
            </a:r>
            <a:endParaRPr lang="fr-FR" dirty="0"/>
          </a:p>
        </p:txBody>
      </p:sp>
      <p:sp>
        <p:nvSpPr>
          <p:cNvPr id="23" name="Légende à une bordure 2 22"/>
          <p:cNvSpPr/>
          <p:nvPr/>
        </p:nvSpPr>
        <p:spPr>
          <a:xfrm>
            <a:off x="6084168" y="4653136"/>
            <a:ext cx="1442352" cy="43546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7241"/>
              <a:gd name="adj6" fmla="val -473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Coordinate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fr-F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models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541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33</Words>
  <Application>Microsoft Macintosh PowerPoint</Application>
  <PresentationFormat>Présentation à l'écran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Didier Vojtisek</dc:creator>
  <cp:lastModifiedBy>Benoît Combemale</cp:lastModifiedBy>
  <cp:revision>24</cp:revision>
  <dcterms:created xsi:type="dcterms:W3CDTF">2015-04-08T15:15:05Z</dcterms:created>
  <dcterms:modified xsi:type="dcterms:W3CDTF">2015-06-03T09:36:50Z</dcterms:modified>
</cp:coreProperties>
</file>