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90" y="-7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80180-027D-416E-ABC6-0AB7712C8529}" type="datetimeFigureOut">
              <a:rPr lang="fr-FR" smtClean="0"/>
              <a:t>08/04/2015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7CC70-FF22-4833-BD59-CCF23EF9E8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5127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80180-027D-416E-ABC6-0AB7712C8529}" type="datetimeFigureOut">
              <a:rPr lang="fr-FR" smtClean="0"/>
              <a:t>08/04/2015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7CC70-FF22-4833-BD59-CCF23EF9E8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5540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80180-027D-416E-ABC6-0AB7712C8529}" type="datetimeFigureOut">
              <a:rPr lang="fr-FR" smtClean="0"/>
              <a:t>08/04/2015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7CC70-FF22-4833-BD59-CCF23EF9E8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11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80180-027D-416E-ABC6-0AB7712C8529}" type="datetimeFigureOut">
              <a:rPr lang="fr-FR" smtClean="0"/>
              <a:t>08/04/2015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7CC70-FF22-4833-BD59-CCF23EF9E8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5081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80180-027D-416E-ABC6-0AB7712C8529}" type="datetimeFigureOut">
              <a:rPr lang="fr-FR" smtClean="0"/>
              <a:t>08/04/2015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7CC70-FF22-4833-BD59-CCF23EF9E8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6931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80180-027D-416E-ABC6-0AB7712C8529}" type="datetimeFigureOut">
              <a:rPr lang="fr-FR" smtClean="0"/>
              <a:t>08/04/2015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7CC70-FF22-4833-BD59-CCF23EF9E8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8864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80180-027D-416E-ABC6-0AB7712C8529}" type="datetimeFigureOut">
              <a:rPr lang="fr-FR" smtClean="0"/>
              <a:t>08/04/2015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7CC70-FF22-4833-BD59-CCF23EF9E8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128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80180-027D-416E-ABC6-0AB7712C8529}" type="datetimeFigureOut">
              <a:rPr lang="fr-FR" smtClean="0"/>
              <a:t>08/04/2015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7CC70-FF22-4833-BD59-CCF23EF9E8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6300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80180-027D-416E-ABC6-0AB7712C8529}" type="datetimeFigureOut">
              <a:rPr lang="fr-FR" smtClean="0"/>
              <a:t>08/04/2015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7CC70-FF22-4833-BD59-CCF23EF9E8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2697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80180-027D-416E-ABC6-0AB7712C8529}" type="datetimeFigureOut">
              <a:rPr lang="fr-FR" smtClean="0"/>
              <a:t>08/04/2015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7CC70-FF22-4833-BD59-CCF23EF9E8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4341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80180-027D-416E-ABC6-0AB7712C8529}" type="datetimeFigureOut">
              <a:rPr lang="fr-FR" smtClean="0"/>
              <a:t>08/04/2015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7CC70-FF22-4833-BD59-CCF23EF9E8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9553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80180-027D-416E-ABC6-0AB7712C8529}" type="datetimeFigureOut">
              <a:rPr lang="fr-FR" smtClean="0"/>
              <a:t>08/04/2015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B7CC70-FF22-4833-BD59-CCF23EF9E8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8042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987824" y="4615485"/>
            <a:ext cx="2736304" cy="1512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 smtClean="0"/>
          </a:p>
          <a:p>
            <a:pPr algn="ctr"/>
            <a:endParaRPr lang="fr-FR" dirty="0"/>
          </a:p>
          <a:p>
            <a:pPr algn="ctr"/>
            <a:endParaRPr lang="fr-FR" dirty="0" smtClean="0"/>
          </a:p>
          <a:p>
            <a:pPr algn="ctr"/>
            <a:r>
              <a:rPr lang="fr-FR" dirty="0" err="1" smtClean="0"/>
              <a:t>Modeling</a:t>
            </a:r>
            <a:r>
              <a:rPr lang="fr-FR" dirty="0" smtClean="0"/>
              <a:t> </a:t>
            </a:r>
            <a:r>
              <a:rPr lang="fr-FR" dirty="0" err="1" smtClean="0"/>
              <a:t>Workbench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2987824" y="901857"/>
            <a:ext cx="2736304" cy="1512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 smtClean="0"/>
          </a:p>
          <a:p>
            <a:pPr algn="ctr"/>
            <a:endParaRPr lang="fr-FR" dirty="0"/>
          </a:p>
          <a:p>
            <a:pPr algn="ctr"/>
            <a:r>
              <a:rPr lang="fr-FR" dirty="0" err="1" smtClean="0"/>
              <a:t>Language</a:t>
            </a:r>
            <a:r>
              <a:rPr lang="fr-FR" dirty="0" smtClean="0"/>
              <a:t> </a:t>
            </a:r>
            <a:r>
              <a:rPr lang="fr-FR" dirty="0" err="1" smtClean="0"/>
              <a:t>Workbench</a:t>
            </a:r>
            <a:endParaRPr lang="fr-FR" dirty="0"/>
          </a:p>
        </p:txBody>
      </p:sp>
      <p:cxnSp>
        <p:nvCxnSpPr>
          <p:cNvPr id="6" name="Connecteur droit 5"/>
          <p:cNvCxnSpPr/>
          <p:nvPr/>
        </p:nvCxnSpPr>
        <p:spPr>
          <a:xfrm>
            <a:off x="1043608" y="3632448"/>
            <a:ext cx="6624736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Légende à une bordure 2 9"/>
          <p:cNvSpPr/>
          <p:nvPr/>
        </p:nvSpPr>
        <p:spPr>
          <a:xfrm flipH="1">
            <a:off x="107504" y="905305"/>
            <a:ext cx="1872208" cy="435463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54478"/>
              <a:gd name="adj6" fmla="val -4473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Create</a:t>
            </a:r>
            <a:r>
              <a:rPr lang="fr-FR" dirty="0" smtClean="0"/>
              <a:t> </a:t>
            </a:r>
            <a:r>
              <a:rPr lang="fr-FR" dirty="0" err="1" smtClean="0"/>
              <a:t>Language</a:t>
            </a:r>
            <a:endParaRPr lang="fr-FR" dirty="0"/>
          </a:p>
        </p:txBody>
      </p:sp>
      <p:sp>
        <p:nvSpPr>
          <p:cNvPr id="13" name="Légende à une bordure 2 12"/>
          <p:cNvSpPr/>
          <p:nvPr/>
        </p:nvSpPr>
        <p:spPr>
          <a:xfrm flipH="1">
            <a:off x="112844" y="2414024"/>
            <a:ext cx="1872208" cy="435463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49244"/>
              <a:gd name="adj6" fmla="val -4526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Define</a:t>
            </a:r>
            <a:r>
              <a:rPr lang="fr-FR" dirty="0" smtClean="0"/>
              <a:t> </a:t>
            </a:r>
            <a:r>
              <a:rPr lang="fr-FR" dirty="0" err="1" smtClean="0"/>
              <a:t>runtime</a:t>
            </a:r>
            <a:r>
              <a:rPr lang="fr-FR" dirty="0" smtClean="0"/>
              <a:t> environnement</a:t>
            </a:r>
            <a:endParaRPr lang="fr-FR" dirty="0"/>
          </a:p>
        </p:txBody>
      </p:sp>
      <p:sp>
        <p:nvSpPr>
          <p:cNvPr id="14" name="Légende à une bordure 2 13"/>
          <p:cNvSpPr/>
          <p:nvPr/>
        </p:nvSpPr>
        <p:spPr>
          <a:xfrm flipH="1">
            <a:off x="107504" y="1625385"/>
            <a:ext cx="1872208" cy="435463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3905"/>
              <a:gd name="adj6" fmla="val -461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Make</a:t>
            </a:r>
            <a:r>
              <a:rPr lang="fr-FR" dirty="0" smtClean="0"/>
              <a:t> </a:t>
            </a:r>
            <a:r>
              <a:rPr lang="fr-FR" dirty="0" err="1" smtClean="0"/>
              <a:t>language</a:t>
            </a:r>
            <a:r>
              <a:rPr lang="fr-FR" dirty="0" smtClean="0"/>
              <a:t> </a:t>
            </a:r>
            <a:r>
              <a:rPr lang="fr-FR" dirty="0" err="1" smtClean="0"/>
              <a:t>executable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843010" y="77138"/>
            <a:ext cx="1938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Language</a:t>
            </a:r>
            <a:r>
              <a:rPr lang="fr-FR" dirty="0" smtClean="0"/>
              <a:t> designer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6636459" y="215316"/>
            <a:ext cx="2063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Language</a:t>
            </a:r>
            <a:r>
              <a:rPr lang="fr-FR" dirty="0" smtClean="0"/>
              <a:t> </a:t>
            </a:r>
            <a:r>
              <a:rPr lang="fr-FR" dirty="0" err="1" smtClean="0"/>
              <a:t>integrator</a:t>
            </a:r>
            <a:endParaRPr lang="fr-FR" dirty="0"/>
          </a:p>
        </p:txBody>
      </p:sp>
      <p:sp>
        <p:nvSpPr>
          <p:cNvPr id="16" name="ZoneTexte 15"/>
          <p:cNvSpPr txBox="1"/>
          <p:nvPr/>
        </p:nvSpPr>
        <p:spPr>
          <a:xfrm>
            <a:off x="1128024" y="3923763"/>
            <a:ext cx="1653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Model designer</a:t>
            </a:r>
            <a:endParaRPr lang="fr-FR" dirty="0"/>
          </a:p>
        </p:txBody>
      </p:sp>
      <p:sp>
        <p:nvSpPr>
          <p:cNvPr id="19" name="Légende à une bordure 2 18"/>
          <p:cNvSpPr/>
          <p:nvPr/>
        </p:nvSpPr>
        <p:spPr>
          <a:xfrm flipH="1">
            <a:off x="107504" y="4713616"/>
            <a:ext cx="1872208" cy="435463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01448"/>
              <a:gd name="adj6" fmla="val -4281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Create</a:t>
            </a:r>
            <a:r>
              <a:rPr lang="fr-FR" dirty="0" smtClean="0"/>
              <a:t> </a:t>
            </a:r>
            <a:r>
              <a:rPr lang="fr-FR" dirty="0" err="1" smtClean="0"/>
              <a:t>Models</a:t>
            </a:r>
            <a:endParaRPr lang="fr-FR" dirty="0"/>
          </a:p>
        </p:txBody>
      </p:sp>
      <p:sp>
        <p:nvSpPr>
          <p:cNvPr id="20" name="Légende à une bordure 2 19"/>
          <p:cNvSpPr/>
          <p:nvPr/>
        </p:nvSpPr>
        <p:spPr>
          <a:xfrm flipH="1">
            <a:off x="112844" y="5446816"/>
            <a:ext cx="1872208" cy="435463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35138"/>
              <a:gd name="adj6" fmla="val -4281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Execute</a:t>
            </a:r>
            <a:r>
              <a:rPr lang="fr-FR" dirty="0" smtClean="0"/>
              <a:t> and </a:t>
            </a:r>
            <a:r>
              <a:rPr lang="fr-FR" dirty="0" err="1" smtClean="0"/>
              <a:t>debug</a:t>
            </a:r>
            <a:r>
              <a:rPr lang="fr-FR" dirty="0" smtClean="0"/>
              <a:t> </a:t>
            </a:r>
            <a:r>
              <a:rPr lang="fr-FR" dirty="0" err="1" smtClean="0"/>
              <a:t>Models</a:t>
            </a:r>
            <a:endParaRPr lang="fr-FR" dirty="0"/>
          </a:p>
        </p:txBody>
      </p:sp>
      <p:pic>
        <p:nvPicPr>
          <p:cNvPr id="1029" name="Picture 5" descr="Gnome-Wikipedia-user-mal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894" y="77609"/>
            <a:ext cx="583714" cy="644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http://vijaysteeltraders.com/images/pers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869" y="3755015"/>
            <a:ext cx="706827" cy="706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Contact Person Icon Png People icon png man icon png m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121" y="77138"/>
            <a:ext cx="738544" cy="738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Flèche vers le bas 16"/>
          <p:cNvSpPr/>
          <p:nvPr/>
        </p:nvSpPr>
        <p:spPr>
          <a:xfrm>
            <a:off x="4355976" y="2708920"/>
            <a:ext cx="144016" cy="15841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8" name="ZoneTexte 17"/>
          <p:cNvSpPr txBox="1"/>
          <p:nvPr/>
        </p:nvSpPr>
        <p:spPr>
          <a:xfrm>
            <a:off x="4499992" y="2924944"/>
            <a:ext cx="1813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Automatically</a:t>
            </a:r>
            <a:r>
              <a:rPr lang="fr-FR" dirty="0" smtClean="0"/>
              <a:t> </a:t>
            </a:r>
          </a:p>
          <a:p>
            <a:r>
              <a:rPr lang="fr-FR" dirty="0" err="1" smtClean="0"/>
              <a:t>deploy</a:t>
            </a:r>
            <a:r>
              <a:rPr lang="fr-FR" dirty="0" smtClean="0"/>
              <a:t> </a:t>
            </a:r>
            <a:r>
              <a:rPr lang="fr-FR" dirty="0" err="1" smtClean="0"/>
              <a:t>languages</a:t>
            </a:r>
            <a:endParaRPr lang="fr-FR" dirty="0"/>
          </a:p>
        </p:txBody>
      </p:sp>
      <p:sp>
        <p:nvSpPr>
          <p:cNvPr id="21" name="Rectangle 20"/>
          <p:cNvSpPr/>
          <p:nvPr/>
        </p:nvSpPr>
        <p:spPr>
          <a:xfrm>
            <a:off x="3139462" y="1016274"/>
            <a:ext cx="822328" cy="6832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Légende à une bordure 2 26"/>
          <p:cNvSpPr/>
          <p:nvPr/>
        </p:nvSpPr>
        <p:spPr>
          <a:xfrm>
            <a:off x="6874064" y="1268760"/>
            <a:ext cx="2162432" cy="435463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57241"/>
              <a:gd name="adj6" fmla="val -4736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Compose </a:t>
            </a:r>
            <a:r>
              <a:rPr lang="fr-FR" dirty="0" err="1" smtClean="0"/>
              <a:t>languages</a:t>
            </a:r>
            <a:endParaRPr lang="fr-FR" dirty="0"/>
          </a:p>
        </p:txBody>
      </p:sp>
      <p:sp>
        <p:nvSpPr>
          <p:cNvPr id="28" name="Légende à une bordure 2 27"/>
          <p:cNvSpPr/>
          <p:nvPr/>
        </p:nvSpPr>
        <p:spPr>
          <a:xfrm flipH="1">
            <a:off x="112844" y="6127653"/>
            <a:ext cx="1872208" cy="435463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31173"/>
              <a:gd name="adj6" fmla="val -4281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Animate</a:t>
            </a:r>
            <a:r>
              <a:rPr lang="fr-FR" dirty="0" smtClean="0"/>
              <a:t> </a:t>
            </a:r>
            <a:r>
              <a:rPr lang="fr-FR" dirty="0" err="1" smtClean="0"/>
              <a:t>Models</a:t>
            </a:r>
            <a:endParaRPr lang="fr-FR" dirty="0"/>
          </a:p>
        </p:txBody>
      </p:sp>
      <p:pic>
        <p:nvPicPr>
          <p:cNvPr id="1027" name="Picture 3" descr="D:\Users\dvojtise\Dropbox\gemoc-anr-ins-doc\templates\Img\png\IconeGemocLanguage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1637" y="1016274"/>
            <a:ext cx="737978" cy="641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Rectangle 29"/>
          <p:cNvSpPr/>
          <p:nvPr/>
        </p:nvSpPr>
        <p:spPr>
          <a:xfrm>
            <a:off x="3097287" y="4688364"/>
            <a:ext cx="682625" cy="7584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6" name="Picture 2" descr="D:\Users\dvojtise\Dropbox\gemoc-anr-ins-doc\templates\Img\png\IconeGemocModel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9461" y="4718494"/>
            <a:ext cx="558182" cy="694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954189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1073</TotalTime>
  <Words>31</Words>
  <Application>Microsoft Office PowerPoint</Application>
  <PresentationFormat>Affichage à l'écran (4:3)</PresentationFormat>
  <Paragraphs>19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Présentation PowerPoint</vt:lpstr>
    </vt:vector>
  </TitlesOfParts>
  <Company>INRIA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Didier Vojtisek</dc:creator>
  <cp:lastModifiedBy>Didier Vojtisek</cp:lastModifiedBy>
  <cp:revision>9</cp:revision>
  <dcterms:created xsi:type="dcterms:W3CDTF">2015-04-08T15:15:05Z</dcterms:created>
  <dcterms:modified xsi:type="dcterms:W3CDTF">2015-04-09T09:08:35Z</dcterms:modified>
</cp:coreProperties>
</file>