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/>
    <p:restoredTop sz="94595"/>
  </p:normalViewPr>
  <p:slideViewPr>
    <p:cSldViewPr snapToGrid="0" snapToObjects="1" showGuides="1">
      <p:cViewPr varScale="1">
        <p:scale>
          <a:sx n="64" d="100"/>
          <a:sy n="64" d="100"/>
        </p:scale>
        <p:origin x="1480" y="19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AB3-D76E-1647-B8B3-224BB4D9883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EE8-C6A0-494E-A008-D62AAA56AB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AB3-D76E-1647-B8B3-224BB4D9883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EE8-C6A0-494E-A008-D62AAA56AB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2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AB3-D76E-1647-B8B3-224BB4D9883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EE8-C6A0-494E-A008-D62AAA56AB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3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AB3-D76E-1647-B8B3-224BB4D9883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EE8-C6A0-494E-A008-D62AAA56AB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AB3-D76E-1647-B8B3-224BB4D9883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EE8-C6A0-494E-A008-D62AAA56AB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AB3-D76E-1647-B8B3-224BB4D9883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EE8-C6A0-494E-A008-D62AAA56AB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9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AB3-D76E-1647-B8B3-224BB4D9883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EE8-C6A0-494E-A008-D62AAA56AB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AB3-D76E-1647-B8B3-224BB4D9883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EE8-C6A0-494E-A008-D62AAA56AB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2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AB3-D76E-1647-B8B3-224BB4D9883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EE8-C6A0-494E-A008-D62AAA56AB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AB3-D76E-1647-B8B3-224BB4D9883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EE8-C6A0-494E-A008-D62AAA56AB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EAB3-D76E-1647-B8B3-224BB4D9883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EE8-C6A0-494E-A008-D62AAA56AB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AEAB3-D76E-1647-B8B3-224BB4D9883A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00EE8-C6A0-494E-A008-D62AAA56AB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E316CBE-AD48-4841-986F-92CBEEE1D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45" b="8164"/>
          <a:stretch/>
        </p:blipFill>
        <p:spPr>
          <a:xfrm>
            <a:off x="549505" y="1751302"/>
            <a:ext cx="4088006" cy="4969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671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3">
            <a:extLst>
              <a:ext uri="{FF2B5EF4-FFF2-40B4-BE49-F238E27FC236}">
                <a16:creationId xmlns:a16="http://schemas.microsoft.com/office/drawing/2014/main" id="{4D02B6AF-B2A9-8249-8AF5-9208AB550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t="5104" r="4959" b="55106"/>
          <a:stretch/>
        </p:blipFill>
        <p:spPr>
          <a:xfrm>
            <a:off x="1473926" y="3996342"/>
            <a:ext cx="8055931" cy="20468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nhaltsplatzhalter 3">
            <a:extLst>
              <a:ext uri="{FF2B5EF4-FFF2-40B4-BE49-F238E27FC236}">
                <a16:creationId xmlns:a16="http://schemas.microsoft.com/office/drawing/2014/main" id="{A118AABA-31A7-A140-80D4-8C9A814249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5" t="9197" r="28257" b="29483"/>
          <a:stretch/>
        </p:blipFill>
        <p:spPr>
          <a:xfrm>
            <a:off x="4781703" y="1360871"/>
            <a:ext cx="4748155" cy="2484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CEA1C16-26C5-FD49-9C79-6F14B6C940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7848" b="54082"/>
          <a:stretch/>
        </p:blipFill>
        <p:spPr>
          <a:xfrm>
            <a:off x="1473927" y="1360872"/>
            <a:ext cx="3203369" cy="2484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nhaltsplatzhalter 3">
            <a:extLst>
              <a:ext uri="{FF2B5EF4-FFF2-40B4-BE49-F238E27FC236}">
                <a16:creationId xmlns:a16="http://schemas.microsoft.com/office/drawing/2014/main" id="{21184B52-9406-014E-9674-8AD00C99D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42766" b="43309"/>
          <a:stretch/>
        </p:blipFill>
        <p:spPr>
          <a:xfrm>
            <a:off x="1473925" y="6194144"/>
            <a:ext cx="8055931" cy="2164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738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A3-Papier (297 x 420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Wortmann</dc:creator>
  <cp:lastModifiedBy>Andreas Wortmann</cp:lastModifiedBy>
  <cp:revision>2</cp:revision>
  <dcterms:created xsi:type="dcterms:W3CDTF">2019-04-10T10:36:08Z</dcterms:created>
  <dcterms:modified xsi:type="dcterms:W3CDTF">2019-04-10T10:54:40Z</dcterms:modified>
</cp:coreProperties>
</file>