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21BA-B396-4A34-A364-C654304E28ED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1ED5-7C38-4DC6-A386-C66187C5B8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1ED5-7C38-4DC6-A386-C66187C5B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1ED5-7C38-4DC6-A386-C66187C5B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1ED5-7C38-4DC6-A386-C66187C5B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1ED5-7C38-4DC6-A386-C66187C5B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1ED5-7C38-4DC6-A386-C66187C5B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1/13/2015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8F55-C96C-48D1-B327-E50B59B45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06017"/>
            <a:ext cx="11913704" cy="7257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5495" y="106017"/>
            <a:ext cx="310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Holz-Shop</a:t>
            </a:r>
            <a:endParaRPr lang="en-US" sz="5400" dirty="0"/>
          </a:p>
        </p:txBody>
      </p:sp>
      <p:sp>
        <p:nvSpPr>
          <p:cNvPr id="6" name="Textfeld 5"/>
          <p:cNvSpPr txBox="1"/>
          <p:nvPr/>
        </p:nvSpPr>
        <p:spPr>
          <a:xfrm>
            <a:off x="3617844" y="2041388"/>
            <a:ext cx="49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Team:</a:t>
            </a:r>
          </a:p>
          <a:p>
            <a:pPr algn="ctr"/>
            <a:r>
              <a:rPr lang="de-DE" sz="4000" dirty="0" err="1" smtClean="0"/>
              <a:t>Basti</a:t>
            </a:r>
            <a:endParaRPr lang="de-DE" sz="4000" dirty="0" smtClean="0"/>
          </a:p>
          <a:p>
            <a:pPr algn="ctr"/>
            <a:r>
              <a:rPr lang="de-DE" sz="4000" dirty="0" smtClean="0"/>
              <a:t>Georg</a:t>
            </a:r>
          </a:p>
          <a:p>
            <a:pPr algn="ctr"/>
            <a:r>
              <a:rPr lang="de-DE" sz="4000" dirty="0" smtClean="0"/>
              <a:t>Mitu</a:t>
            </a:r>
            <a:endParaRPr lang="en-US" sz="40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148" y="6356349"/>
            <a:ext cx="4114800" cy="365125"/>
          </a:xfrm>
        </p:spPr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72" y="831807"/>
            <a:ext cx="9529623" cy="57426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06017"/>
            <a:ext cx="11913704" cy="7257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5495" y="106017"/>
            <a:ext cx="310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Holz-Shop</a:t>
            </a:r>
            <a:endParaRPr lang="en-US" sz="5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148" y="6356349"/>
            <a:ext cx="4114800" cy="365125"/>
          </a:xfrm>
        </p:spPr>
        <p:txBody>
          <a:bodyPr/>
          <a:lstStyle/>
          <a:p>
            <a:r>
              <a:rPr lang="en-US" dirty="0" smtClean="0"/>
              <a:t>HTWG-Konstanz | WEBT | 13/01/2015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2</a:t>
            </a:fld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39148" y="831807"/>
            <a:ext cx="22974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Erste Ideen: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Login / Registrieren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Zahlung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Rezessionen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Warenkorb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Kategorien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Kundenservice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Neuheiten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Sprachen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06017"/>
            <a:ext cx="11913704" cy="7257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5495" y="106017"/>
            <a:ext cx="310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Holz-Shop</a:t>
            </a:r>
            <a:endParaRPr lang="en-US" sz="5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148" y="6356350"/>
            <a:ext cx="4114800" cy="365125"/>
          </a:xfrm>
        </p:spPr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3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831807"/>
            <a:ext cx="90868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06017"/>
            <a:ext cx="11913704" cy="7257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5495" y="106017"/>
            <a:ext cx="310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Holz-Shop</a:t>
            </a:r>
            <a:endParaRPr lang="en-US" sz="5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148" y="6356350"/>
            <a:ext cx="4114800" cy="365125"/>
          </a:xfrm>
        </p:spPr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4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31807"/>
            <a:ext cx="96774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06017"/>
            <a:ext cx="11913704" cy="7257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5495" y="106017"/>
            <a:ext cx="310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Holz-Shop</a:t>
            </a:r>
            <a:endParaRPr lang="en-US" sz="54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148" y="6356350"/>
            <a:ext cx="4114800" cy="365125"/>
          </a:xfrm>
        </p:spPr>
        <p:txBody>
          <a:bodyPr/>
          <a:lstStyle/>
          <a:p>
            <a:r>
              <a:rPr lang="en-US" smtClean="0"/>
              <a:t>HTWG-Konstanz | WEBT | 13/01/2015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8F55-C96C-48D1-B327-E50B59B456F2}" type="slidenum">
              <a:rPr lang="en-US" smtClean="0"/>
              <a:t>5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731941"/>
            <a:ext cx="4648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35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Mitu</dc:creator>
  <cp:lastModifiedBy>Mitu</cp:lastModifiedBy>
  <cp:revision>8</cp:revision>
  <dcterms:created xsi:type="dcterms:W3CDTF">2015-01-13T11:44:59Z</dcterms:created>
  <dcterms:modified xsi:type="dcterms:W3CDTF">2015-01-13T12:37:15Z</dcterms:modified>
</cp:coreProperties>
</file>