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3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77553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316896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120218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107992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219290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341328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121864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29448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39632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369036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CBE64D5-8396-4795-93C6-BDB867224373}" type="datetimeFigureOut">
              <a:rPr kumimoji="1" lang="ja-JP" altLang="en-US" smtClean="0"/>
              <a:t>2017/6/22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40456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E64D5-8396-4795-93C6-BDB867224373}" type="datetimeFigureOut">
              <a:rPr kumimoji="1" lang="ja-JP" altLang="en-US" smtClean="0"/>
              <a:t>2017/6/22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39B7-B5C9-475B-98CE-81D0B9C8DA46}" type="slidenum">
              <a:rPr kumimoji="1" lang="ja-JP" altLang="en-US" smtClean="0"/>
              <a:t>‹#›</a:t>
            </a:fld>
            <a:endParaRPr kumimoji="1" lang="ja-JP" altLang="en-US"/>
          </a:p>
        </p:txBody>
      </p:sp>
    </p:spTree>
    <p:extLst>
      <p:ext uri="{BB962C8B-B14F-4D97-AF65-F5344CB8AC3E}">
        <p14:creationId xmlns:p14="http://schemas.microsoft.com/office/powerpoint/2010/main" val="260452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1638" y="2208906"/>
            <a:ext cx="9144000" cy="868363"/>
          </a:xfrm>
        </p:spPr>
        <p:txBody>
          <a:bodyPr>
            <a:normAutofit fontScale="90000"/>
          </a:bodyPr>
          <a:lstStyle/>
          <a:p>
            <a:r>
              <a:rPr kumimoji="1" lang="ja-JP" altLang="en-US" dirty="0"/>
              <a:t>画面</a:t>
            </a:r>
            <a:r>
              <a:rPr lang="ja-JP" altLang="en-US" dirty="0"/>
              <a:t>デザイン</a:t>
            </a:r>
            <a:r>
              <a:rPr kumimoji="1" lang="ja-JP" altLang="en-US" dirty="0"/>
              <a:t>図</a:t>
            </a:r>
            <a:r>
              <a:rPr kumimoji="1" lang="en-US" altLang="ja-JP" dirty="0"/>
              <a:t>(</a:t>
            </a:r>
            <a:r>
              <a:rPr kumimoji="1" lang="ja-JP" altLang="en-US" dirty="0"/>
              <a:t>暫定</a:t>
            </a:r>
            <a:r>
              <a:rPr kumimoji="1" lang="en-US" altLang="ja-JP" dirty="0"/>
              <a:t>)</a:t>
            </a:r>
            <a:endParaRPr kumimoji="1" lang="ja-JP" altLang="en-US" dirty="0"/>
          </a:p>
        </p:txBody>
      </p:sp>
      <p:sp>
        <p:nvSpPr>
          <p:cNvPr id="3" name="サブタイトル 2"/>
          <p:cNvSpPr>
            <a:spLocks noGrp="1"/>
          </p:cNvSpPr>
          <p:nvPr>
            <p:ph type="subTitle" idx="1"/>
          </p:nvPr>
        </p:nvSpPr>
        <p:spPr>
          <a:xfrm>
            <a:off x="3375950" y="3613612"/>
            <a:ext cx="5594430" cy="587997"/>
          </a:xfrm>
        </p:spPr>
        <p:txBody>
          <a:bodyPr/>
          <a:lstStyle/>
          <a:p>
            <a:pPr algn="just"/>
            <a:r>
              <a:rPr lang="ja-JP" altLang="en-US" dirty="0"/>
              <a:t>プロジェクト</a:t>
            </a:r>
            <a:r>
              <a:rPr lang="en-US" altLang="ja-JP" dirty="0"/>
              <a:t>2   </a:t>
            </a:r>
            <a:r>
              <a:rPr kumimoji="1" lang="ja-JP" altLang="en-US" dirty="0"/>
              <a:t>グループ</a:t>
            </a:r>
            <a:r>
              <a:rPr kumimoji="1" lang="en-US" altLang="ja-JP" dirty="0"/>
              <a:t>J</a:t>
            </a:r>
            <a:endParaRPr kumimoji="1" lang="ja-JP" altLang="en-US" dirty="0"/>
          </a:p>
        </p:txBody>
      </p:sp>
    </p:spTree>
    <p:extLst>
      <p:ext uri="{BB962C8B-B14F-4D97-AF65-F5344CB8AC3E}">
        <p14:creationId xmlns:p14="http://schemas.microsoft.com/office/powerpoint/2010/main" val="276951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2584" y="-166835"/>
            <a:ext cx="4104745" cy="1325563"/>
          </a:xfrm>
        </p:spPr>
        <p:txBody>
          <a:bodyPr>
            <a:normAutofit/>
          </a:bodyPr>
          <a:lstStyle/>
          <a:p>
            <a:pPr algn="ctr"/>
            <a:r>
              <a:rPr kumimoji="1" lang="en-US" altLang="ja-JP" sz="3200" dirty="0"/>
              <a:t>Twitter</a:t>
            </a:r>
            <a:r>
              <a:rPr kumimoji="1" lang="ja-JP" altLang="en-US" sz="3200" dirty="0"/>
              <a:t>ログイン画面</a:t>
            </a:r>
          </a:p>
        </p:txBody>
      </p:sp>
      <p:sp>
        <p:nvSpPr>
          <p:cNvPr id="4" name="正方形/長方形 3"/>
          <p:cNvSpPr/>
          <p:nvPr/>
        </p:nvSpPr>
        <p:spPr>
          <a:xfrm>
            <a:off x="2562994" y="1158728"/>
            <a:ext cx="5921101" cy="50631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AutoShape 6" descr="twitter  に対する画像結果"/>
          <p:cNvSpPr>
            <a:spLocks noChangeAspect="1" noChangeArrowheads="1"/>
          </p:cNvSpPr>
          <p:nvPr/>
        </p:nvSpPr>
        <p:spPr bwMode="auto">
          <a:xfrm>
            <a:off x="5300663" y="2633663"/>
            <a:ext cx="1590675" cy="1590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正方形/長方形 9"/>
          <p:cNvSpPr/>
          <p:nvPr/>
        </p:nvSpPr>
        <p:spPr>
          <a:xfrm>
            <a:off x="2564571" y="699103"/>
            <a:ext cx="5919524" cy="459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ログイン</a:t>
            </a:r>
            <a:endParaRPr kumimoji="1" lang="ja-JP" altLang="en-US" sz="2400"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010" y="699103"/>
            <a:ext cx="740780" cy="459625"/>
          </a:xfrm>
          <a:prstGeom prst="rect">
            <a:avLst/>
          </a:prstGeom>
        </p:spPr>
      </p:pic>
      <p:sp>
        <p:nvSpPr>
          <p:cNvPr id="13" name="正方形/長方形 12"/>
          <p:cNvSpPr/>
          <p:nvPr/>
        </p:nvSpPr>
        <p:spPr>
          <a:xfrm>
            <a:off x="3336790" y="2703464"/>
            <a:ext cx="4516335" cy="653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ユーザ名入力欄</a:t>
            </a:r>
          </a:p>
        </p:txBody>
      </p:sp>
      <p:sp>
        <p:nvSpPr>
          <p:cNvPr id="14" name="正方形/長方形 13"/>
          <p:cNvSpPr/>
          <p:nvPr/>
        </p:nvSpPr>
        <p:spPr>
          <a:xfrm>
            <a:off x="3301524" y="3839201"/>
            <a:ext cx="4516335" cy="653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dirty="0"/>
              <a:t>パスワード</a:t>
            </a:r>
          </a:p>
        </p:txBody>
      </p:sp>
      <p:sp>
        <p:nvSpPr>
          <p:cNvPr id="15" name="正方形/長方形 14"/>
          <p:cNvSpPr/>
          <p:nvPr/>
        </p:nvSpPr>
        <p:spPr>
          <a:xfrm>
            <a:off x="3816278" y="5064398"/>
            <a:ext cx="3414532" cy="41571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ログイン</a:t>
            </a:r>
          </a:p>
        </p:txBody>
      </p:sp>
      <p:sp>
        <p:nvSpPr>
          <p:cNvPr id="19" name="テキスト ボックス 18"/>
          <p:cNvSpPr txBox="1"/>
          <p:nvPr/>
        </p:nvSpPr>
        <p:spPr>
          <a:xfrm>
            <a:off x="3201531" y="1927220"/>
            <a:ext cx="4651594" cy="646331"/>
          </a:xfrm>
          <a:prstGeom prst="rect">
            <a:avLst/>
          </a:prstGeom>
          <a:noFill/>
        </p:spPr>
        <p:txBody>
          <a:bodyPr wrap="square" rtlCol="0">
            <a:spAutoFit/>
          </a:bodyPr>
          <a:lstStyle/>
          <a:p>
            <a:r>
              <a:rPr kumimoji="1" lang="ja-JP" altLang="en-US" dirty="0">
                <a:solidFill>
                  <a:srgbClr val="FF0000"/>
                </a:solidFill>
              </a:rPr>
              <a:t>ユーザ名またはパスワードが誤っています</a:t>
            </a:r>
            <a:r>
              <a:rPr kumimoji="1" lang="en-US" altLang="ja-JP" dirty="0"/>
              <a:t>(</a:t>
            </a:r>
            <a:r>
              <a:rPr kumimoji="1" lang="ja-JP" altLang="en-US" dirty="0"/>
              <a:t>ログイン失敗時表示</a:t>
            </a:r>
            <a:r>
              <a:rPr kumimoji="1" lang="en-US" altLang="ja-JP" dirty="0"/>
              <a:t>)</a:t>
            </a:r>
            <a:endParaRPr kumimoji="1" lang="ja-JP" altLang="en-US" dirty="0"/>
          </a:p>
        </p:txBody>
      </p:sp>
      <p:sp>
        <p:nvSpPr>
          <p:cNvPr id="21" name="テキスト ボックス 20"/>
          <p:cNvSpPr txBox="1"/>
          <p:nvPr/>
        </p:nvSpPr>
        <p:spPr>
          <a:xfrm>
            <a:off x="3275380" y="1355731"/>
            <a:ext cx="4787526" cy="461665"/>
          </a:xfrm>
          <a:prstGeom prst="rect">
            <a:avLst/>
          </a:prstGeom>
          <a:noFill/>
        </p:spPr>
        <p:txBody>
          <a:bodyPr wrap="square" rtlCol="0">
            <a:spAutoFit/>
          </a:bodyPr>
          <a:lstStyle/>
          <a:p>
            <a:r>
              <a:rPr kumimoji="1" lang="ja-JP" altLang="en-US" sz="2400" dirty="0">
                <a:latin typeface="HGP行書体" panose="03000600000000000000" pitchFamily="66" charset="-128"/>
                <a:ea typeface="HGP行書体" panose="03000600000000000000" pitchFamily="66" charset="-128"/>
              </a:rPr>
              <a:t>俳句解析兼画像生成システム</a:t>
            </a:r>
            <a:r>
              <a:rPr lang="en-US" altLang="ja-JP" sz="2400" dirty="0">
                <a:latin typeface="HGP行書体" panose="03000600000000000000" pitchFamily="66" charset="-128"/>
                <a:ea typeface="HGP行書体" panose="03000600000000000000" pitchFamily="66" charset="-128"/>
              </a:rPr>
              <a:t>(</a:t>
            </a:r>
            <a:r>
              <a:rPr lang="ja-JP" altLang="en-US" sz="2400" dirty="0">
                <a:latin typeface="HGP行書体" panose="03000600000000000000" pitchFamily="66" charset="-128"/>
                <a:ea typeface="HGP行書体" panose="03000600000000000000" pitchFamily="66" charset="-128"/>
              </a:rPr>
              <a:t>仮</a:t>
            </a:r>
            <a:r>
              <a:rPr lang="en-US" altLang="ja-JP" sz="2400" dirty="0">
                <a:latin typeface="HGP行書体" panose="03000600000000000000" pitchFamily="66" charset="-128"/>
                <a:ea typeface="HGP行書体" panose="03000600000000000000" pitchFamily="66" charset="-128"/>
              </a:rPr>
              <a:t>)</a:t>
            </a:r>
            <a:endParaRPr kumimoji="1" lang="ja-JP" altLang="en-US" sz="2400" dirty="0">
              <a:latin typeface="HGP行書体" panose="03000600000000000000" pitchFamily="66" charset="-128"/>
              <a:ea typeface="HGP行書体" panose="03000600000000000000" pitchFamily="66" charset="-128"/>
            </a:endParaRPr>
          </a:p>
        </p:txBody>
      </p:sp>
    </p:spTree>
    <p:extLst>
      <p:ext uri="{BB962C8B-B14F-4D97-AF65-F5344CB8AC3E}">
        <p14:creationId xmlns:p14="http://schemas.microsoft.com/office/powerpoint/2010/main" val="31475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56737" y="1145894"/>
            <a:ext cx="5942673" cy="5521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207" y="1177963"/>
            <a:ext cx="5926767" cy="5489055"/>
          </a:xfrm>
          <a:prstGeom prst="rect">
            <a:avLst/>
          </a:prstGeom>
        </p:spPr>
      </p:pic>
      <p:sp>
        <p:nvSpPr>
          <p:cNvPr id="2" name="タイトル 1"/>
          <p:cNvSpPr>
            <a:spLocks noGrp="1"/>
          </p:cNvSpPr>
          <p:nvPr>
            <p:ph type="title"/>
          </p:nvPr>
        </p:nvSpPr>
        <p:spPr>
          <a:xfrm>
            <a:off x="3061723" y="72723"/>
            <a:ext cx="5532699" cy="871261"/>
          </a:xfrm>
        </p:spPr>
        <p:txBody>
          <a:bodyPr>
            <a:normAutofit/>
          </a:bodyPr>
          <a:lstStyle/>
          <a:p>
            <a:pPr algn="ctr"/>
            <a:r>
              <a:rPr kumimoji="1" lang="ja-JP" altLang="en-US" sz="3200" dirty="0"/>
              <a:t>俳句入力画面</a:t>
            </a:r>
          </a:p>
        </p:txBody>
      </p:sp>
      <p:sp>
        <p:nvSpPr>
          <p:cNvPr id="5" name="正方形/長方形 4"/>
          <p:cNvSpPr/>
          <p:nvPr/>
        </p:nvSpPr>
        <p:spPr>
          <a:xfrm>
            <a:off x="2856737" y="819959"/>
            <a:ext cx="5942673" cy="325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400" dirty="0"/>
              <a:t>俳句作成</a:t>
            </a:r>
            <a:endParaRPr kumimoji="1" lang="ja-JP" altLang="en-US" sz="2400" dirty="0"/>
          </a:p>
        </p:txBody>
      </p:sp>
      <p:sp>
        <p:nvSpPr>
          <p:cNvPr id="6" name="正方形/長方形 5"/>
          <p:cNvSpPr/>
          <p:nvPr/>
        </p:nvSpPr>
        <p:spPr>
          <a:xfrm>
            <a:off x="6667035" y="1794371"/>
            <a:ext cx="509287" cy="3118018"/>
          </a:xfrm>
          <a:prstGeom prst="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en-US" altLang="ja-JP" sz="2400" dirty="0"/>
              <a:t>5</a:t>
            </a:r>
            <a:endParaRPr kumimoji="1" lang="ja-JP" altLang="en-US" sz="2400" dirty="0"/>
          </a:p>
        </p:txBody>
      </p:sp>
      <p:sp>
        <p:nvSpPr>
          <p:cNvPr id="7" name="正方形/長方形 6"/>
          <p:cNvSpPr/>
          <p:nvPr/>
        </p:nvSpPr>
        <p:spPr>
          <a:xfrm>
            <a:off x="5338446" y="1786055"/>
            <a:ext cx="566452" cy="3832388"/>
          </a:xfrm>
          <a:prstGeom prst="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en-US" altLang="ja-JP" sz="2400" dirty="0"/>
              <a:t>7</a:t>
            </a:r>
            <a:endParaRPr kumimoji="1" lang="ja-JP" altLang="en-US" sz="2400" dirty="0"/>
          </a:p>
        </p:txBody>
      </p:sp>
      <p:sp>
        <p:nvSpPr>
          <p:cNvPr id="8" name="正方形/長方形 7"/>
          <p:cNvSpPr/>
          <p:nvPr/>
        </p:nvSpPr>
        <p:spPr>
          <a:xfrm>
            <a:off x="3904083" y="1786055"/>
            <a:ext cx="499105" cy="3126334"/>
          </a:xfrm>
          <a:prstGeom prst="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en-US" altLang="ja-JP" sz="2400" dirty="0"/>
              <a:t>5</a:t>
            </a:r>
            <a:endParaRPr kumimoji="1" lang="ja-JP" altLang="en-US" sz="2400" dirty="0"/>
          </a:p>
        </p:txBody>
      </p:sp>
      <p:sp>
        <p:nvSpPr>
          <p:cNvPr id="9" name="正方形/長方形 8"/>
          <p:cNvSpPr/>
          <p:nvPr/>
        </p:nvSpPr>
        <p:spPr>
          <a:xfrm>
            <a:off x="7382437" y="1145894"/>
            <a:ext cx="1416973" cy="1145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Twitter</a:t>
            </a:r>
            <a:r>
              <a:rPr kumimoji="1" lang="ja-JP" altLang="en-US" sz="2000" dirty="0"/>
              <a:t>アイコン</a:t>
            </a:r>
            <a:endParaRPr kumimoji="1" lang="en-US" altLang="ja-JP" sz="2000" dirty="0"/>
          </a:p>
          <a:p>
            <a:pPr algn="ctr"/>
            <a:r>
              <a:rPr kumimoji="1" lang="en-US" altLang="ja-JP" sz="2000" dirty="0"/>
              <a:t>(</a:t>
            </a:r>
            <a:r>
              <a:rPr kumimoji="1" lang="ja-JP" altLang="en-US" sz="2000" dirty="0"/>
              <a:t>ユーザ名</a:t>
            </a:r>
            <a:r>
              <a:rPr kumimoji="1" lang="en-US" altLang="ja-JP" sz="2400" dirty="0"/>
              <a:t>)</a:t>
            </a:r>
            <a:endParaRPr kumimoji="1" lang="ja-JP" altLang="en-US" sz="2400" dirty="0"/>
          </a:p>
        </p:txBody>
      </p:sp>
      <p:sp>
        <p:nvSpPr>
          <p:cNvPr id="10" name="正方形/長方形 9"/>
          <p:cNvSpPr/>
          <p:nvPr/>
        </p:nvSpPr>
        <p:spPr>
          <a:xfrm>
            <a:off x="4918711" y="5852422"/>
            <a:ext cx="1648466" cy="37682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作成</a:t>
            </a:r>
            <a:endParaRPr kumimoji="1" lang="ja-JP" altLang="en-US" sz="2400" dirty="0"/>
          </a:p>
        </p:txBody>
      </p:sp>
      <p:sp>
        <p:nvSpPr>
          <p:cNvPr id="16" name="テキスト ボックス 15"/>
          <p:cNvSpPr txBox="1"/>
          <p:nvPr/>
        </p:nvSpPr>
        <p:spPr>
          <a:xfrm>
            <a:off x="9680419" y="3906456"/>
            <a:ext cx="1863106" cy="369332"/>
          </a:xfrm>
          <a:prstGeom prst="rect">
            <a:avLst/>
          </a:prstGeom>
          <a:noFill/>
        </p:spPr>
        <p:txBody>
          <a:bodyPr wrap="square" rtlCol="0">
            <a:spAutoFit/>
          </a:bodyPr>
          <a:lstStyle/>
          <a:p>
            <a:r>
              <a:rPr lang="ja-JP" altLang="en-US" dirty="0"/>
              <a:t>＊縦入力は暫定</a:t>
            </a:r>
            <a:endParaRPr kumimoji="1" lang="ja-JP" altLang="en-US" dirty="0"/>
          </a:p>
        </p:txBody>
      </p:sp>
      <p:sp>
        <p:nvSpPr>
          <p:cNvPr id="17" name="正方形/長方形 16"/>
          <p:cNvSpPr/>
          <p:nvPr/>
        </p:nvSpPr>
        <p:spPr>
          <a:xfrm>
            <a:off x="7277796" y="5836551"/>
            <a:ext cx="1498482" cy="392695"/>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戻る</a:t>
            </a:r>
            <a:endParaRPr kumimoji="1" lang="ja-JP" altLang="en-US" sz="2400" dirty="0"/>
          </a:p>
        </p:txBody>
      </p:sp>
      <p:sp>
        <p:nvSpPr>
          <p:cNvPr id="18" name="正方形/長方形 17"/>
          <p:cNvSpPr/>
          <p:nvPr/>
        </p:nvSpPr>
        <p:spPr>
          <a:xfrm>
            <a:off x="2870301" y="5706319"/>
            <a:ext cx="1464644" cy="960699"/>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err="1"/>
              <a:t>Wordcloud</a:t>
            </a:r>
            <a:r>
              <a:rPr kumimoji="1" lang="ja-JP" altLang="en-US" sz="2400" dirty="0"/>
              <a:t>を見る</a:t>
            </a:r>
          </a:p>
        </p:txBody>
      </p:sp>
      <p:sp>
        <p:nvSpPr>
          <p:cNvPr id="19" name="テキスト ボックス 18"/>
          <p:cNvSpPr txBox="1"/>
          <p:nvPr/>
        </p:nvSpPr>
        <p:spPr>
          <a:xfrm>
            <a:off x="3823264" y="1308050"/>
            <a:ext cx="3098414" cy="369332"/>
          </a:xfrm>
          <a:prstGeom prst="rect">
            <a:avLst/>
          </a:prstGeom>
          <a:noFill/>
        </p:spPr>
        <p:txBody>
          <a:bodyPr wrap="square" rtlCol="0">
            <a:spAutoFit/>
          </a:bodyPr>
          <a:lstStyle/>
          <a:p>
            <a:pPr algn="ctr"/>
            <a:r>
              <a:rPr lang="ja-JP" altLang="en-US" dirty="0"/>
              <a:t>ここで一句</a:t>
            </a:r>
            <a:endParaRPr kumimoji="1" lang="ja-JP" altLang="en-US" dirty="0"/>
          </a:p>
        </p:txBody>
      </p:sp>
      <p:sp>
        <p:nvSpPr>
          <p:cNvPr id="21" name="AutoShape 4" descr="和紙 に対する画像結果"/>
          <p:cNvSpPr>
            <a:spLocks noChangeAspect="1" noChangeArrowheads="1"/>
          </p:cNvSpPr>
          <p:nvPr/>
        </p:nvSpPr>
        <p:spPr bwMode="auto">
          <a:xfrm>
            <a:off x="4819650" y="2471738"/>
            <a:ext cx="2552700" cy="1914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00662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303803" y="1226917"/>
            <a:ext cx="5942673" cy="5428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sp>
        <p:nvSpPr>
          <p:cNvPr id="2" name="タイトル 1"/>
          <p:cNvSpPr>
            <a:spLocks noGrp="1"/>
          </p:cNvSpPr>
          <p:nvPr>
            <p:ph type="title"/>
          </p:nvPr>
        </p:nvSpPr>
        <p:spPr>
          <a:xfrm>
            <a:off x="3303609" y="85884"/>
            <a:ext cx="4104190" cy="954388"/>
          </a:xfrm>
        </p:spPr>
        <p:txBody>
          <a:bodyPr>
            <a:normAutofit/>
          </a:bodyPr>
          <a:lstStyle/>
          <a:p>
            <a:r>
              <a:rPr lang="en-US" altLang="ja-JP" sz="3200" dirty="0" err="1"/>
              <a:t>W</a:t>
            </a:r>
            <a:r>
              <a:rPr kumimoji="1" lang="en-US" altLang="ja-JP" sz="3200" dirty="0" err="1"/>
              <a:t>ordCloud</a:t>
            </a:r>
            <a:r>
              <a:rPr lang="ja-JP" altLang="en-US" sz="3200" dirty="0"/>
              <a:t>確認画面</a:t>
            </a:r>
            <a:endParaRPr kumimoji="1" lang="ja-JP" altLang="en-US" sz="32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50" y="1500368"/>
            <a:ext cx="5405378" cy="3871733"/>
          </a:xfrm>
          <a:prstGeom prst="rect">
            <a:avLst/>
          </a:prstGeom>
        </p:spPr>
      </p:pic>
      <p:sp>
        <p:nvSpPr>
          <p:cNvPr id="7" name="正方形/長方形 6"/>
          <p:cNvSpPr/>
          <p:nvPr/>
        </p:nvSpPr>
        <p:spPr>
          <a:xfrm>
            <a:off x="2303803" y="766821"/>
            <a:ext cx="5942673" cy="460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400" dirty="0" err="1"/>
              <a:t>wordcloud</a:t>
            </a:r>
            <a:endParaRPr kumimoji="1" lang="ja-JP" altLang="en-US" sz="2400" dirty="0"/>
          </a:p>
        </p:txBody>
      </p:sp>
      <p:sp>
        <p:nvSpPr>
          <p:cNvPr id="8" name="テキスト ボックス 7"/>
          <p:cNvSpPr txBox="1"/>
          <p:nvPr/>
        </p:nvSpPr>
        <p:spPr>
          <a:xfrm>
            <a:off x="8603973" y="3202516"/>
            <a:ext cx="3433698" cy="923330"/>
          </a:xfrm>
          <a:prstGeom prst="rect">
            <a:avLst/>
          </a:prstGeom>
          <a:noFill/>
        </p:spPr>
        <p:txBody>
          <a:bodyPr wrap="square" rtlCol="0">
            <a:spAutoFit/>
          </a:bodyPr>
          <a:lstStyle/>
          <a:p>
            <a:r>
              <a:rPr lang="ja-JP" altLang="en-US" dirty="0"/>
              <a:t>＊画像はイメージ</a:t>
            </a:r>
            <a:endParaRPr lang="en-US" altLang="ja-JP" dirty="0"/>
          </a:p>
          <a:p>
            <a:r>
              <a:rPr lang="ja-JP" altLang="en-US" dirty="0"/>
              <a:t>　使われた季語などについての　　　　　　　　　　　　</a:t>
            </a:r>
            <a:r>
              <a:rPr lang="en-US" altLang="ja-JP" dirty="0" err="1"/>
              <a:t>wordcloud</a:t>
            </a:r>
            <a:r>
              <a:rPr lang="ja-JP" altLang="en-US" dirty="0"/>
              <a:t>を表示する</a:t>
            </a:r>
            <a:endParaRPr kumimoji="1" lang="ja-JP" altLang="en-US" dirty="0"/>
          </a:p>
        </p:txBody>
      </p:sp>
      <p:sp>
        <p:nvSpPr>
          <p:cNvPr id="9" name="正方形/長方形 8"/>
          <p:cNvSpPr/>
          <p:nvPr/>
        </p:nvSpPr>
        <p:spPr>
          <a:xfrm>
            <a:off x="4439331" y="5776611"/>
            <a:ext cx="1498482" cy="392695"/>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戻る</a:t>
            </a:r>
            <a:endParaRPr kumimoji="1" lang="ja-JP" altLang="en-US" sz="2400" dirty="0"/>
          </a:p>
        </p:txBody>
      </p:sp>
    </p:spTree>
    <p:extLst>
      <p:ext uri="{BB962C8B-B14F-4D97-AF65-F5344CB8AC3E}">
        <p14:creationId xmlns:p14="http://schemas.microsoft.com/office/powerpoint/2010/main" val="397939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52657" y="1101309"/>
            <a:ext cx="6105206" cy="55211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17" y="1101309"/>
            <a:ext cx="6086646" cy="5405630"/>
          </a:xfrm>
          <a:prstGeom prst="rect">
            <a:avLst/>
          </a:prstGeom>
        </p:spPr>
      </p:pic>
      <p:sp>
        <p:nvSpPr>
          <p:cNvPr id="5" name="タイトル 1"/>
          <p:cNvSpPr>
            <a:spLocks noGrp="1"/>
          </p:cNvSpPr>
          <p:nvPr>
            <p:ph type="title"/>
          </p:nvPr>
        </p:nvSpPr>
        <p:spPr>
          <a:xfrm>
            <a:off x="2714482" y="0"/>
            <a:ext cx="5532699" cy="871261"/>
          </a:xfrm>
        </p:spPr>
        <p:txBody>
          <a:bodyPr>
            <a:normAutofit/>
          </a:bodyPr>
          <a:lstStyle/>
          <a:p>
            <a:pPr algn="ctr"/>
            <a:r>
              <a:rPr kumimoji="1" lang="ja-JP" altLang="en-US" sz="3200" dirty="0"/>
              <a:t>俳句表示画面</a:t>
            </a:r>
          </a:p>
        </p:txBody>
      </p:sp>
      <p:sp>
        <p:nvSpPr>
          <p:cNvPr id="6" name="正方形/長方形 5"/>
          <p:cNvSpPr/>
          <p:nvPr/>
        </p:nvSpPr>
        <p:spPr>
          <a:xfrm>
            <a:off x="2552657" y="641213"/>
            <a:ext cx="6105206" cy="460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400" dirty="0"/>
              <a:t>俳句表示</a:t>
            </a:r>
            <a:endParaRPr kumimoji="1" lang="ja-JP" altLang="en-US" sz="2400" dirty="0"/>
          </a:p>
        </p:txBody>
      </p:sp>
      <p:sp>
        <p:nvSpPr>
          <p:cNvPr id="7" name="正方形/長方形 6"/>
          <p:cNvSpPr/>
          <p:nvPr/>
        </p:nvSpPr>
        <p:spPr>
          <a:xfrm>
            <a:off x="6645118" y="1771517"/>
            <a:ext cx="509287" cy="3140872"/>
          </a:xfrm>
          <a:prstGeom prst="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en-US" altLang="ja-JP" sz="2400" dirty="0"/>
              <a:t>5</a:t>
            </a:r>
            <a:endParaRPr kumimoji="1" lang="ja-JP" altLang="en-US" sz="2400" dirty="0"/>
          </a:p>
        </p:txBody>
      </p:sp>
      <p:sp>
        <p:nvSpPr>
          <p:cNvPr id="8" name="正方形/長方形 7"/>
          <p:cNvSpPr/>
          <p:nvPr/>
        </p:nvSpPr>
        <p:spPr>
          <a:xfrm>
            <a:off x="3906231" y="1731242"/>
            <a:ext cx="509287" cy="3118018"/>
          </a:xfrm>
          <a:prstGeom prst="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en-US" altLang="ja-JP" sz="2400" dirty="0"/>
              <a:t>5</a:t>
            </a:r>
            <a:endParaRPr kumimoji="1" lang="ja-JP" altLang="en-US" sz="2400" dirty="0"/>
          </a:p>
        </p:txBody>
      </p:sp>
      <p:sp>
        <p:nvSpPr>
          <p:cNvPr id="9" name="正方形/長方形 8"/>
          <p:cNvSpPr/>
          <p:nvPr/>
        </p:nvSpPr>
        <p:spPr>
          <a:xfrm>
            <a:off x="5247092" y="1771517"/>
            <a:ext cx="566452" cy="3832388"/>
          </a:xfrm>
          <a:prstGeom prst="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en-US" altLang="ja-JP" sz="2400" dirty="0"/>
              <a:t>7</a:t>
            </a:r>
            <a:endParaRPr kumimoji="1" lang="ja-JP" altLang="en-US" sz="2400" dirty="0"/>
          </a:p>
        </p:txBody>
      </p:sp>
      <p:sp>
        <p:nvSpPr>
          <p:cNvPr id="11" name="正方形/長方形 10"/>
          <p:cNvSpPr/>
          <p:nvPr/>
        </p:nvSpPr>
        <p:spPr>
          <a:xfrm>
            <a:off x="2789493" y="5798569"/>
            <a:ext cx="2491456" cy="405113"/>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sz="2400" dirty="0"/>
              <a:t>　　　ツイート</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493" y="5837001"/>
            <a:ext cx="598770" cy="355453"/>
          </a:xfrm>
          <a:prstGeom prst="rect">
            <a:avLst/>
          </a:prstGeom>
        </p:spPr>
      </p:pic>
      <p:sp>
        <p:nvSpPr>
          <p:cNvPr id="13" name="テキスト ボックス 12"/>
          <p:cNvSpPr txBox="1"/>
          <p:nvPr/>
        </p:nvSpPr>
        <p:spPr>
          <a:xfrm>
            <a:off x="9271320" y="1551006"/>
            <a:ext cx="2523281" cy="1200329"/>
          </a:xfrm>
          <a:prstGeom prst="rect">
            <a:avLst/>
          </a:prstGeom>
          <a:noFill/>
        </p:spPr>
        <p:txBody>
          <a:bodyPr wrap="square" rtlCol="0">
            <a:spAutoFit/>
          </a:bodyPr>
          <a:lstStyle/>
          <a:p>
            <a:r>
              <a:rPr kumimoji="1" lang="ja-JP" altLang="en-US" dirty="0"/>
              <a:t>＊背景には字句解析により得られた俳句内の固有名詞の加工画像を合成</a:t>
            </a:r>
          </a:p>
        </p:txBody>
      </p:sp>
      <p:sp>
        <p:nvSpPr>
          <p:cNvPr id="15" name="正方形/長方形 14"/>
          <p:cNvSpPr/>
          <p:nvPr/>
        </p:nvSpPr>
        <p:spPr>
          <a:xfrm>
            <a:off x="5737327" y="5809798"/>
            <a:ext cx="2464157" cy="382656"/>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もう</a:t>
            </a:r>
            <a:r>
              <a:rPr lang="en-US" altLang="ja-JP" dirty="0"/>
              <a:t>1</a:t>
            </a:r>
            <a:r>
              <a:rPr lang="ja-JP" altLang="en-US" dirty="0"/>
              <a:t>句</a:t>
            </a:r>
            <a:endParaRPr kumimoji="1" lang="ja-JP" altLang="en-US" dirty="0"/>
          </a:p>
        </p:txBody>
      </p:sp>
      <p:sp>
        <p:nvSpPr>
          <p:cNvPr id="16" name="テキスト ボックス 15"/>
          <p:cNvSpPr txBox="1"/>
          <p:nvPr/>
        </p:nvSpPr>
        <p:spPr>
          <a:xfrm>
            <a:off x="9271319" y="3712060"/>
            <a:ext cx="2523281" cy="1477328"/>
          </a:xfrm>
          <a:prstGeom prst="rect">
            <a:avLst/>
          </a:prstGeom>
          <a:noFill/>
        </p:spPr>
        <p:txBody>
          <a:bodyPr wrap="square" rtlCol="0">
            <a:spAutoFit/>
          </a:bodyPr>
          <a:lstStyle/>
          <a:p>
            <a:r>
              <a:rPr kumimoji="1" lang="ja-JP" altLang="en-US" dirty="0"/>
              <a:t>＊元背景は字句解析により得られた季語により変化。春</a:t>
            </a:r>
            <a:r>
              <a:rPr kumimoji="1" lang="en-US" altLang="ja-JP" dirty="0"/>
              <a:t>,</a:t>
            </a:r>
            <a:r>
              <a:rPr kumimoji="1" lang="ja-JP" altLang="en-US" dirty="0"/>
              <a:t>夏</a:t>
            </a:r>
            <a:r>
              <a:rPr kumimoji="1" lang="en-US" altLang="ja-JP" dirty="0"/>
              <a:t>,</a:t>
            </a:r>
            <a:r>
              <a:rPr kumimoji="1" lang="ja-JP" altLang="en-US" dirty="0"/>
              <a:t>秋</a:t>
            </a:r>
            <a:r>
              <a:rPr kumimoji="1" lang="en-US" altLang="ja-JP" dirty="0"/>
              <a:t>,</a:t>
            </a:r>
            <a:r>
              <a:rPr kumimoji="1" lang="ja-JP" altLang="en-US" dirty="0"/>
              <a:t>冬</a:t>
            </a:r>
            <a:r>
              <a:rPr lang="en-US" altLang="ja-JP" dirty="0"/>
              <a:t>,</a:t>
            </a:r>
            <a:r>
              <a:rPr lang="ja-JP" altLang="en-US" dirty="0"/>
              <a:t>無季語の</a:t>
            </a:r>
            <a:r>
              <a:rPr lang="en-US" altLang="ja-JP" dirty="0"/>
              <a:t>5</a:t>
            </a:r>
            <a:r>
              <a:rPr lang="ja-JP" altLang="en-US" dirty="0"/>
              <a:t>種の画面を用意する。</a:t>
            </a:r>
            <a:endParaRPr kumimoji="1" lang="ja-JP" altLang="en-US" dirty="0"/>
          </a:p>
        </p:txBody>
      </p:sp>
    </p:spTree>
    <p:extLst>
      <p:ext uri="{BB962C8B-B14F-4D97-AF65-F5344CB8AC3E}">
        <p14:creationId xmlns:p14="http://schemas.microsoft.com/office/powerpoint/2010/main" val="18974079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131</Words>
  <Application>Microsoft Office PowerPoint</Application>
  <PresentationFormat>ワイド画面</PresentationFormat>
  <Paragraphs>35</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HGP行書体</vt:lpstr>
      <vt:lpstr>游ゴシック</vt:lpstr>
      <vt:lpstr>游ゴシック Light</vt:lpstr>
      <vt:lpstr>Arial</vt:lpstr>
      <vt:lpstr>Office テーマ</vt:lpstr>
      <vt:lpstr>画面デザイン図(暫定)</vt:lpstr>
      <vt:lpstr>Twitterログイン画面</vt:lpstr>
      <vt:lpstr>俳句入力画面</vt:lpstr>
      <vt:lpstr>WordCloud確認画面</vt:lpstr>
      <vt:lpstr>俳句表示画面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画面デザイン図</dc:title>
  <dc:creator>源平祐太</dc:creator>
  <cp:lastModifiedBy>源平祐太</cp:lastModifiedBy>
  <cp:revision>13</cp:revision>
  <dcterms:created xsi:type="dcterms:W3CDTF">2017-06-22T14:48:48Z</dcterms:created>
  <dcterms:modified xsi:type="dcterms:W3CDTF">2017-06-22T18:51:03Z</dcterms:modified>
</cp:coreProperties>
</file>