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E99A9B-6556-4865-89C7-ED5A6C42E3E5}" v="62" dt="2024-01-24T15:24:57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cival, James R" userId="91f4918a-b495-4583-968e-38b3b6c01d88" providerId="ADAL" clId="{D8E99A9B-6556-4865-89C7-ED5A6C42E3E5}"/>
    <pc:docChg chg="undo custSel addSld modSld sldOrd">
      <pc:chgData name="Percival, James R" userId="91f4918a-b495-4583-968e-38b3b6c01d88" providerId="ADAL" clId="{D8E99A9B-6556-4865-89C7-ED5A6C42E3E5}" dt="2024-01-24T15:47:25.958" v="2528" actId="27636"/>
      <pc:docMkLst>
        <pc:docMk/>
      </pc:docMkLst>
      <pc:sldChg chg="addSp modSp mod setBg">
        <pc:chgData name="Percival, James R" userId="91f4918a-b495-4583-968e-38b3b6c01d88" providerId="ADAL" clId="{D8E99A9B-6556-4865-89C7-ED5A6C42E3E5}" dt="2024-01-24T15:24:04.822" v="1370" actId="20577"/>
        <pc:sldMkLst>
          <pc:docMk/>
          <pc:sldMk cId="1886701804" sldId="256"/>
        </pc:sldMkLst>
        <pc:spChg chg="mod">
          <ac:chgData name="Percival, James R" userId="91f4918a-b495-4583-968e-38b3b6c01d88" providerId="ADAL" clId="{D8E99A9B-6556-4865-89C7-ED5A6C42E3E5}" dt="2024-01-24T15:23:42.446" v="1335" actId="26606"/>
          <ac:spMkLst>
            <pc:docMk/>
            <pc:sldMk cId="1886701804" sldId="256"/>
            <ac:spMk id="2" creationId="{629BDCC5-F12C-7754-B149-C76AFA569863}"/>
          </ac:spMkLst>
        </pc:spChg>
        <pc:spChg chg="mod">
          <ac:chgData name="Percival, James R" userId="91f4918a-b495-4583-968e-38b3b6c01d88" providerId="ADAL" clId="{D8E99A9B-6556-4865-89C7-ED5A6C42E3E5}" dt="2024-01-24T15:24:04.822" v="1370" actId="20577"/>
          <ac:spMkLst>
            <pc:docMk/>
            <pc:sldMk cId="1886701804" sldId="256"/>
            <ac:spMk id="3" creationId="{11747F9F-EC3D-53BC-C09B-A4A242BDD3B1}"/>
          </ac:spMkLst>
        </pc:spChg>
        <pc:spChg chg="add">
          <ac:chgData name="Percival, James R" userId="91f4918a-b495-4583-968e-38b3b6c01d88" providerId="ADAL" clId="{D8E99A9B-6556-4865-89C7-ED5A6C42E3E5}" dt="2024-01-24T15:23:42.446" v="1335" actId="26606"/>
          <ac:spMkLst>
            <pc:docMk/>
            <pc:sldMk cId="1886701804" sldId="256"/>
            <ac:spMk id="8" creationId="{A8DB9CD9-59B1-4D73-BC4C-98796A48EF9B}"/>
          </ac:spMkLst>
        </pc:spChg>
        <pc:spChg chg="add">
          <ac:chgData name="Percival, James R" userId="91f4918a-b495-4583-968e-38b3b6c01d88" providerId="ADAL" clId="{D8E99A9B-6556-4865-89C7-ED5A6C42E3E5}" dt="2024-01-24T15:23:42.446" v="1335" actId="26606"/>
          <ac:spMkLst>
            <pc:docMk/>
            <pc:sldMk cId="1886701804" sldId="256"/>
            <ac:spMk id="10" creationId="{8874A6A9-41FF-4E33-AFA8-F9F81436A59E}"/>
          </ac:spMkLst>
        </pc:spChg>
        <pc:grpChg chg="add">
          <ac:chgData name="Percival, James R" userId="91f4918a-b495-4583-968e-38b3b6c01d88" providerId="ADAL" clId="{D8E99A9B-6556-4865-89C7-ED5A6C42E3E5}" dt="2024-01-24T15:23:42.446" v="1335" actId="26606"/>
          <ac:grpSpMkLst>
            <pc:docMk/>
            <pc:sldMk cId="1886701804" sldId="256"/>
            <ac:grpSpMk id="12" creationId="{721D730E-1F97-4071-B143-B05E6D2599BC}"/>
          </ac:grpSpMkLst>
        </pc:grpChg>
      </pc:sldChg>
      <pc:sldChg chg="modSp">
        <pc:chgData name="Percival, James R" userId="91f4918a-b495-4583-968e-38b3b6c01d88" providerId="ADAL" clId="{D8E99A9B-6556-4865-89C7-ED5A6C42E3E5}" dt="2024-01-24T15:24:57.636" v="1432" actId="20577"/>
        <pc:sldMkLst>
          <pc:docMk/>
          <pc:sldMk cId="1092923023" sldId="257"/>
        </pc:sldMkLst>
        <pc:graphicFrameChg chg="mod">
          <ac:chgData name="Percival, James R" userId="91f4918a-b495-4583-968e-38b3b6c01d88" providerId="ADAL" clId="{D8E99A9B-6556-4865-89C7-ED5A6C42E3E5}" dt="2024-01-24T15:24:57.636" v="1432" actId="20577"/>
          <ac:graphicFrameMkLst>
            <pc:docMk/>
            <pc:sldMk cId="1092923023" sldId="257"/>
            <ac:graphicFrameMk id="5" creationId="{AAD12D96-7003-D2F1-0C74-40EA7AA95946}"/>
          </ac:graphicFrameMkLst>
        </pc:graphicFrameChg>
      </pc:sldChg>
      <pc:sldChg chg="addSp delSp modSp mod setBg">
        <pc:chgData name="Percival, James R" userId="91f4918a-b495-4583-968e-38b3b6c01d88" providerId="ADAL" clId="{D8E99A9B-6556-4865-89C7-ED5A6C42E3E5}" dt="2024-01-24T15:37:10.326" v="1715" actId="1076"/>
        <pc:sldMkLst>
          <pc:docMk/>
          <pc:sldMk cId="497434459" sldId="258"/>
        </pc:sldMkLst>
        <pc:spChg chg="mod">
          <ac:chgData name="Percival, James R" userId="91f4918a-b495-4583-968e-38b3b6c01d88" providerId="ADAL" clId="{D8E99A9B-6556-4865-89C7-ED5A6C42E3E5}" dt="2024-01-24T15:37:10.326" v="1715" actId="1076"/>
          <ac:spMkLst>
            <pc:docMk/>
            <pc:sldMk cId="497434459" sldId="258"/>
            <ac:spMk id="2" creationId="{D5AE2150-0ED4-CC71-95D7-E2B0969B87DD}"/>
          </ac:spMkLst>
        </pc:spChg>
        <pc:spChg chg="add del mod">
          <ac:chgData name="Percival, James R" userId="91f4918a-b495-4583-968e-38b3b6c01d88" providerId="ADAL" clId="{D8E99A9B-6556-4865-89C7-ED5A6C42E3E5}" dt="2024-01-24T15:37:06.708" v="1714" actId="27636"/>
          <ac:spMkLst>
            <pc:docMk/>
            <pc:sldMk cId="497434459" sldId="258"/>
            <ac:spMk id="3" creationId="{EFD7FF2F-BFF7-085E-86F0-FF36C5DB59E0}"/>
          </ac:spMkLst>
        </pc:spChg>
        <pc:spChg chg="add del">
          <ac:chgData name="Percival, James R" userId="91f4918a-b495-4583-968e-38b3b6c01d88" providerId="ADAL" clId="{D8E99A9B-6556-4865-89C7-ED5A6C42E3E5}" dt="2024-01-24T15:36:49.221" v="1707" actId="26606"/>
          <ac:spMkLst>
            <pc:docMk/>
            <pc:sldMk cId="497434459" sldId="258"/>
            <ac:spMk id="6" creationId="{3ECBE1F1-D69B-4AFA-ABD5-8E41720EF6DE}"/>
          </ac:spMkLst>
        </pc:spChg>
        <pc:spChg chg="add del">
          <ac:chgData name="Percival, James R" userId="91f4918a-b495-4583-968e-38b3b6c01d88" providerId="ADAL" clId="{D8E99A9B-6556-4865-89C7-ED5A6C42E3E5}" dt="2024-01-24T15:36:49.221" v="1707" actId="26606"/>
          <ac:spMkLst>
            <pc:docMk/>
            <pc:sldMk cId="497434459" sldId="258"/>
            <ac:spMk id="8" creationId="{603A6265-E10C-4B85-9C20-E75FCAF9CC63}"/>
          </ac:spMkLst>
        </pc:spChg>
        <pc:spChg chg="add del">
          <ac:chgData name="Percival, James R" userId="91f4918a-b495-4583-968e-38b3b6c01d88" providerId="ADAL" clId="{D8E99A9B-6556-4865-89C7-ED5A6C42E3E5}" dt="2024-01-24T15:36:37.588" v="1703" actId="26606"/>
          <ac:spMkLst>
            <pc:docMk/>
            <pc:sldMk cId="497434459" sldId="258"/>
            <ac:spMk id="9" creationId="{F944E337-3E5D-4A1F-A5A1-2057F25B8A7B}"/>
          </ac:spMkLst>
        </pc:spChg>
        <pc:spChg chg="add">
          <ac:chgData name="Percival, James R" userId="91f4918a-b495-4583-968e-38b3b6c01d88" providerId="ADAL" clId="{D8E99A9B-6556-4865-89C7-ED5A6C42E3E5}" dt="2024-01-24T15:36:52.576" v="1708" actId="26606"/>
          <ac:spMkLst>
            <pc:docMk/>
            <pc:sldMk cId="497434459" sldId="258"/>
            <ac:spMk id="10" creationId="{F944E337-3E5D-4A1F-A5A1-2057F25B8A7B}"/>
          </ac:spMkLst>
        </pc:spChg>
        <pc:spChg chg="add del">
          <ac:chgData name="Percival, James R" userId="91f4918a-b495-4583-968e-38b3b6c01d88" providerId="ADAL" clId="{D8E99A9B-6556-4865-89C7-ED5A6C42E3E5}" dt="2024-01-24T15:36:37.588" v="1703" actId="26606"/>
          <ac:spMkLst>
            <pc:docMk/>
            <pc:sldMk cId="497434459" sldId="258"/>
            <ac:spMk id="11" creationId="{4DA50D69-7CF7-4844-B844-A2B821C77F24}"/>
          </ac:spMkLst>
        </pc:spChg>
        <pc:spChg chg="add">
          <ac:chgData name="Percival, James R" userId="91f4918a-b495-4583-968e-38b3b6c01d88" providerId="ADAL" clId="{D8E99A9B-6556-4865-89C7-ED5A6C42E3E5}" dt="2024-01-24T15:36:52.576" v="1708" actId="26606"/>
          <ac:spMkLst>
            <pc:docMk/>
            <pc:sldMk cId="497434459" sldId="258"/>
            <ac:spMk id="12" creationId="{4DA50D69-7CF7-4844-B844-A2B821C77F24}"/>
          </ac:spMkLst>
        </pc:spChg>
        <pc:graphicFrameChg chg="add del">
          <ac:chgData name="Percival, James R" userId="91f4918a-b495-4583-968e-38b3b6c01d88" providerId="ADAL" clId="{D8E99A9B-6556-4865-89C7-ED5A6C42E3E5}" dt="2024-01-24T15:36:43.747" v="1705" actId="26606"/>
          <ac:graphicFrameMkLst>
            <pc:docMk/>
            <pc:sldMk cId="497434459" sldId="258"/>
            <ac:graphicFrameMk id="13" creationId="{A31A13ED-D50C-DCF3-649F-53A9A2614F51}"/>
          </ac:graphicFrameMkLst>
        </pc:graphicFrameChg>
        <pc:picChg chg="add del">
          <ac:chgData name="Percival, James R" userId="91f4918a-b495-4583-968e-38b3b6c01d88" providerId="ADAL" clId="{D8E99A9B-6556-4865-89C7-ED5A6C42E3E5}" dt="2024-01-24T15:36:37.588" v="1703" actId="26606"/>
          <ac:picMkLst>
            <pc:docMk/>
            <pc:sldMk cId="497434459" sldId="258"/>
            <ac:picMk id="5" creationId="{748B0CBB-C6D4-2D17-358B-16D14847C405}"/>
          </ac:picMkLst>
        </pc:picChg>
        <pc:picChg chg="add del">
          <ac:chgData name="Percival, James R" userId="91f4918a-b495-4583-968e-38b3b6c01d88" providerId="ADAL" clId="{D8E99A9B-6556-4865-89C7-ED5A6C42E3E5}" dt="2024-01-24T15:36:49.221" v="1707" actId="26606"/>
          <ac:picMkLst>
            <pc:docMk/>
            <pc:sldMk cId="497434459" sldId="258"/>
            <ac:picMk id="7" creationId="{3005F7C2-BA51-D867-34C0-C2AECC5BD3AD}"/>
          </ac:picMkLst>
        </pc:picChg>
        <pc:picChg chg="add">
          <ac:chgData name="Percival, James R" userId="91f4918a-b495-4583-968e-38b3b6c01d88" providerId="ADAL" clId="{D8E99A9B-6556-4865-89C7-ED5A6C42E3E5}" dt="2024-01-24T15:36:52.576" v="1708" actId="26606"/>
          <ac:picMkLst>
            <pc:docMk/>
            <pc:sldMk cId="497434459" sldId="258"/>
            <ac:picMk id="14" creationId="{748B0CBB-C6D4-2D17-358B-16D14847C405}"/>
          </ac:picMkLst>
        </pc:picChg>
      </pc:sldChg>
      <pc:sldChg chg="addSp delSp modSp mod setBg">
        <pc:chgData name="Percival, James R" userId="91f4918a-b495-4583-968e-38b3b6c01d88" providerId="ADAL" clId="{D8E99A9B-6556-4865-89C7-ED5A6C42E3E5}" dt="2024-01-24T15:39:24.261" v="1948" actId="27636"/>
        <pc:sldMkLst>
          <pc:docMk/>
          <pc:sldMk cId="3930528589" sldId="259"/>
        </pc:sldMkLst>
        <pc:spChg chg="mod">
          <ac:chgData name="Percival, James R" userId="91f4918a-b495-4583-968e-38b3b6c01d88" providerId="ADAL" clId="{D8E99A9B-6556-4865-89C7-ED5A6C42E3E5}" dt="2024-01-24T15:37:21.881" v="1716" actId="26606"/>
          <ac:spMkLst>
            <pc:docMk/>
            <pc:sldMk cId="3930528589" sldId="259"/>
            <ac:spMk id="2" creationId="{880C48BD-A377-64B6-2008-BBE9C8E0B8BA}"/>
          </ac:spMkLst>
        </pc:spChg>
        <pc:spChg chg="mod">
          <ac:chgData name="Percival, James R" userId="91f4918a-b495-4583-968e-38b3b6c01d88" providerId="ADAL" clId="{D8E99A9B-6556-4865-89C7-ED5A6C42E3E5}" dt="2024-01-24T15:39:24.261" v="1948" actId="27636"/>
          <ac:spMkLst>
            <pc:docMk/>
            <pc:sldMk cId="3930528589" sldId="259"/>
            <ac:spMk id="3" creationId="{9E1BA908-C943-FA2E-598A-68252ED8DE7C}"/>
          </ac:spMkLst>
        </pc:spChg>
        <pc:spChg chg="add del">
          <ac:chgData name="Percival, James R" userId="91f4918a-b495-4583-968e-38b3b6c01d88" providerId="ADAL" clId="{D8E99A9B-6556-4865-89C7-ED5A6C42E3E5}" dt="2024-01-24T15:38:33.973" v="1877" actId="26606"/>
          <ac:spMkLst>
            <pc:docMk/>
            <pc:sldMk cId="3930528589" sldId="259"/>
            <ac:spMk id="9" creationId="{F944E337-3E5D-4A1F-A5A1-2057F25B8A7B}"/>
          </ac:spMkLst>
        </pc:spChg>
        <pc:spChg chg="add del">
          <ac:chgData name="Percival, James R" userId="91f4918a-b495-4583-968e-38b3b6c01d88" providerId="ADAL" clId="{D8E99A9B-6556-4865-89C7-ED5A6C42E3E5}" dt="2024-01-24T15:38:33.973" v="1877" actId="26606"/>
          <ac:spMkLst>
            <pc:docMk/>
            <pc:sldMk cId="3930528589" sldId="259"/>
            <ac:spMk id="11" creationId="{4DA50D69-7CF7-4844-B844-A2B821C77F24}"/>
          </ac:spMkLst>
        </pc:spChg>
        <pc:spChg chg="add">
          <ac:chgData name="Percival, James R" userId="91f4918a-b495-4583-968e-38b3b6c01d88" providerId="ADAL" clId="{D8E99A9B-6556-4865-89C7-ED5A6C42E3E5}" dt="2024-01-24T15:38:33.973" v="1877" actId="26606"/>
          <ac:spMkLst>
            <pc:docMk/>
            <pc:sldMk cId="3930528589" sldId="259"/>
            <ac:spMk id="16" creationId="{F944E337-3E5D-4A1F-A5A1-2057F25B8A7B}"/>
          </ac:spMkLst>
        </pc:spChg>
        <pc:spChg chg="add">
          <ac:chgData name="Percival, James R" userId="91f4918a-b495-4583-968e-38b3b6c01d88" providerId="ADAL" clId="{D8E99A9B-6556-4865-89C7-ED5A6C42E3E5}" dt="2024-01-24T15:38:33.973" v="1877" actId="26606"/>
          <ac:spMkLst>
            <pc:docMk/>
            <pc:sldMk cId="3930528589" sldId="259"/>
            <ac:spMk id="18" creationId="{4DA50D69-7CF7-4844-B844-A2B821C77F24}"/>
          </ac:spMkLst>
        </pc:spChg>
        <pc:picChg chg="add">
          <ac:chgData name="Percival, James R" userId="91f4918a-b495-4583-968e-38b3b6c01d88" providerId="ADAL" clId="{D8E99A9B-6556-4865-89C7-ED5A6C42E3E5}" dt="2024-01-24T15:37:21.881" v="1716" actId="26606"/>
          <ac:picMkLst>
            <pc:docMk/>
            <pc:sldMk cId="3930528589" sldId="259"/>
            <ac:picMk id="5" creationId="{C5FFF88A-541F-83F5-E364-2CEA7A3BDC6C}"/>
          </ac:picMkLst>
        </pc:picChg>
      </pc:sldChg>
      <pc:sldChg chg="addSp modSp mod setBg">
        <pc:chgData name="Percival, James R" userId="91f4918a-b495-4583-968e-38b3b6c01d88" providerId="ADAL" clId="{D8E99A9B-6556-4865-89C7-ED5A6C42E3E5}" dt="2024-01-24T15:40:54.971" v="2044" actId="1076"/>
        <pc:sldMkLst>
          <pc:docMk/>
          <pc:sldMk cId="184149676" sldId="260"/>
        </pc:sldMkLst>
        <pc:spChg chg="mod">
          <ac:chgData name="Percival, James R" userId="91f4918a-b495-4583-968e-38b3b6c01d88" providerId="ADAL" clId="{D8E99A9B-6556-4865-89C7-ED5A6C42E3E5}" dt="2024-01-24T15:40:54.971" v="2044" actId="1076"/>
          <ac:spMkLst>
            <pc:docMk/>
            <pc:sldMk cId="184149676" sldId="260"/>
            <ac:spMk id="2" creationId="{19C1BBC2-2F2C-E6BB-1601-8BF48CFC7C38}"/>
          </ac:spMkLst>
        </pc:spChg>
        <pc:spChg chg="mod">
          <ac:chgData name="Percival, James R" userId="91f4918a-b495-4583-968e-38b3b6c01d88" providerId="ADAL" clId="{D8E99A9B-6556-4865-89C7-ED5A6C42E3E5}" dt="2024-01-24T15:40:44.501" v="2043" actId="27636"/>
          <ac:spMkLst>
            <pc:docMk/>
            <pc:sldMk cId="184149676" sldId="260"/>
            <ac:spMk id="3" creationId="{8A5CC118-7E57-3022-CBEF-A3C4F06458AB}"/>
          </ac:spMkLst>
        </pc:spChg>
        <pc:spChg chg="add">
          <ac:chgData name="Percival, James R" userId="91f4918a-b495-4583-968e-38b3b6c01d88" providerId="ADAL" clId="{D8E99A9B-6556-4865-89C7-ED5A6C42E3E5}" dt="2024-01-24T15:40:35.764" v="2037" actId="26606"/>
          <ac:spMkLst>
            <pc:docMk/>
            <pc:sldMk cId="184149676" sldId="260"/>
            <ac:spMk id="9" creationId="{F944E337-3E5D-4A1F-A5A1-2057F25B8A7B}"/>
          </ac:spMkLst>
        </pc:spChg>
        <pc:spChg chg="add">
          <ac:chgData name="Percival, James R" userId="91f4918a-b495-4583-968e-38b3b6c01d88" providerId="ADAL" clId="{D8E99A9B-6556-4865-89C7-ED5A6C42E3E5}" dt="2024-01-24T15:40:35.764" v="2037" actId="26606"/>
          <ac:spMkLst>
            <pc:docMk/>
            <pc:sldMk cId="184149676" sldId="260"/>
            <ac:spMk id="11" creationId="{4DA50D69-7CF7-4844-B844-A2B821C77F24}"/>
          </ac:spMkLst>
        </pc:spChg>
        <pc:picChg chg="add">
          <ac:chgData name="Percival, James R" userId="91f4918a-b495-4583-968e-38b3b6c01d88" providerId="ADAL" clId="{D8E99A9B-6556-4865-89C7-ED5A6C42E3E5}" dt="2024-01-24T15:40:35.764" v="2037" actId="26606"/>
          <ac:picMkLst>
            <pc:docMk/>
            <pc:sldMk cId="184149676" sldId="260"/>
            <ac:picMk id="5" creationId="{2BB0F799-C0EB-A4B5-2BCD-EAF69C6E802E}"/>
          </ac:picMkLst>
        </pc:picChg>
      </pc:sldChg>
      <pc:sldChg chg="addSp modSp mod setBg">
        <pc:chgData name="Percival, James R" userId="91f4918a-b495-4583-968e-38b3b6c01d88" providerId="ADAL" clId="{D8E99A9B-6556-4865-89C7-ED5A6C42E3E5}" dt="2024-01-24T15:47:04.569" v="2523" actId="26606"/>
        <pc:sldMkLst>
          <pc:docMk/>
          <pc:sldMk cId="2747492681" sldId="261"/>
        </pc:sldMkLst>
        <pc:spChg chg="mod">
          <ac:chgData name="Percival, James R" userId="91f4918a-b495-4583-968e-38b3b6c01d88" providerId="ADAL" clId="{D8E99A9B-6556-4865-89C7-ED5A6C42E3E5}" dt="2024-01-24T15:47:04.569" v="2523" actId="26606"/>
          <ac:spMkLst>
            <pc:docMk/>
            <pc:sldMk cId="2747492681" sldId="261"/>
            <ac:spMk id="2" creationId="{B499DF4B-F42C-691D-DCF5-FDE999928F38}"/>
          </ac:spMkLst>
        </pc:spChg>
        <pc:spChg chg="mod">
          <ac:chgData name="Percival, James R" userId="91f4918a-b495-4583-968e-38b3b6c01d88" providerId="ADAL" clId="{D8E99A9B-6556-4865-89C7-ED5A6C42E3E5}" dt="2024-01-24T15:47:04.569" v="2523" actId="26606"/>
          <ac:spMkLst>
            <pc:docMk/>
            <pc:sldMk cId="2747492681" sldId="261"/>
            <ac:spMk id="3" creationId="{F206A635-4F97-FBCB-042B-05EC018EE59B}"/>
          </ac:spMkLst>
        </pc:spChg>
        <pc:spChg chg="add">
          <ac:chgData name="Percival, James R" userId="91f4918a-b495-4583-968e-38b3b6c01d88" providerId="ADAL" clId="{D8E99A9B-6556-4865-89C7-ED5A6C42E3E5}" dt="2024-01-24T15:47:04.569" v="2523" actId="26606"/>
          <ac:spMkLst>
            <pc:docMk/>
            <pc:sldMk cId="2747492681" sldId="261"/>
            <ac:spMk id="9" creationId="{5D13CC36-B950-4F02-9BAF-9A7EB267398C}"/>
          </ac:spMkLst>
        </pc:spChg>
        <pc:spChg chg="add">
          <ac:chgData name="Percival, James R" userId="91f4918a-b495-4583-968e-38b3b6c01d88" providerId="ADAL" clId="{D8E99A9B-6556-4865-89C7-ED5A6C42E3E5}" dt="2024-01-24T15:47:04.569" v="2523" actId="26606"/>
          <ac:spMkLst>
            <pc:docMk/>
            <pc:sldMk cId="2747492681" sldId="261"/>
            <ac:spMk id="11" creationId="{D1BDED99-B35B-4FEE-A274-8E8DB6FEEECF}"/>
          </ac:spMkLst>
        </pc:spChg>
        <pc:picChg chg="add">
          <ac:chgData name="Percival, James R" userId="91f4918a-b495-4583-968e-38b3b6c01d88" providerId="ADAL" clId="{D8E99A9B-6556-4865-89C7-ED5A6C42E3E5}" dt="2024-01-24T15:47:04.569" v="2523" actId="26606"/>
          <ac:picMkLst>
            <pc:docMk/>
            <pc:sldMk cId="2747492681" sldId="261"/>
            <ac:picMk id="5" creationId="{36531FE2-01AF-AF5D-E586-4A5C4AF6F3DC}"/>
          </ac:picMkLst>
        </pc:picChg>
      </pc:sldChg>
      <pc:sldChg chg="addSp modSp new mod ord setBg">
        <pc:chgData name="Percival, James R" userId="91f4918a-b495-4583-968e-38b3b6c01d88" providerId="ADAL" clId="{D8E99A9B-6556-4865-89C7-ED5A6C42E3E5}" dt="2024-01-24T15:44:26.957" v="2336"/>
        <pc:sldMkLst>
          <pc:docMk/>
          <pc:sldMk cId="4232118111" sldId="262"/>
        </pc:sldMkLst>
        <pc:spChg chg="mod">
          <ac:chgData name="Percival, James R" userId="91f4918a-b495-4583-968e-38b3b6c01d88" providerId="ADAL" clId="{D8E99A9B-6556-4865-89C7-ED5A6C42E3E5}" dt="2024-01-24T15:44:18.439" v="2332" actId="20577"/>
          <ac:spMkLst>
            <pc:docMk/>
            <pc:sldMk cId="4232118111" sldId="262"/>
            <ac:spMk id="2" creationId="{DA8DE23F-5E8B-ACC3-FBB7-AD270E77752F}"/>
          </ac:spMkLst>
        </pc:spChg>
        <pc:spChg chg="mod">
          <ac:chgData name="Percival, James R" userId="91f4918a-b495-4583-968e-38b3b6c01d88" providerId="ADAL" clId="{D8E99A9B-6556-4865-89C7-ED5A6C42E3E5}" dt="2024-01-24T15:44:01.757" v="2316" actId="20577"/>
          <ac:spMkLst>
            <pc:docMk/>
            <pc:sldMk cId="4232118111" sldId="262"/>
            <ac:spMk id="3" creationId="{DE0779E8-1127-C885-ED98-9A4F4C74959E}"/>
          </ac:spMkLst>
        </pc:spChg>
        <pc:spChg chg="add">
          <ac:chgData name="Percival, James R" userId="91f4918a-b495-4583-968e-38b3b6c01d88" providerId="ADAL" clId="{D8E99A9B-6556-4865-89C7-ED5A6C42E3E5}" dt="2024-01-24T15:43:29.248" v="2288" actId="26606"/>
          <ac:spMkLst>
            <pc:docMk/>
            <pc:sldMk cId="4232118111" sldId="262"/>
            <ac:spMk id="9" creationId="{F944E337-3E5D-4A1F-A5A1-2057F25B8A7B}"/>
          </ac:spMkLst>
        </pc:spChg>
        <pc:spChg chg="add">
          <ac:chgData name="Percival, James R" userId="91f4918a-b495-4583-968e-38b3b6c01d88" providerId="ADAL" clId="{D8E99A9B-6556-4865-89C7-ED5A6C42E3E5}" dt="2024-01-24T15:43:29.248" v="2288" actId="26606"/>
          <ac:spMkLst>
            <pc:docMk/>
            <pc:sldMk cId="4232118111" sldId="262"/>
            <ac:spMk id="11" creationId="{4DA50D69-7CF7-4844-B844-A2B821C77F24}"/>
          </ac:spMkLst>
        </pc:spChg>
        <pc:picChg chg="add">
          <ac:chgData name="Percival, James R" userId="91f4918a-b495-4583-968e-38b3b6c01d88" providerId="ADAL" clId="{D8E99A9B-6556-4865-89C7-ED5A6C42E3E5}" dt="2024-01-24T15:43:29.248" v="2288" actId="26606"/>
          <ac:picMkLst>
            <pc:docMk/>
            <pc:sldMk cId="4232118111" sldId="262"/>
            <ac:picMk id="5" creationId="{47A8A495-5961-341A-57A3-7B2E5268ECDF}"/>
          </ac:picMkLst>
        </pc:picChg>
      </pc:sldChg>
      <pc:sldChg chg="addSp modSp new mod setBg">
        <pc:chgData name="Percival, James R" userId="91f4918a-b495-4583-968e-38b3b6c01d88" providerId="ADAL" clId="{D8E99A9B-6556-4865-89C7-ED5A6C42E3E5}" dt="2024-01-24T15:47:25.958" v="2528" actId="27636"/>
        <pc:sldMkLst>
          <pc:docMk/>
          <pc:sldMk cId="3837275514" sldId="263"/>
        </pc:sldMkLst>
        <pc:spChg chg="mod">
          <ac:chgData name="Percival, James R" userId="91f4918a-b495-4583-968e-38b3b6c01d88" providerId="ADAL" clId="{D8E99A9B-6556-4865-89C7-ED5A6C42E3E5}" dt="2024-01-24T15:47:17.874" v="2524" actId="26606"/>
          <ac:spMkLst>
            <pc:docMk/>
            <pc:sldMk cId="3837275514" sldId="263"/>
            <ac:spMk id="2" creationId="{82636B28-3B9E-95DA-456E-7C698FFD8203}"/>
          </ac:spMkLst>
        </pc:spChg>
        <pc:spChg chg="mod">
          <ac:chgData name="Percival, James R" userId="91f4918a-b495-4583-968e-38b3b6c01d88" providerId="ADAL" clId="{D8E99A9B-6556-4865-89C7-ED5A6C42E3E5}" dt="2024-01-24T15:47:25.958" v="2528" actId="27636"/>
          <ac:spMkLst>
            <pc:docMk/>
            <pc:sldMk cId="3837275514" sldId="263"/>
            <ac:spMk id="3" creationId="{C5012F6E-01EC-EDAF-BB3D-A8BF5719A75B}"/>
          </ac:spMkLst>
        </pc:spChg>
        <pc:spChg chg="add">
          <ac:chgData name="Percival, James R" userId="91f4918a-b495-4583-968e-38b3b6c01d88" providerId="ADAL" clId="{D8E99A9B-6556-4865-89C7-ED5A6C42E3E5}" dt="2024-01-24T15:47:17.874" v="2524" actId="26606"/>
          <ac:spMkLst>
            <pc:docMk/>
            <pc:sldMk cId="3837275514" sldId="263"/>
            <ac:spMk id="9" creationId="{5D13CC36-B950-4F02-9BAF-9A7EB267398C}"/>
          </ac:spMkLst>
        </pc:spChg>
        <pc:spChg chg="add">
          <ac:chgData name="Percival, James R" userId="91f4918a-b495-4583-968e-38b3b6c01d88" providerId="ADAL" clId="{D8E99A9B-6556-4865-89C7-ED5A6C42E3E5}" dt="2024-01-24T15:47:17.874" v="2524" actId="26606"/>
          <ac:spMkLst>
            <pc:docMk/>
            <pc:sldMk cId="3837275514" sldId="263"/>
            <ac:spMk id="11" creationId="{D1BDED99-B35B-4FEE-A274-8E8DB6FEEECF}"/>
          </ac:spMkLst>
        </pc:spChg>
        <pc:picChg chg="add">
          <ac:chgData name="Percival, James R" userId="91f4918a-b495-4583-968e-38b3b6c01d88" providerId="ADAL" clId="{D8E99A9B-6556-4865-89C7-ED5A6C42E3E5}" dt="2024-01-24T15:47:17.874" v="2524" actId="26606"/>
          <ac:picMkLst>
            <pc:docMk/>
            <pc:sldMk cId="3837275514" sldId="263"/>
            <ac:picMk id="5" creationId="{4B08462F-5952-65E8-766D-470F8513F2C3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4FC956-BFD7-433B-8151-FC431045D2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17B32DA-5594-4E59-BCC9-E00BA7A2E2C5}">
      <dgm:prSet/>
      <dgm:spPr/>
      <dgm:t>
        <a:bodyPr/>
        <a:lstStyle/>
        <a:p>
          <a:r>
            <a:rPr lang="en-GB"/>
            <a:t>Different OSes/Python versions cause changes in output/metadata.</a:t>
          </a:r>
          <a:endParaRPr lang="en-US"/>
        </a:p>
      </dgm:t>
    </dgm:pt>
    <dgm:pt modelId="{E8CD7C24-A745-4671-BB21-AC0C96B24A0E}" type="parTrans" cxnId="{D4152A52-EFD6-4F13-8197-4500A76B951B}">
      <dgm:prSet/>
      <dgm:spPr/>
      <dgm:t>
        <a:bodyPr/>
        <a:lstStyle/>
        <a:p>
          <a:endParaRPr lang="en-US"/>
        </a:p>
      </dgm:t>
    </dgm:pt>
    <dgm:pt modelId="{40F3F105-9D71-469C-9E39-64F03310861E}" type="sibTrans" cxnId="{D4152A52-EFD6-4F13-8197-4500A76B951B}">
      <dgm:prSet/>
      <dgm:spPr/>
      <dgm:t>
        <a:bodyPr/>
        <a:lstStyle/>
        <a:p>
          <a:endParaRPr lang="en-US"/>
        </a:p>
      </dgm:t>
    </dgm:pt>
    <dgm:pt modelId="{DEC43C81-C76F-44C0-9AB8-E14D44FAB184}">
      <dgm:prSet/>
      <dgm:spPr/>
      <dgm:t>
        <a:bodyPr/>
        <a:lstStyle/>
        <a:p>
          <a:r>
            <a:rPr lang="en-GB"/>
            <a:t>Just running a notebook causes metadata changes.</a:t>
          </a:r>
          <a:endParaRPr lang="en-US"/>
        </a:p>
      </dgm:t>
    </dgm:pt>
    <dgm:pt modelId="{2AEA8D84-49F6-420A-94AC-69D61810F2E7}" type="parTrans" cxnId="{FCE408B6-C2E5-4ED5-9443-B64D679F0AA8}">
      <dgm:prSet/>
      <dgm:spPr/>
      <dgm:t>
        <a:bodyPr/>
        <a:lstStyle/>
        <a:p>
          <a:endParaRPr lang="en-US"/>
        </a:p>
      </dgm:t>
    </dgm:pt>
    <dgm:pt modelId="{E79B1037-7C2E-4BE6-8796-F433111253FB}" type="sibTrans" cxnId="{FCE408B6-C2E5-4ED5-9443-B64D679F0AA8}">
      <dgm:prSet/>
      <dgm:spPr/>
      <dgm:t>
        <a:bodyPr/>
        <a:lstStyle/>
        <a:p>
          <a:endParaRPr lang="en-US"/>
        </a:p>
      </dgm:t>
    </dgm:pt>
    <dgm:pt modelId="{CD81229C-8CF6-48F9-85C9-41DA841BA9CE}">
      <dgm:prSet/>
      <dgm:spPr/>
      <dgm:t>
        <a:bodyPr/>
        <a:lstStyle/>
        <a:p>
          <a:r>
            <a:rPr lang="en-GB"/>
            <a:t>Everything is JSON “under the hood”, which is often hard for humans to read.</a:t>
          </a:r>
          <a:endParaRPr lang="en-US"/>
        </a:p>
      </dgm:t>
    </dgm:pt>
    <dgm:pt modelId="{9C84531C-98D0-4B73-8853-72A3E01420D3}" type="parTrans" cxnId="{45C64AC1-29A3-4534-951C-F0BD0725D472}">
      <dgm:prSet/>
      <dgm:spPr/>
      <dgm:t>
        <a:bodyPr/>
        <a:lstStyle/>
        <a:p>
          <a:endParaRPr lang="en-US"/>
        </a:p>
      </dgm:t>
    </dgm:pt>
    <dgm:pt modelId="{E01542AF-074E-42D6-9B8A-7A66F46F00C6}" type="sibTrans" cxnId="{45C64AC1-29A3-4534-951C-F0BD0725D472}">
      <dgm:prSet/>
      <dgm:spPr/>
      <dgm:t>
        <a:bodyPr/>
        <a:lstStyle/>
        <a:p>
          <a:endParaRPr lang="en-US"/>
        </a:p>
      </dgm:t>
    </dgm:pt>
    <dgm:pt modelId="{9F73C544-6D79-461D-A914-8AEB2F0E6EED}" type="pres">
      <dgm:prSet presAssocID="{E34FC956-BFD7-433B-8151-FC431045D2D6}" presName="root" presStyleCnt="0">
        <dgm:presLayoutVars>
          <dgm:dir/>
          <dgm:resizeHandles val="exact"/>
        </dgm:presLayoutVars>
      </dgm:prSet>
      <dgm:spPr/>
    </dgm:pt>
    <dgm:pt modelId="{BFE0A656-4C75-41D8-A28E-39CFAE22B89A}" type="pres">
      <dgm:prSet presAssocID="{317B32DA-5594-4E59-BCC9-E00BA7A2E2C5}" presName="compNode" presStyleCnt="0"/>
      <dgm:spPr/>
    </dgm:pt>
    <dgm:pt modelId="{236CC7F9-C306-4F8F-A308-786D93B4BB4E}" type="pres">
      <dgm:prSet presAssocID="{317B32DA-5594-4E59-BCC9-E00BA7A2E2C5}" presName="bgRect" presStyleLbl="bgShp" presStyleIdx="0" presStyleCnt="3"/>
      <dgm:spPr/>
    </dgm:pt>
    <dgm:pt modelId="{06D69BEB-C4BB-4B13-BAB3-04BFFA550D7C}" type="pres">
      <dgm:prSet presAssocID="{317B32DA-5594-4E59-BCC9-E00BA7A2E2C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4A5486B-008F-46B6-87A9-166FC7D7EE14}" type="pres">
      <dgm:prSet presAssocID="{317B32DA-5594-4E59-BCC9-E00BA7A2E2C5}" presName="spaceRect" presStyleCnt="0"/>
      <dgm:spPr/>
    </dgm:pt>
    <dgm:pt modelId="{744C937D-835A-4190-8167-F993EE73EF7E}" type="pres">
      <dgm:prSet presAssocID="{317B32DA-5594-4E59-BCC9-E00BA7A2E2C5}" presName="parTx" presStyleLbl="revTx" presStyleIdx="0" presStyleCnt="3">
        <dgm:presLayoutVars>
          <dgm:chMax val="0"/>
          <dgm:chPref val="0"/>
        </dgm:presLayoutVars>
      </dgm:prSet>
      <dgm:spPr/>
    </dgm:pt>
    <dgm:pt modelId="{DA3644D0-4C69-413E-9591-E9273D991F8F}" type="pres">
      <dgm:prSet presAssocID="{40F3F105-9D71-469C-9E39-64F03310861E}" presName="sibTrans" presStyleCnt="0"/>
      <dgm:spPr/>
    </dgm:pt>
    <dgm:pt modelId="{7E84150A-D42C-435D-AA49-EAFD1B925913}" type="pres">
      <dgm:prSet presAssocID="{DEC43C81-C76F-44C0-9AB8-E14D44FAB184}" presName="compNode" presStyleCnt="0"/>
      <dgm:spPr/>
    </dgm:pt>
    <dgm:pt modelId="{F8B2B296-A8DD-47E3-97E8-3F47829E8F50}" type="pres">
      <dgm:prSet presAssocID="{DEC43C81-C76F-44C0-9AB8-E14D44FAB184}" presName="bgRect" presStyleLbl="bgShp" presStyleIdx="1" presStyleCnt="3"/>
      <dgm:spPr/>
    </dgm:pt>
    <dgm:pt modelId="{955CBE82-A9EC-435F-9122-2BD1F210ADBB}" type="pres">
      <dgm:prSet presAssocID="{DEC43C81-C76F-44C0-9AB8-E14D44FAB18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CADE0438-BB52-450B-BE4D-57D763944D1F}" type="pres">
      <dgm:prSet presAssocID="{DEC43C81-C76F-44C0-9AB8-E14D44FAB184}" presName="spaceRect" presStyleCnt="0"/>
      <dgm:spPr/>
    </dgm:pt>
    <dgm:pt modelId="{15C5F1FA-D2CE-4521-8817-67D7D7B776E9}" type="pres">
      <dgm:prSet presAssocID="{DEC43C81-C76F-44C0-9AB8-E14D44FAB184}" presName="parTx" presStyleLbl="revTx" presStyleIdx="1" presStyleCnt="3">
        <dgm:presLayoutVars>
          <dgm:chMax val="0"/>
          <dgm:chPref val="0"/>
        </dgm:presLayoutVars>
      </dgm:prSet>
      <dgm:spPr/>
    </dgm:pt>
    <dgm:pt modelId="{EEE6C6AC-61AC-46D0-AD9C-0E825966C991}" type="pres">
      <dgm:prSet presAssocID="{E79B1037-7C2E-4BE6-8796-F433111253FB}" presName="sibTrans" presStyleCnt="0"/>
      <dgm:spPr/>
    </dgm:pt>
    <dgm:pt modelId="{12E54FB6-EB1F-4D8B-B212-5EDE69A32313}" type="pres">
      <dgm:prSet presAssocID="{CD81229C-8CF6-48F9-85C9-41DA841BA9CE}" presName="compNode" presStyleCnt="0"/>
      <dgm:spPr/>
    </dgm:pt>
    <dgm:pt modelId="{A805D218-0177-44FA-9B5B-510A8600B1CD}" type="pres">
      <dgm:prSet presAssocID="{CD81229C-8CF6-48F9-85C9-41DA841BA9CE}" presName="bgRect" presStyleLbl="bgShp" presStyleIdx="2" presStyleCnt="3"/>
      <dgm:spPr/>
    </dgm:pt>
    <dgm:pt modelId="{502EA14B-14AD-4409-A987-D555DE98D7E5}" type="pres">
      <dgm:prSet presAssocID="{CD81229C-8CF6-48F9-85C9-41DA841BA9C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E85020D8-DB79-4967-9844-48FE32292ABA}" type="pres">
      <dgm:prSet presAssocID="{CD81229C-8CF6-48F9-85C9-41DA841BA9CE}" presName="spaceRect" presStyleCnt="0"/>
      <dgm:spPr/>
    </dgm:pt>
    <dgm:pt modelId="{404D4E76-20D5-40D0-9B45-F2766D62E011}" type="pres">
      <dgm:prSet presAssocID="{CD81229C-8CF6-48F9-85C9-41DA841BA9C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5DFCF66-5F2C-4501-A683-F71FC407EF10}" type="presOf" srcId="{CD81229C-8CF6-48F9-85C9-41DA841BA9CE}" destId="{404D4E76-20D5-40D0-9B45-F2766D62E011}" srcOrd="0" destOrd="0" presId="urn:microsoft.com/office/officeart/2018/2/layout/IconVerticalSolidList"/>
    <dgm:cxn modelId="{D4152A52-EFD6-4F13-8197-4500A76B951B}" srcId="{E34FC956-BFD7-433B-8151-FC431045D2D6}" destId="{317B32DA-5594-4E59-BCC9-E00BA7A2E2C5}" srcOrd="0" destOrd="0" parTransId="{E8CD7C24-A745-4671-BB21-AC0C96B24A0E}" sibTransId="{40F3F105-9D71-469C-9E39-64F03310861E}"/>
    <dgm:cxn modelId="{AF913FAA-3503-4F53-89D1-3763B53DA458}" type="presOf" srcId="{317B32DA-5594-4E59-BCC9-E00BA7A2E2C5}" destId="{744C937D-835A-4190-8167-F993EE73EF7E}" srcOrd="0" destOrd="0" presId="urn:microsoft.com/office/officeart/2018/2/layout/IconVerticalSolidList"/>
    <dgm:cxn modelId="{D561E0B4-6A11-494D-B961-C3CA0D335E09}" type="presOf" srcId="{DEC43C81-C76F-44C0-9AB8-E14D44FAB184}" destId="{15C5F1FA-D2CE-4521-8817-67D7D7B776E9}" srcOrd="0" destOrd="0" presId="urn:microsoft.com/office/officeart/2018/2/layout/IconVerticalSolidList"/>
    <dgm:cxn modelId="{FCE408B6-C2E5-4ED5-9443-B64D679F0AA8}" srcId="{E34FC956-BFD7-433B-8151-FC431045D2D6}" destId="{DEC43C81-C76F-44C0-9AB8-E14D44FAB184}" srcOrd="1" destOrd="0" parTransId="{2AEA8D84-49F6-420A-94AC-69D61810F2E7}" sibTransId="{E79B1037-7C2E-4BE6-8796-F433111253FB}"/>
    <dgm:cxn modelId="{45C64AC1-29A3-4534-951C-F0BD0725D472}" srcId="{E34FC956-BFD7-433B-8151-FC431045D2D6}" destId="{CD81229C-8CF6-48F9-85C9-41DA841BA9CE}" srcOrd="2" destOrd="0" parTransId="{9C84531C-98D0-4B73-8853-72A3E01420D3}" sibTransId="{E01542AF-074E-42D6-9B8A-7A66F46F00C6}"/>
    <dgm:cxn modelId="{E31BA3CC-C436-47F6-86C9-9EEA071A837D}" type="presOf" srcId="{E34FC956-BFD7-433B-8151-FC431045D2D6}" destId="{9F73C544-6D79-461D-A914-8AEB2F0E6EED}" srcOrd="0" destOrd="0" presId="urn:microsoft.com/office/officeart/2018/2/layout/IconVerticalSolidList"/>
    <dgm:cxn modelId="{4E0B8215-BA00-4FF8-88C9-B55429F28457}" type="presParOf" srcId="{9F73C544-6D79-461D-A914-8AEB2F0E6EED}" destId="{BFE0A656-4C75-41D8-A28E-39CFAE22B89A}" srcOrd="0" destOrd="0" presId="urn:microsoft.com/office/officeart/2018/2/layout/IconVerticalSolidList"/>
    <dgm:cxn modelId="{EB9ED235-D51F-4D34-8DCE-BF450E08B4BF}" type="presParOf" srcId="{BFE0A656-4C75-41D8-A28E-39CFAE22B89A}" destId="{236CC7F9-C306-4F8F-A308-786D93B4BB4E}" srcOrd="0" destOrd="0" presId="urn:microsoft.com/office/officeart/2018/2/layout/IconVerticalSolidList"/>
    <dgm:cxn modelId="{A2EF70A4-B4D6-4BC8-B7CF-EEEF0576642D}" type="presParOf" srcId="{BFE0A656-4C75-41D8-A28E-39CFAE22B89A}" destId="{06D69BEB-C4BB-4B13-BAB3-04BFFA550D7C}" srcOrd="1" destOrd="0" presId="urn:microsoft.com/office/officeart/2018/2/layout/IconVerticalSolidList"/>
    <dgm:cxn modelId="{2A1F6D08-B4FB-4579-B8B0-85143D480875}" type="presParOf" srcId="{BFE0A656-4C75-41D8-A28E-39CFAE22B89A}" destId="{74A5486B-008F-46B6-87A9-166FC7D7EE14}" srcOrd="2" destOrd="0" presId="urn:microsoft.com/office/officeart/2018/2/layout/IconVerticalSolidList"/>
    <dgm:cxn modelId="{29717BBA-983C-4184-B3D4-8B77EA967C6E}" type="presParOf" srcId="{BFE0A656-4C75-41D8-A28E-39CFAE22B89A}" destId="{744C937D-835A-4190-8167-F993EE73EF7E}" srcOrd="3" destOrd="0" presId="urn:microsoft.com/office/officeart/2018/2/layout/IconVerticalSolidList"/>
    <dgm:cxn modelId="{850AFD8D-E587-4ADD-BFC5-8CB20AC5C8FE}" type="presParOf" srcId="{9F73C544-6D79-461D-A914-8AEB2F0E6EED}" destId="{DA3644D0-4C69-413E-9591-E9273D991F8F}" srcOrd="1" destOrd="0" presId="urn:microsoft.com/office/officeart/2018/2/layout/IconVerticalSolidList"/>
    <dgm:cxn modelId="{2925AC14-7EB4-43A9-AF97-43BC922220CE}" type="presParOf" srcId="{9F73C544-6D79-461D-A914-8AEB2F0E6EED}" destId="{7E84150A-D42C-435D-AA49-EAFD1B925913}" srcOrd="2" destOrd="0" presId="urn:microsoft.com/office/officeart/2018/2/layout/IconVerticalSolidList"/>
    <dgm:cxn modelId="{0C4FD543-4259-408C-AA00-E862EEDBF165}" type="presParOf" srcId="{7E84150A-D42C-435D-AA49-EAFD1B925913}" destId="{F8B2B296-A8DD-47E3-97E8-3F47829E8F50}" srcOrd="0" destOrd="0" presId="urn:microsoft.com/office/officeart/2018/2/layout/IconVerticalSolidList"/>
    <dgm:cxn modelId="{D61A164C-7802-4B13-BAA3-68B5AA681E1A}" type="presParOf" srcId="{7E84150A-D42C-435D-AA49-EAFD1B925913}" destId="{955CBE82-A9EC-435F-9122-2BD1F210ADBB}" srcOrd="1" destOrd="0" presId="urn:microsoft.com/office/officeart/2018/2/layout/IconVerticalSolidList"/>
    <dgm:cxn modelId="{4A028A3B-4756-4BE4-AD69-13D615AAE149}" type="presParOf" srcId="{7E84150A-D42C-435D-AA49-EAFD1B925913}" destId="{CADE0438-BB52-450B-BE4D-57D763944D1F}" srcOrd="2" destOrd="0" presId="urn:microsoft.com/office/officeart/2018/2/layout/IconVerticalSolidList"/>
    <dgm:cxn modelId="{1276498A-6A1C-4F34-9CC9-4D4649EDC5A4}" type="presParOf" srcId="{7E84150A-D42C-435D-AA49-EAFD1B925913}" destId="{15C5F1FA-D2CE-4521-8817-67D7D7B776E9}" srcOrd="3" destOrd="0" presId="urn:microsoft.com/office/officeart/2018/2/layout/IconVerticalSolidList"/>
    <dgm:cxn modelId="{0F25FF38-A08E-405E-A5E6-38AF716636A9}" type="presParOf" srcId="{9F73C544-6D79-461D-A914-8AEB2F0E6EED}" destId="{EEE6C6AC-61AC-46D0-AD9C-0E825966C991}" srcOrd="3" destOrd="0" presId="urn:microsoft.com/office/officeart/2018/2/layout/IconVerticalSolidList"/>
    <dgm:cxn modelId="{19A1CFD9-F58B-4C58-9EC7-759B6F060A6F}" type="presParOf" srcId="{9F73C544-6D79-461D-A914-8AEB2F0E6EED}" destId="{12E54FB6-EB1F-4D8B-B212-5EDE69A32313}" srcOrd="4" destOrd="0" presId="urn:microsoft.com/office/officeart/2018/2/layout/IconVerticalSolidList"/>
    <dgm:cxn modelId="{D23F61CB-2E1F-4C0A-921A-17362BF79CE1}" type="presParOf" srcId="{12E54FB6-EB1F-4D8B-B212-5EDE69A32313}" destId="{A805D218-0177-44FA-9B5B-510A8600B1CD}" srcOrd="0" destOrd="0" presId="urn:microsoft.com/office/officeart/2018/2/layout/IconVerticalSolidList"/>
    <dgm:cxn modelId="{E42AEEC3-FD2B-47AB-AF19-037B3DD44DFB}" type="presParOf" srcId="{12E54FB6-EB1F-4D8B-B212-5EDE69A32313}" destId="{502EA14B-14AD-4409-A987-D555DE98D7E5}" srcOrd="1" destOrd="0" presId="urn:microsoft.com/office/officeart/2018/2/layout/IconVerticalSolidList"/>
    <dgm:cxn modelId="{CEDC9346-76C5-4326-848F-8B89ABECA6DA}" type="presParOf" srcId="{12E54FB6-EB1F-4D8B-B212-5EDE69A32313}" destId="{E85020D8-DB79-4967-9844-48FE32292ABA}" srcOrd="2" destOrd="0" presId="urn:microsoft.com/office/officeart/2018/2/layout/IconVerticalSolidList"/>
    <dgm:cxn modelId="{58CBAD96-498B-43F5-82C9-317BE1425403}" type="presParOf" srcId="{12E54FB6-EB1F-4D8B-B212-5EDE69A32313}" destId="{404D4E76-20D5-40D0-9B45-F2766D62E0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CC7F9-C306-4F8F-A308-786D93B4BB4E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D69BEB-C4BB-4B13-BAB3-04BFFA550D7C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C937D-835A-4190-8167-F993EE73EF7E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Different OSes/Python versions cause changes in output/metadata.</a:t>
          </a:r>
          <a:endParaRPr lang="en-US" sz="2500" kern="1200"/>
        </a:p>
      </dsp:txBody>
      <dsp:txXfrm>
        <a:off x="1939533" y="717"/>
        <a:ext cx="4362067" cy="1679249"/>
      </dsp:txXfrm>
    </dsp:sp>
    <dsp:sp modelId="{F8B2B296-A8DD-47E3-97E8-3F47829E8F50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5CBE82-A9EC-435F-9122-2BD1F210ADBB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5F1FA-D2CE-4521-8817-67D7D7B776E9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Just running a notebook causes metadata changes.</a:t>
          </a:r>
          <a:endParaRPr lang="en-US" sz="2500" kern="1200"/>
        </a:p>
      </dsp:txBody>
      <dsp:txXfrm>
        <a:off x="1939533" y="2099779"/>
        <a:ext cx="4362067" cy="1679249"/>
      </dsp:txXfrm>
    </dsp:sp>
    <dsp:sp modelId="{A805D218-0177-44FA-9B5B-510A8600B1CD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EA14B-14AD-4409-A987-D555DE98D7E5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D4E76-20D5-40D0-9B45-F2766D62E011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Everything is JSON “under the hood”, which is often hard for humans to read.</a:t>
          </a:r>
          <a:endParaRPr lang="en-US" sz="2500" kern="1200"/>
        </a:p>
      </dsp:txBody>
      <dsp:txXfrm>
        <a:off x="1939533" y="4198841"/>
        <a:ext cx="4362067" cy="1679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BA54-BFEE-8820-83A4-B3D2F7F08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A5002-B96B-55C3-25B0-3B5549F12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6D7C6-27AF-9B31-4537-ABAF96378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DF0F-9AFF-4911-A520-64BC2CB668C3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271B7-5634-7B17-8DAC-D011F77F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95EE3-DE3A-D074-229C-714D6C0D4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05E8-60D3-415B-90D4-A34849DDA2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89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4984C-AEF8-0487-2E5C-021F27C9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0BEED-A7E2-6CE6-302C-F8A3FB7C3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39934-40B1-AAEF-BDEA-13B0AD06D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DF0F-9AFF-4911-A520-64BC2CB668C3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25232-09CB-CB62-7DA5-7221D670E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60542-FBA1-0ACC-45D8-AC9DE3AD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05E8-60D3-415B-90D4-A34849DDA2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32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F609D-D020-C2C8-9869-864EA8C43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460A6-5C6F-59E0-7811-11A8B784D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82874-767C-E887-2454-2DCE5120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DF0F-9AFF-4911-A520-64BC2CB668C3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EC084-32E7-C784-632F-C81C2703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3FBAC-9968-4E26-A979-FD8EBA43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05E8-60D3-415B-90D4-A34849DDA2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59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9A93-96F8-AA53-C38B-A2E9D56A6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19443-0571-5AFD-856C-7D4752F8E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D9590-EAE9-3085-1AA0-05FEBB2E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DF0F-9AFF-4911-A520-64BC2CB668C3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CD2FB-C483-3593-6662-933CF672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34A30-C39E-B17F-0E16-8C1634F0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05E8-60D3-415B-90D4-A34849DDA2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62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1D21-F0EE-2AD1-A8D3-F8FD5552D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6D5E1-28E3-AE3B-7F01-B983FA5A9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B5D74-1966-5BFE-6424-B04E5D4C8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DF0F-9AFF-4911-A520-64BC2CB668C3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80BFE-F5B5-8F52-A65A-0109964C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4D992-DEFA-617F-060F-3165FA42D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05E8-60D3-415B-90D4-A34849DDA2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50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703AF-07B1-5687-AAF1-07B6A4B3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116FA-0056-3A20-3B05-280B4E103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2E3F4-049E-5731-5E44-9AA75BEAA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476D3-78E4-C2FD-7C90-CB8058AC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DF0F-9AFF-4911-A520-64BC2CB668C3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53B33-F090-9A72-5DAC-51799245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F2F38-7BC9-CC50-C777-187864E0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05E8-60D3-415B-90D4-A34849DDA2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99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344D-F0B6-920F-912F-ABA235E19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4DA24-B431-B30C-EA30-326651192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E96DF-B1B6-050D-85F2-DD1D9471F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5E2029-F92A-4C26-91E9-121927FF5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F2FBF4-CF01-9C4A-E07B-68935C5C4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CCAF7E-11EA-2475-1F85-48BAA2E24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DF0F-9AFF-4911-A520-64BC2CB668C3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362AD-366E-6491-FE62-29E50169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DE6AA0-E105-2B82-FA17-50BF4C29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05E8-60D3-415B-90D4-A34849DDA2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24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8022-8C23-0ECD-A11C-35DD4CF9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025CA-949D-5A8A-6EF9-2062915D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DF0F-9AFF-4911-A520-64BC2CB668C3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26DA2-B03E-22D9-050F-40DD78311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B3652-556D-6465-A155-E336B9A0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05E8-60D3-415B-90D4-A34849DDA2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91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4045B-BDB7-04DB-28D8-A4807AD9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DF0F-9AFF-4911-A520-64BC2CB668C3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DF7B7-4862-8C2F-1CEB-080A2B66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2D3F1-5527-DF32-80A1-ADB5B67C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05E8-60D3-415B-90D4-A34849DDA2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18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DA361-0E26-A144-6B1D-8A360CC7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1F8A6-BCF8-6762-5E28-0841FA83C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EDE47-B30E-C9FB-2776-793842D0E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2138E-531A-ED89-CEB6-53D09440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DF0F-9AFF-4911-A520-64BC2CB668C3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43D45-8721-EFC8-F1C3-8C853FFD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CC9C5-BF1F-FA2B-CA87-B4A9EB0E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05E8-60D3-415B-90D4-A34849DDA2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19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44F8A-BE4B-411B-6C01-51125EB14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9CDD0E-4F6F-E67B-29CC-9707A1481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2A328-F8D5-CB8D-0EB0-905D4BF6F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C998F-D5CA-F67D-5C0D-D7035119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DF0F-9AFF-4911-A520-64BC2CB668C3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79A8A-ADD9-463E-3D60-A148E85B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597C3-D8A1-A79B-D968-35EA5D366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05E8-60D3-415B-90D4-A34849DDA2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31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0F1790-1602-B13B-B49F-C9B37A5E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60A94-F004-DEBA-6EC8-30BF80EAA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9C5BB-7620-07B6-4F32-904645113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1DF0F-9AFF-4911-A520-64BC2CB668C3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4332B-0BAB-623C-E588-26B69DA01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55431-D357-0B6A-F77D-024E90E82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805E8-60D3-415B-90D4-A34849DDA2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86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9BDCC5-F12C-7754-B149-C76AFA569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GB" sz="5200">
                <a:solidFill>
                  <a:schemeClr val="tx2"/>
                </a:solidFill>
              </a:rPr>
              <a:t>Version control &amp; </a:t>
            </a:r>
            <a:r>
              <a:rPr lang="en-GB" sz="5200" err="1">
                <a:solidFill>
                  <a:schemeClr val="tx2"/>
                </a:solidFill>
              </a:rPr>
              <a:t>Jupyter</a:t>
            </a:r>
            <a:r>
              <a:rPr lang="en-GB" sz="5200">
                <a:solidFill>
                  <a:schemeClr val="tx2"/>
                </a:solidFill>
              </a:rPr>
              <a:t> notebooks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47F9F-EC3D-53BC-C09B-A4A242BDD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2"/>
                </a:solidFill>
              </a:rPr>
              <a:t>Monday 29</a:t>
            </a:r>
            <a:r>
              <a:rPr lang="en-GB" baseline="30000">
                <a:solidFill>
                  <a:schemeClr val="tx2"/>
                </a:solidFill>
              </a:rPr>
              <a:t>th</a:t>
            </a:r>
            <a:r>
              <a:rPr lang="en-GB">
                <a:solidFill>
                  <a:schemeClr val="tx2"/>
                </a:solidFill>
              </a:rPr>
              <a:t> January 2023</a:t>
            </a:r>
          </a:p>
        </p:txBody>
      </p:sp>
    </p:spTree>
    <p:extLst>
      <p:ext uri="{BB962C8B-B14F-4D97-AF65-F5344CB8AC3E}">
        <p14:creationId xmlns:p14="http://schemas.microsoft.com/office/powerpoint/2010/main" val="188670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94ED3-5EAA-A96F-33D4-76FBA4CD4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Notebooks are bad for version control!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D12D96-7003-D2F1-0C74-40EA7AA959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329680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292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E2150-0ED4-CC71-95D7-E2B0969B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1" y="152400"/>
            <a:ext cx="6781800" cy="1338696"/>
          </a:xfrm>
        </p:spPr>
        <p:txBody>
          <a:bodyPr>
            <a:normAutofit/>
          </a:bodyPr>
          <a:lstStyle/>
          <a:p>
            <a:r>
              <a:rPr lang="en-GB"/>
              <a:t>General tips:</a:t>
            </a:r>
          </a:p>
        </p:txBody>
      </p:sp>
      <p:pic>
        <p:nvPicPr>
          <p:cNvPr id="14" name="Picture 13" descr="Notebook">
            <a:extLst>
              <a:ext uri="{FF2B5EF4-FFF2-40B4-BE49-F238E27FC236}">
                <a16:creationId xmlns:a16="http://schemas.microsoft.com/office/drawing/2014/main" id="{748B0CBB-C6D4-2D17-358B-16D14847C4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77" r="39877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7FF2F-BFF7-085E-86F0-FF36C5DB5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7040" y="1656080"/>
            <a:ext cx="7934940" cy="5049520"/>
          </a:xfrm>
        </p:spPr>
        <p:txBody>
          <a:bodyPr anchor="t">
            <a:normAutofit fontScale="92500" lnSpcReduction="10000"/>
          </a:bodyPr>
          <a:lstStyle/>
          <a:p>
            <a:r>
              <a:rPr lang="en-GB"/>
              <a:t>Keep branches up to date (i.e. pull in main regularly)</a:t>
            </a:r>
          </a:p>
          <a:p>
            <a:r>
              <a:rPr lang="en-GB"/>
              <a:t>Exploratory notebooks (e.g. logbooks/workbooks) should have only one author (at least at a time) and may not always go in your version control.</a:t>
            </a:r>
          </a:p>
          <a:p>
            <a:r>
              <a:rPr lang="en-GB"/>
              <a:t>Aim to keep your notebooks short and on topic.</a:t>
            </a:r>
          </a:p>
          <a:p>
            <a:pPr lvl="1"/>
            <a:r>
              <a:rPr lang="en-GB" sz="2800"/>
              <a:t>Code which is reused a lot should really go into a module file/package </a:t>
            </a:r>
          </a:p>
          <a:p>
            <a:r>
              <a:rPr lang="en-GB"/>
              <a:t>Sub-teams working together on one notebook should be:</a:t>
            </a:r>
          </a:p>
          <a:p>
            <a:pPr lvl="1"/>
            <a:r>
              <a:rPr lang="en-GB" sz="2800"/>
              <a:t>in regular contact, </a:t>
            </a:r>
          </a:p>
          <a:p>
            <a:pPr lvl="1"/>
            <a:r>
              <a:rPr lang="en-GB" sz="2800"/>
              <a:t>have their own branch</a:t>
            </a:r>
          </a:p>
          <a:p>
            <a:pPr lvl="1"/>
            <a:r>
              <a:rPr lang="en-GB" sz="2800"/>
              <a:t>Try to make sure they don’t push broken/conflicting notebooks to main</a:t>
            </a:r>
          </a:p>
        </p:txBody>
      </p:sp>
    </p:spTree>
    <p:extLst>
      <p:ext uri="{BB962C8B-B14F-4D97-AF65-F5344CB8AC3E}">
        <p14:creationId xmlns:p14="http://schemas.microsoft.com/office/powerpoint/2010/main" val="497434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C48BD-A377-64B6-2008-BBE9C8E0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GB"/>
              <a:t>Tools which can assist you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C5FFF88A-541F-83F5-E364-2CEA7A3BDC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41" r="51613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BA908-C943-FA2E-598A-68252ED8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4480" y="1940440"/>
            <a:ext cx="7640319" cy="4162248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endParaRPr lang="en-GB"/>
          </a:p>
          <a:p>
            <a:r>
              <a:rPr lang="en-GB"/>
              <a:t>VS Code (git panel + </a:t>
            </a:r>
            <a:r>
              <a:rPr lang="en-GB" err="1"/>
              <a:t>Jupyter</a:t>
            </a:r>
            <a:r>
              <a:rPr lang="en-GB"/>
              <a:t> graphical diff)</a:t>
            </a:r>
          </a:p>
          <a:p>
            <a:r>
              <a:rPr lang="en-GB" err="1"/>
              <a:t>Nbdime</a:t>
            </a:r>
            <a:r>
              <a:rPr lang="en-GB"/>
              <a:t> ( Graphical diff/merge tool for notebooks)</a:t>
            </a:r>
          </a:p>
          <a:p>
            <a:r>
              <a:rPr lang="en-GB" err="1"/>
              <a:t>Jupytext</a:t>
            </a:r>
            <a:r>
              <a:rPr lang="en-GB"/>
              <a:t> (convert notebooks to &amp; from plain text formats)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If you have a favourite tool, it’s ok to share with your group or the class</a:t>
            </a:r>
          </a:p>
        </p:txBody>
      </p:sp>
    </p:spTree>
    <p:extLst>
      <p:ext uri="{BB962C8B-B14F-4D97-AF65-F5344CB8AC3E}">
        <p14:creationId xmlns:p14="http://schemas.microsoft.com/office/powerpoint/2010/main" val="393052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1BBC2-2F2C-E6BB-1601-8BF48CFC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961" y="317384"/>
            <a:ext cx="6781800" cy="1338696"/>
          </a:xfrm>
        </p:spPr>
        <p:txBody>
          <a:bodyPr>
            <a:normAutofit/>
          </a:bodyPr>
          <a:lstStyle/>
          <a:p>
            <a:r>
              <a:rPr lang="en-GB"/>
              <a:t>VS Code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2BB0F799-C0EB-A4B5-2BCD-EAF69C6E80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41" r="51613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CC118-7E57-3022-CBEF-A3C4F0645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080" y="1656080"/>
            <a:ext cx="7411721" cy="4446608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sz="3200"/>
              <a:t>Built-in “diff” tool separates cell content differences from metadata differences. </a:t>
            </a:r>
          </a:p>
          <a:p>
            <a:pPr marL="0" indent="0">
              <a:buNone/>
            </a:pPr>
            <a:endParaRPr lang="en-GB" sz="3200"/>
          </a:p>
          <a:p>
            <a:r>
              <a:rPr lang="en-GB" sz="3200"/>
              <a:t>In a git repo:</a:t>
            </a:r>
          </a:p>
          <a:p>
            <a:pPr marL="457200" lvl="1" indent="0">
              <a:buNone/>
            </a:pPr>
            <a:r>
              <a:rPr lang="en-GB" sz="3200"/>
              <a:t>Open up a </a:t>
            </a:r>
            <a:r>
              <a:rPr lang="en-GB" sz="3200" err="1"/>
              <a:t>Jupyter</a:t>
            </a:r>
            <a:r>
              <a:rPr lang="en-GB" sz="3200"/>
              <a:t> file with changes/conflicts</a:t>
            </a:r>
          </a:p>
          <a:p>
            <a:r>
              <a:rPr lang="en-GB" sz="3200"/>
              <a:t>In the file explorer, right click “Select for Compare” for file1 then right click “Compare with selected” for file2</a:t>
            </a:r>
          </a:p>
          <a:p>
            <a:pPr marL="0" indent="0">
              <a:buNone/>
            </a:pPr>
            <a:r>
              <a:rPr lang="en-GB" sz="3200"/>
              <a:t>or, in a VS code aware terminal:</a:t>
            </a:r>
          </a:p>
          <a:p>
            <a:pPr marL="457200" lvl="1" indent="0">
              <a:buNone/>
            </a:pPr>
            <a:r>
              <a:rPr lang="en-GB" sz="2000">
                <a:latin typeface="Lucida Console" panose="020B0609040504020204" pitchFamily="49" charset="0"/>
              </a:rPr>
              <a:t>code --diff file1.ipynb file2.ipynb</a:t>
            </a:r>
          </a:p>
        </p:txBody>
      </p:sp>
    </p:spTree>
    <p:extLst>
      <p:ext uri="{BB962C8B-B14F-4D97-AF65-F5344CB8AC3E}">
        <p14:creationId xmlns:p14="http://schemas.microsoft.com/office/powerpoint/2010/main" val="184149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DE23F-5E8B-ACC3-FBB7-AD270E7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GB"/>
              <a:t>VS code specific points on merges</a:t>
            </a:r>
          </a:p>
        </p:txBody>
      </p:sp>
      <p:pic>
        <p:nvPicPr>
          <p:cNvPr id="5" name="Picture 4" descr="Blue digital binary data on a screen">
            <a:extLst>
              <a:ext uri="{FF2B5EF4-FFF2-40B4-BE49-F238E27FC236}">
                <a16:creationId xmlns:a16="http://schemas.microsoft.com/office/drawing/2014/main" id="{47A8A495-5961-341A-57A3-7B2E5268E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64" r="29839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779E8-1127-C885-ED98-9A4F4C749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0" y="1859280"/>
            <a:ext cx="7035801" cy="4243408"/>
          </a:xfrm>
        </p:spPr>
        <p:txBody>
          <a:bodyPr anchor="t">
            <a:normAutofit fontScale="92500" lnSpcReduction="10000"/>
          </a:bodyPr>
          <a:lstStyle/>
          <a:p>
            <a:pPr lvl="1"/>
            <a:r>
              <a:rPr lang="en-GB" sz="2800"/>
              <a:t>Ignore metadata differences (unless you’re doing something special, e.g. tagging specific cells)</a:t>
            </a:r>
          </a:p>
          <a:p>
            <a:pPr lvl="1"/>
            <a:r>
              <a:rPr lang="en-GB" sz="2800"/>
              <a:t>Quick option is to just pick one version, (often the online one, warning can overwrite work)</a:t>
            </a:r>
          </a:p>
          <a:p>
            <a:pPr lvl="2"/>
            <a:r>
              <a:rPr lang="en-GB" sz="1900">
                <a:latin typeface="Lucida Console" panose="020B0609040504020204" pitchFamily="49" charset="0"/>
              </a:rPr>
              <a:t>git checkout origin/main – </a:t>
            </a:r>
            <a:r>
              <a:rPr lang="en-GB" sz="1900" err="1">
                <a:latin typeface="Lucida Console" panose="020B0609040504020204" pitchFamily="49" charset="0"/>
              </a:rPr>
              <a:t>file.ipynb</a:t>
            </a:r>
            <a:endParaRPr lang="en-GB" sz="1900">
              <a:latin typeface="Lucida Console" panose="020B0609040504020204" pitchFamily="49" charset="0"/>
            </a:endParaRPr>
          </a:p>
          <a:p>
            <a:pPr lvl="1"/>
            <a:r>
              <a:rPr lang="en-GB" sz="2800"/>
              <a:t>Treat code/markdown cell merges like you would .</a:t>
            </a:r>
            <a:r>
              <a:rPr lang="en-GB" sz="2800" err="1"/>
              <a:t>py</a:t>
            </a:r>
            <a:r>
              <a:rPr lang="en-GB" sz="2800"/>
              <a:t> files; read the code and work out what changes mean.</a:t>
            </a:r>
          </a:p>
          <a:p>
            <a:pPr lvl="1"/>
            <a:r>
              <a:rPr lang="en-GB" sz="2800"/>
              <a:t>Re-run any outputs before you commit:</a:t>
            </a:r>
          </a:p>
          <a:p>
            <a:pPr lvl="2"/>
            <a:r>
              <a:rPr lang="en-GB" sz="2800"/>
              <a:t>Tests the merge</a:t>
            </a:r>
          </a:p>
          <a:p>
            <a:pPr lvl="2"/>
            <a:r>
              <a:rPr lang="en-GB" sz="2800"/>
              <a:t>Keeps code &amp; images (etc.) consistent.</a:t>
            </a:r>
          </a:p>
          <a:p>
            <a:pPr lvl="1"/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423211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36531FE2-01AF-AF5D-E586-4A5C4AF6F3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79" r="32810" b="-1"/>
          <a:stretch/>
        </p:blipFill>
        <p:spPr>
          <a:xfrm>
            <a:off x="7968222" y="10"/>
            <a:ext cx="4223778" cy="6857990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99DF4B-F42C-691D-DCF5-FDE99992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31188" cy="1322887"/>
          </a:xfrm>
        </p:spPr>
        <p:txBody>
          <a:bodyPr>
            <a:normAutofit/>
          </a:bodyPr>
          <a:lstStyle/>
          <a:p>
            <a:r>
              <a:rPr lang="en-GB" err="1"/>
              <a:t>Jupytext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6A635-4F97-FBCB-042B-05EC018EE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5" y="2194102"/>
            <a:ext cx="6516216" cy="3908585"/>
          </a:xfrm>
        </p:spPr>
        <p:txBody>
          <a:bodyPr>
            <a:normAutofit/>
          </a:bodyPr>
          <a:lstStyle/>
          <a:p>
            <a:r>
              <a:rPr lang="en-GB" sz="2000">
                <a:latin typeface="Lucida Console" panose="020B0609040504020204" pitchFamily="49" charset="0"/>
              </a:rPr>
              <a:t>pip install jupytext</a:t>
            </a:r>
          </a:p>
          <a:p>
            <a:r>
              <a:rPr lang="en-GB" sz="2000"/>
              <a:t>Tool converts .ipynb to .py files &amp; vice-versa</a:t>
            </a:r>
          </a:p>
          <a:p>
            <a:r>
              <a:rPr lang="en-GB" sz="2000"/>
              <a:t>One time convert with</a:t>
            </a:r>
          </a:p>
          <a:p>
            <a:pPr marL="457200" lvl="1" indent="0">
              <a:buNone/>
            </a:pPr>
            <a:r>
              <a:rPr lang="en-GB" sz="2000">
                <a:latin typeface="Lucida Console" panose="020B0609040504020204" pitchFamily="49" charset="0"/>
              </a:rPr>
              <a:t>jupytext --to py:percent file1.ipynb</a:t>
            </a:r>
          </a:p>
          <a:p>
            <a:pPr marL="0" indent="0">
              <a:buNone/>
            </a:pPr>
            <a:r>
              <a:rPr lang="en-GB" sz="2000"/>
              <a:t>NbConvert &amp; VS code do some similar things, but Jupytext is  more scriptable (e.g. in GitHub Actions)</a:t>
            </a:r>
          </a:p>
        </p:txBody>
      </p:sp>
    </p:spTree>
    <p:extLst>
      <p:ext uri="{BB962C8B-B14F-4D97-AF65-F5344CB8AC3E}">
        <p14:creationId xmlns:p14="http://schemas.microsoft.com/office/powerpoint/2010/main" val="2747492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age in a planner">
            <a:extLst>
              <a:ext uri="{FF2B5EF4-FFF2-40B4-BE49-F238E27FC236}">
                <a16:creationId xmlns:a16="http://schemas.microsoft.com/office/drawing/2014/main" id="{4B08462F-5952-65E8-766D-470F8513F2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23" r="35866" b="-1"/>
          <a:stretch/>
        </p:blipFill>
        <p:spPr>
          <a:xfrm>
            <a:off x="7968222" y="10"/>
            <a:ext cx="4223778" cy="6857990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636B28-3B9E-95DA-456E-7C698FFD8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31188" cy="1322887"/>
          </a:xfrm>
        </p:spPr>
        <p:txBody>
          <a:bodyPr>
            <a:normAutofit/>
          </a:bodyPr>
          <a:lstStyle/>
          <a:p>
            <a:r>
              <a:rPr lang="en-GB" err="1"/>
              <a:t>Jupytext</a:t>
            </a:r>
            <a:r>
              <a:rPr lang="en-GB"/>
              <a:t> – Best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12F6E-01EC-EDAF-BB3D-A8BF5719A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5" y="2194102"/>
            <a:ext cx="6516216" cy="3908585"/>
          </a:xfrm>
        </p:spPr>
        <p:txBody>
          <a:bodyPr>
            <a:normAutofit fontScale="92500" lnSpcReduction="20000"/>
          </a:bodyPr>
          <a:lstStyle/>
          <a:p>
            <a:r>
              <a:rPr lang="en-GB"/>
              <a:t>Convert ordinary notebook files into raw text (i.e. .</a:t>
            </a:r>
            <a:r>
              <a:rPr lang="en-GB" err="1"/>
              <a:t>py</a:t>
            </a:r>
            <a:r>
              <a:rPr lang="en-GB"/>
              <a:t> or .md), and only place the text versions under version control.</a:t>
            </a:r>
          </a:p>
          <a:p>
            <a:r>
              <a:rPr lang="en-GB"/>
              <a:t>Means you only need to fix up merges in the text versions</a:t>
            </a:r>
          </a:p>
          <a:p>
            <a:r>
              <a:rPr lang="en-GB"/>
              <a:t>Regenerate/ sync up the final notebooks locally and rerun for the output or (optionally) use </a:t>
            </a:r>
            <a:r>
              <a:rPr lang="en-GB" err="1"/>
              <a:t>Github</a:t>
            </a:r>
            <a:r>
              <a:rPr lang="en-GB"/>
              <a:t> Actions.</a:t>
            </a:r>
          </a:p>
          <a:p>
            <a:r>
              <a:rPr lang="en-GB"/>
              <a:t>Previous option isn’t good for notebooks which handle slow training, either treat specially, or save or load your pipelines/models instead.</a:t>
            </a:r>
          </a:p>
        </p:txBody>
      </p:sp>
    </p:spTree>
    <p:extLst>
      <p:ext uri="{BB962C8B-B14F-4D97-AF65-F5344CB8AC3E}">
        <p14:creationId xmlns:p14="http://schemas.microsoft.com/office/powerpoint/2010/main" val="3837275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Lucida Console</vt:lpstr>
      <vt:lpstr>Office Theme</vt:lpstr>
      <vt:lpstr>Version control &amp; Jupyter notebooks</vt:lpstr>
      <vt:lpstr>Notebooks are bad for version control!</vt:lpstr>
      <vt:lpstr>General tips:</vt:lpstr>
      <vt:lpstr>Tools which can assist you</vt:lpstr>
      <vt:lpstr>VS Code</vt:lpstr>
      <vt:lpstr>VS code specific points on merges</vt:lpstr>
      <vt:lpstr>Jupytext</vt:lpstr>
      <vt:lpstr>Jupytext – Best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&amp; notebooks</dc:title>
  <dc:creator>James Robert Percival</dc:creator>
  <cp:lastModifiedBy>James Robert Percival</cp:lastModifiedBy>
  <cp:revision>1</cp:revision>
  <dcterms:created xsi:type="dcterms:W3CDTF">2024-01-16T16:31:30Z</dcterms:created>
  <dcterms:modified xsi:type="dcterms:W3CDTF">2024-01-24T15:50:45Z</dcterms:modified>
</cp:coreProperties>
</file>