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514600"/>
            <a:ext cx="11755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- 3Hit Rate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Flow 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Create Edge’s 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934200" y="4038600"/>
            <a:ext cx="2133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0" y="1524000"/>
            <a:ext cx="4495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" y="14478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a SDM game session</a:t>
            </a:r>
            <a:endParaRPr lang="en-US" sz="900" dirty="0"/>
          </a:p>
        </p:txBody>
      </p:sp>
      <p:sp>
        <p:nvSpPr>
          <p:cNvPr id="5" name="Flowchart: Process 4"/>
          <p:cNvSpPr/>
          <p:nvPr/>
        </p:nvSpPr>
        <p:spPr>
          <a:xfrm>
            <a:off x="12192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Questionnaire</a:t>
            </a:r>
            <a:endParaRPr lang="en-US" sz="900" dirty="0"/>
          </a:p>
        </p:txBody>
      </p:sp>
      <p:sp>
        <p:nvSpPr>
          <p:cNvPr id="6" name="Flowchart: Process 5"/>
          <p:cNvSpPr/>
          <p:nvPr/>
        </p:nvSpPr>
        <p:spPr>
          <a:xfrm>
            <a:off x="2438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SDM tutorial video</a:t>
            </a:r>
            <a:endParaRPr lang="en-US" sz="9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video from the game session</a:t>
            </a:r>
            <a:endParaRPr lang="en-US" sz="900" dirty="0"/>
          </a:p>
        </p:txBody>
      </p:sp>
      <p:sp>
        <p:nvSpPr>
          <p:cNvPr id="8" name="Flowchart: Decision 7"/>
          <p:cNvSpPr/>
          <p:nvPr/>
        </p:nvSpPr>
        <p:spPr>
          <a:xfrm>
            <a:off x="4724400" y="1676400"/>
            <a:ext cx="13716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Divide in two groups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Proof Viewer Tutorial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267200" y="35052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Proof Viewer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066800" y="19827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33600" y="19827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52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495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5410200" y="2289048"/>
            <a:ext cx="6096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724400" y="2289048"/>
            <a:ext cx="6858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724400" y="32796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724400" y="41178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7010400" y="434035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Correct Questionnaire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9" idx="2"/>
            <a:endCxn id="54" idx="1"/>
          </p:cNvCxnSpPr>
          <p:nvPr/>
        </p:nvCxnSpPr>
        <p:spPr>
          <a:xfrm>
            <a:off x="6019800" y="3279648"/>
            <a:ext cx="990600" cy="136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54" idx="1"/>
          </p:cNvCxnSpPr>
          <p:nvPr/>
        </p:nvCxnSpPr>
        <p:spPr>
          <a:xfrm flipV="1">
            <a:off x="5181600" y="4646676"/>
            <a:ext cx="18288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07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Results</a:t>
            </a:r>
            <a:endParaRPr lang="en-US" sz="900" dirty="0"/>
          </a:p>
        </p:txBody>
      </p:sp>
      <p:cxnSp>
        <p:nvCxnSpPr>
          <p:cNvPr id="68" name="Straight Arrow Connector 67"/>
          <p:cNvCxnSpPr>
            <a:stCxn id="54" idx="3"/>
            <a:endCxn id="66" idx="1"/>
          </p:cNvCxnSpPr>
          <p:nvPr/>
        </p:nvCxnSpPr>
        <p:spPr>
          <a:xfrm>
            <a:off x="7924800" y="4646676"/>
            <a:ext cx="1524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14147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Questionnaire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279" y="2667000"/>
            <a:ext cx="11320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 Experiment </a:t>
            </a:r>
          </a:p>
          <a:p>
            <a:pPr algn="ctr"/>
            <a:r>
              <a:rPr lang="en-US" sz="1100" dirty="0" smtClean="0"/>
              <a:t>with </a:t>
            </a:r>
          </a:p>
          <a:p>
            <a:pPr algn="ctr"/>
            <a:r>
              <a:rPr lang="en-US" sz="1100" dirty="0" smtClean="0"/>
              <a:t>Volunteers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03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Analyze Results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430</Words>
  <Application>Microsoft Office PowerPoint</Application>
  <PresentationFormat>On-screen Show (4:3)</PresentationFormat>
  <Paragraphs>261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63</cp:revision>
  <dcterms:created xsi:type="dcterms:W3CDTF">2013-04-29T16:18:52Z</dcterms:created>
  <dcterms:modified xsi:type="dcterms:W3CDTF">2013-06-17T12:22:19Z</dcterms:modified>
</cp:coreProperties>
</file>