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Ag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P2</a:t>
            </a:r>
            <a:endParaRPr lang="en-US" sz="105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P1</a:t>
            </a:r>
            <a:endParaRPr lang="en-US" sz="105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514600"/>
            <a:ext cx="11755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- 3Hit Rate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5181600" y="2895600"/>
            <a:ext cx="1295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0400" y="609600"/>
            <a:ext cx="1828800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0" y="609600"/>
            <a:ext cx="6477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2400" y="7589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Game Flow Log</a:t>
            </a:r>
            <a:endParaRPr lang="en-US" sz="105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pair of vertices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600" y="1331097"/>
            <a:ext cx="0" cy="19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Flowchart: Process 8"/>
          <p:cNvSpPr/>
          <p:nvPr/>
        </p:nvSpPr>
        <p:spPr>
          <a:xfrm>
            <a:off x="14478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Edge’s Vertices</a:t>
            </a:r>
            <a:endParaRPr lang="en-US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</a:t>
            </a:r>
            <a:endParaRPr lang="en-US" sz="1050" dirty="0"/>
          </a:p>
        </p:txBody>
      </p:sp>
      <p:cxnSp>
        <p:nvCxnSpPr>
          <p:cNvPr id="14" name="Elbow Connector 13"/>
          <p:cNvCxnSpPr>
            <a:stCxn id="20" idx="2"/>
            <a:endCxn id="5" idx="2"/>
          </p:cNvCxnSpPr>
          <p:nvPr/>
        </p:nvCxnSpPr>
        <p:spPr>
          <a:xfrm rot="5400000">
            <a:off x="3181350" y="-435102"/>
            <a:ext cx="12700" cy="5143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10668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362200" y="18303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Flowchart: Decision 19"/>
          <p:cNvSpPr/>
          <p:nvPr/>
        </p:nvSpPr>
        <p:spPr>
          <a:xfrm>
            <a:off x="5105400" y="15240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10" idx="3"/>
            <a:endCxn id="29" idx="1"/>
          </p:cNvCxnSpPr>
          <p:nvPr/>
        </p:nvCxnSpPr>
        <p:spPr>
          <a:xfrm>
            <a:off x="35814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Flowchart: Process 28"/>
          <p:cNvSpPr/>
          <p:nvPr/>
        </p:nvSpPr>
        <p:spPr>
          <a:xfrm>
            <a:off x="396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to the list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9" idx="3"/>
            <a:endCxn id="20" idx="1"/>
          </p:cNvCxnSpPr>
          <p:nvPr/>
        </p:nvCxnSpPr>
        <p:spPr>
          <a:xfrm>
            <a:off x="4876800" y="18303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Flowchart: Process 52"/>
          <p:cNvSpPr/>
          <p:nvPr/>
        </p:nvSpPr>
        <p:spPr>
          <a:xfrm>
            <a:off x="7315200" y="15240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edge from list</a:t>
            </a:r>
            <a:endParaRPr lang="en-US" sz="1050" dirty="0"/>
          </a:p>
        </p:txBody>
      </p:sp>
      <p:cxnSp>
        <p:nvCxnSpPr>
          <p:cNvPr id="57" name="Straight Arrow Connector 56"/>
          <p:cNvCxnSpPr>
            <a:stCxn id="20" idx="3"/>
            <a:endCxn id="53" idx="1"/>
          </p:cNvCxnSpPr>
          <p:nvPr/>
        </p:nvCxnSpPr>
        <p:spPr>
          <a:xfrm>
            <a:off x="6400800" y="18303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362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53200" y="1447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7315200" y="24384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 in the graph</a:t>
            </a:r>
            <a:endParaRPr lang="en-US" sz="1050" dirty="0"/>
          </a:p>
        </p:txBody>
      </p:sp>
      <p:cxnSp>
        <p:nvCxnSpPr>
          <p:cNvPr id="77" name="Straight Arrow Connector 76"/>
          <p:cNvCxnSpPr>
            <a:stCxn id="53" idx="2"/>
            <a:endCxn id="75" idx="0"/>
          </p:cNvCxnSpPr>
          <p:nvPr/>
        </p:nvCxnSpPr>
        <p:spPr>
          <a:xfrm>
            <a:off x="7810500" y="2136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162800" y="33528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7810500" y="3051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5334000" y="33528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Draw Graph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8" idx="1"/>
            <a:endCxn id="87" idx="3"/>
          </p:cNvCxnSpPr>
          <p:nvPr/>
        </p:nvCxnSpPr>
        <p:spPr>
          <a:xfrm flipH="1">
            <a:off x="6324600" y="36591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3"/>
            <a:endCxn id="53" idx="3"/>
          </p:cNvCxnSpPr>
          <p:nvPr/>
        </p:nvCxnSpPr>
        <p:spPr>
          <a:xfrm flipH="1" flipV="1">
            <a:off x="8305800" y="1830324"/>
            <a:ext cx="152400" cy="1828800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553200" y="3276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229600" y="3200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2200" y="609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Input file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10400" y="685800"/>
            <a:ext cx="18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1706" y="289560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5" idx="0"/>
            <a:endCxn id="8" idx="0"/>
          </p:cNvCxnSpPr>
          <p:nvPr/>
        </p:nvCxnSpPr>
        <p:spPr>
          <a:xfrm rot="16200000" flipV="1">
            <a:off x="3962400" y="2286000"/>
            <a:ext cx="12700" cy="2133600"/>
          </a:xfrm>
          <a:prstGeom prst="bentConnector3">
            <a:avLst>
              <a:gd name="adj1" fmla="val 17928006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242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386</Words>
  <Application>Microsoft Office PowerPoint</Application>
  <PresentationFormat>On-screen Show (4:3)</PresentationFormat>
  <Paragraphs>245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58</cp:revision>
  <dcterms:created xsi:type="dcterms:W3CDTF">2013-04-29T16:18:52Z</dcterms:created>
  <dcterms:modified xsi:type="dcterms:W3CDTF">2013-05-16T22:45:39Z</dcterms:modified>
</cp:coreProperties>
</file>