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EEF0-A32C-4E5F-B949-74BE1D364500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45F3-C4A9-49FA-9375-03E21EF78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EEF0-A32C-4E5F-B949-74BE1D364500}" type="datetimeFigureOut">
              <a:rPr lang="en-US" smtClean="0"/>
              <a:pPr/>
              <a:t>10/30/2012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445F3-C4A9-49FA-9375-03E21EF78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Provenance in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00600" cy="25907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Bring Provenance to </a:t>
            </a:r>
            <a:r>
              <a:rPr lang="en-US" dirty="0" smtClean="0"/>
              <a:t>Games</a:t>
            </a:r>
          </a:p>
          <a:p>
            <a:pPr lvl="1"/>
            <a:r>
              <a:rPr lang="en-US" dirty="0" smtClean="0"/>
              <a:t>New framework</a:t>
            </a:r>
            <a:endParaRPr lang="en-US" dirty="0" smtClean="0"/>
          </a:p>
          <a:p>
            <a:pPr lvl="1"/>
            <a:r>
              <a:rPr lang="en-US" dirty="0" smtClean="0"/>
              <a:t>Analysis using Provenance techniques</a:t>
            </a:r>
          </a:p>
          <a:p>
            <a:pPr lvl="1"/>
            <a:r>
              <a:rPr lang="en-US" dirty="0" smtClean="0"/>
              <a:t>Provenance Graph</a:t>
            </a:r>
          </a:p>
          <a:p>
            <a:pPr lvl="2"/>
            <a:r>
              <a:rPr lang="en-US" dirty="0" smtClean="0"/>
              <a:t>Action-flow</a:t>
            </a:r>
          </a:p>
          <a:p>
            <a:r>
              <a:rPr lang="en-US" dirty="0" smtClean="0"/>
              <a:t>Analyze game-flow</a:t>
            </a:r>
          </a:p>
          <a:p>
            <a:pPr lvl="1"/>
            <a:r>
              <a:rPr lang="en-US" dirty="0" smtClean="0"/>
              <a:t>Identify divergence points</a:t>
            </a:r>
          </a:p>
          <a:p>
            <a:pPr lvl="1"/>
            <a:r>
              <a:rPr lang="en-US" dirty="0" smtClean="0"/>
              <a:t>Influences</a:t>
            </a:r>
          </a:p>
          <a:p>
            <a:r>
              <a:rPr lang="en-US" dirty="0" smtClean="0"/>
              <a:t>Understand cause-effect relations</a:t>
            </a:r>
          </a:p>
          <a:p>
            <a:pPr lvl="1"/>
            <a:r>
              <a:rPr lang="en-US" dirty="0" smtClean="0"/>
              <a:t>Events, actions, decisions, outcome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8575" y="3505200"/>
            <a:ext cx="3615425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219200"/>
            <a:ext cx="3581400" cy="233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553200" y="1143000"/>
            <a:ext cx="1556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Provenance Model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3276600"/>
            <a:ext cx="2116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Game-Provenance Model</a:t>
            </a:r>
            <a:endParaRPr lang="en-US" sz="1400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810000"/>
            <a:ext cx="5056530" cy="20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Provenance in Games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Provenance in Games</dc:title>
  <dc:creator>Kohwalter</dc:creator>
  <cp:lastModifiedBy>Kohwalter</cp:lastModifiedBy>
  <cp:revision>9</cp:revision>
  <dcterms:created xsi:type="dcterms:W3CDTF">2012-10-30T21:42:21Z</dcterms:created>
  <dcterms:modified xsi:type="dcterms:W3CDTF">2012-10-30T22:23:46Z</dcterms:modified>
</cp:coreProperties>
</file>