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8" r:id="rId3"/>
    <p:sldId id="263" r:id="rId4"/>
    <p:sldId id="259" r:id="rId5"/>
    <p:sldId id="260" r:id="rId6"/>
    <p:sldId id="261" r:id="rId7"/>
    <p:sldId id="262" r:id="rId8"/>
    <p:sldId id="265" r:id="rId9"/>
    <p:sldId id="266" r:id="rId10"/>
    <p:sldId id="267" r:id="rId11"/>
    <p:sldId id="268" r:id="rId12"/>
    <p:sldId id="269" r:id="rId13"/>
    <p:sldId id="270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6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B0D56-BC31-4997-A5B4-54E7FF55EA8B}" type="datetimeFigureOut">
              <a:rPr lang="en-US" smtClean="0"/>
              <a:pPr/>
              <a:t>5/1/2013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28B30-30DF-4A05-B436-25A36785CF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B0D56-BC31-4997-A5B4-54E7FF55EA8B}" type="datetimeFigureOut">
              <a:rPr lang="en-US" smtClean="0"/>
              <a:pPr/>
              <a:t>5/1/2013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28B30-30DF-4A05-B436-25A36785CF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B0D56-BC31-4997-A5B4-54E7FF55EA8B}" type="datetimeFigureOut">
              <a:rPr lang="en-US" smtClean="0"/>
              <a:pPr/>
              <a:t>5/1/2013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28B30-30DF-4A05-B436-25A36785CF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B0D56-BC31-4997-A5B4-54E7FF55EA8B}" type="datetimeFigureOut">
              <a:rPr lang="en-US" smtClean="0"/>
              <a:pPr/>
              <a:t>5/1/2013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28B30-30DF-4A05-B436-25A36785CF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B0D56-BC31-4997-A5B4-54E7FF55EA8B}" type="datetimeFigureOut">
              <a:rPr lang="en-US" smtClean="0"/>
              <a:pPr/>
              <a:t>5/1/2013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28B30-30DF-4A05-B436-25A36785CF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B0D56-BC31-4997-A5B4-54E7FF55EA8B}" type="datetimeFigureOut">
              <a:rPr lang="en-US" smtClean="0"/>
              <a:pPr/>
              <a:t>5/1/2013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28B30-30DF-4A05-B436-25A36785CF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B0D56-BC31-4997-A5B4-54E7FF55EA8B}" type="datetimeFigureOut">
              <a:rPr lang="en-US" smtClean="0"/>
              <a:pPr/>
              <a:t>5/1/2013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28B30-30DF-4A05-B436-25A36785CF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B0D56-BC31-4997-A5B4-54E7FF55EA8B}" type="datetimeFigureOut">
              <a:rPr lang="en-US" smtClean="0"/>
              <a:pPr/>
              <a:t>5/1/2013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28B30-30DF-4A05-B436-25A36785CF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B0D56-BC31-4997-A5B4-54E7FF55EA8B}" type="datetimeFigureOut">
              <a:rPr lang="en-US" smtClean="0"/>
              <a:pPr/>
              <a:t>5/1/2013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28B30-30DF-4A05-B436-25A36785CF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B0D56-BC31-4997-A5B4-54E7FF55EA8B}" type="datetimeFigureOut">
              <a:rPr lang="en-US" smtClean="0"/>
              <a:pPr/>
              <a:t>5/1/2013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28B30-30DF-4A05-B436-25A36785CF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B0D56-BC31-4997-A5B4-54E7FF55EA8B}" type="datetimeFigureOut">
              <a:rPr lang="en-US" smtClean="0"/>
              <a:pPr/>
              <a:t>5/1/2013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28B30-30DF-4A05-B436-25A36785CF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1B0D56-BC31-4997-A5B4-54E7FF55EA8B}" type="datetimeFigureOut">
              <a:rPr lang="en-US" smtClean="0"/>
              <a:pPr/>
              <a:t>5/1/2013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528B30-30DF-4A05-B436-25A36785CFE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724400" y="609600"/>
            <a:ext cx="762000" cy="762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P</a:t>
            </a:r>
            <a:endParaRPr lang="en-US" sz="1050" baseline="-25000" dirty="0"/>
          </a:p>
        </p:txBody>
      </p:sp>
      <p:sp>
        <p:nvSpPr>
          <p:cNvPr id="5" name="Oval 4"/>
          <p:cNvSpPr/>
          <p:nvPr/>
        </p:nvSpPr>
        <p:spPr>
          <a:xfrm>
            <a:off x="2057400" y="609600"/>
            <a:ext cx="762000" cy="762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A</a:t>
            </a:r>
          </a:p>
        </p:txBody>
      </p:sp>
      <p:sp>
        <p:nvSpPr>
          <p:cNvPr id="6" name="Octagon 5"/>
          <p:cNvSpPr/>
          <p:nvPr/>
        </p:nvSpPr>
        <p:spPr>
          <a:xfrm>
            <a:off x="2057400" y="2743200"/>
            <a:ext cx="762000" cy="762000"/>
          </a:xfrm>
          <a:prstGeom prst="octag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Ag</a:t>
            </a:r>
            <a:endParaRPr lang="en-US" sz="1050" dirty="0"/>
          </a:p>
        </p:txBody>
      </p:sp>
      <p:sp>
        <p:nvSpPr>
          <p:cNvPr id="8" name="Rectangle 7"/>
          <p:cNvSpPr/>
          <p:nvPr/>
        </p:nvSpPr>
        <p:spPr>
          <a:xfrm>
            <a:off x="2057400" y="1676400"/>
            <a:ext cx="762000" cy="762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P</a:t>
            </a:r>
            <a:endParaRPr lang="en-US" sz="1050" baseline="-25000" dirty="0"/>
          </a:p>
        </p:txBody>
      </p:sp>
      <p:sp>
        <p:nvSpPr>
          <p:cNvPr id="9" name="Oval 8"/>
          <p:cNvSpPr/>
          <p:nvPr/>
        </p:nvSpPr>
        <p:spPr>
          <a:xfrm>
            <a:off x="4724400" y="1676400"/>
            <a:ext cx="762000" cy="762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A</a:t>
            </a:r>
          </a:p>
        </p:txBody>
      </p:sp>
      <p:sp>
        <p:nvSpPr>
          <p:cNvPr id="10" name="Rectangle 9"/>
          <p:cNvSpPr/>
          <p:nvPr/>
        </p:nvSpPr>
        <p:spPr>
          <a:xfrm>
            <a:off x="4724400" y="2743200"/>
            <a:ext cx="762000" cy="762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P</a:t>
            </a:r>
            <a:endParaRPr lang="en-US" sz="1050" baseline="-25000" dirty="0"/>
          </a:p>
        </p:txBody>
      </p:sp>
      <p:sp>
        <p:nvSpPr>
          <p:cNvPr id="11" name="Rectangle 10"/>
          <p:cNvSpPr/>
          <p:nvPr/>
        </p:nvSpPr>
        <p:spPr>
          <a:xfrm>
            <a:off x="4724400" y="3886200"/>
            <a:ext cx="762000" cy="762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P2</a:t>
            </a:r>
            <a:endParaRPr lang="en-US" sz="1050" baseline="-25000" dirty="0"/>
          </a:p>
        </p:txBody>
      </p:sp>
      <p:sp>
        <p:nvSpPr>
          <p:cNvPr id="12" name="Rectangle 11"/>
          <p:cNvSpPr/>
          <p:nvPr/>
        </p:nvSpPr>
        <p:spPr>
          <a:xfrm>
            <a:off x="2057400" y="3886200"/>
            <a:ext cx="762000" cy="762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P1</a:t>
            </a:r>
            <a:endParaRPr lang="en-US" sz="1050" baseline="-25000" dirty="0"/>
          </a:p>
        </p:txBody>
      </p:sp>
      <p:sp>
        <p:nvSpPr>
          <p:cNvPr id="13" name="Oval 12"/>
          <p:cNvSpPr/>
          <p:nvPr/>
        </p:nvSpPr>
        <p:spPr>
          <a:xfrm>
            <a:off x="4724400" y="4876800"/>
            <a:ext cx="762000" cy="762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A2</a:t>
            </a:r>
          </a:p>
        </p:txBody>
      </p:sp>
      <p:sp>
        <p:nvSpPr>
          <p:cNvPr id="14" name="Oval 13"/>
          <p:cNvSpPr/>
          <p:nvPr/>
        </p:nvSpPr>
        <p:spPr>
          <a:xfrm>
            <a:off x="2057400" y="4876800"/>
            <a:ext cx="762000" cy="762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A1</a:t>
            </a:r>
          </a:p>
        </p:txBody>
      </p:sp>
      <p:cxnSp>
        <p:nvCxnSpPr>
          <p:cNvPr id="16" name="Straight Arrow Connector 15"/>
          <p:cNvCxnSpPr>
            <a:stCxn id="4" idx="1"/>
            <a:endCxn id="5" idx="6"/>
          </p:cNvCxnSpPr>
          <p:nvPr/>
        </p:nvCxnSpPr>
        <p:spPr>
          <a:xfrm flipH="1">
            <a:off x="2819400" y="990600"/>
            <a:ext cx="1905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9" idx="2"/>
            <a:endCxn id="8" idx="3"/>
          </p:cNvCxnSpPr>
          <p:nvPr/>
        </p:nvCxnSpPr>
        <p:spPr>
          <a:xfrm flipH="1">
            <a:off x="2819400" y="2057400"/>
            <a:ext cx="1905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0" idx="1"/>
          </p:cNvCxnSpPr>
          <p:nvPr/>
        </p:nvCxnSpPr>
        <p:spPr>
          <a:xfrm flipH="1">
            <a:off x="2819400" y="3124200"/>
            <a:ext cx="1905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1" idx="1"/>
            <a:endCxn id="12" idx="3"/>
          </p:cNvCxnSpPr>
          <p:nvPr/>
        </p:nvCxnSpPr>
        <p:spPr>
          <a:xfrm flipH="1">
            <a:off x="2819400" y="4267200"/>
            <a:ext cx="1905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3" idx="2"/>
            <a:endCxn id="14" idx="6"/>
          </p:cNvCxnSpPr>
          <p:nvPr/>
        </p:nvCxnSpPr>
        <p:spPr>
          <a:xfrm flipH="1">
            <a:off x="2819400" y="5257800"/>
            <a:ext cx="1905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352800" y="685800"/>
            <a:ext cx="740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used(R)</a:t>
            </a:r>
            <a:endParaRPr lang="en-US" sz="1400" dirty="0"/>
          </a:p>
        </p:txBody>
      </p:sp>
      <p:sp>
        <p:nvSpPr>
          <p:cNvPr id="29" name="TextBox 28"/>
          <p:cNvSpPr txBox="1"/>
          <p:nvPr/>
        </p:nvSpPr>
        <p:spPr>
          <a:xfrm>
            <a:off x="2895600" y="1676400"/>
            <a:ext cx="16276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wasGeneratedBy</a:t>
            </a:r>
            <a:r>
              <a:rPr lang="en-US" sz="1400" dirty="0" smtClean="0"/>
              <a:t>(R)</a:t>
            </a:r>
            <a:endParaRPr lang="en-US" sz="1400" dirty="0"/>
          </a:p>
        </p:txBody>
      </p:sp>
      <p:sp>
        <p:nvSpPr>
          <p:cNvPr id="30" name="TextBox 29"/>
          <p:cNvSpPr txBox="1"/>
          <p:nvPr/>
        </p:nvSpPr>
        <p:spPr>
          <a:xfrm>
            <a:off x="2971800" y="2743200"/>
            <a:ext cx="16792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wasControllredBy</a:t>
            </a:r>
            <a:r>
              <a:rPr lang="en-US" sz="1400" dirty="0" smtClean="0"/>
              <a:t>(R)</a:t>
            </a:r>
            <a:endParaRPr lang="en-US" sz="1400" dirty="0"/>
          </a:p>
        </p:txBody>
      </p:sp>
      <p:sp>
        <p:nvSpPr>
          <p:cNvPr id="31" name="TextBox 30"/>
          <p:cNvSpPr txBox="1"/>
          <p:nvPr/>
        </p:nvSpPr>
        <p:spPr>
          <a:xfrm>
            <a:off x="3124200" y="3886200"/>
            <a:ext cx="13313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wasTriggeredBy</a:t>
            </a:r>
            <a:endParaRPr lang="en-US" sz="1400" dirty="0"/>
          </a:p>
        </p:txBody>
      </p:sp>
      <p:sp>
        <p:nvSpPr>
          <p:cNvPr id="34" name="TextBox 33"/>
          <p:cNvSpPr txBox="1"/>
          <p:nvPr/>
        </p:nvSpPr>
        <p:spPr>
          <a:xfrm>
            <a:off x="3124200" y="4876800"/>
            <a:ext cx="14155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wasDerivedFrom</a:t>
            </a:r>
            <a:endParaRPr 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3581400" y="990600"/>
            <a:ext cx="3241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T</a:t>
            </a:r>
            <a:r>
              <a:rPr lang="en-US" sz="1400" baseline="-25000" dirty="0" err="1" smtClean="0"/>
              <a:t>u</a:t>
            </a:r>
            <a:endParaRPr lang="en-US" baseline="-25000" dirty="0"/>
          </a:p>
        </p:txBody>
      </p:sp>
      <p:sp>
        <p:nvSpPr>
          <p:cNvPr id="37" name="TextBox 36"/>
          <p:cNvSpPr txBox="1"/>
          <p:nvPr/>
        </p:nvSpPr>
        <p:spPr>
          <a:xfrm>
            <a:off x="3581400" y="2057400"/>
            <a:ext cx="3157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T</a:t>
            </a:r>
            <a:r>
              <a:rPr lang="en-US" sz="1400" baseline="-25000" dirty="0" err="1" smtClean="0"/>
              <a:t>g</a:t>
            </a:r>
            <a:endParaRPr lang="en-US" baseline="-25000" dirty="0"/>
          </a:p>
        </p:txBody>
      </p:sp>
      <p:sp>
        <p:nvSpPr>
          <p:cNvPr id="38" name="TextBox 37"/>
          <p:cNvSpPr txBox="1"/>
          <p:nvPr/>
        </p:nvSpPr>
        <p:spPr>
          <a:xfrm>
            <a:off x="3276600" y="3124200"/>
            <a:ext cx="335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T</a:t>
            </a:r>
            <a:r>
              <a:rPr lang="en-US" sz="1400" baseline="-25000" dirty="0" smtClean="0"/>
              <a:t>b</a:t>
            </a:r>
            <a:endParaRPr lang="en-US" baseline="-25000" dirty="0"/>
          </a:p>
        </p:txBody>
      </p:sp>
      <p:sp>
        <p:nvSpPr>
          <p:cNvPr id="39" name="TextBox 38"/>
          <p:cNvSpPr txBox="1"/>
          <p:nvPr/>
        </p:nvSpPr>
        <p:spPr>
          <a:xfrm>
            <a:off x="4038600" y="3124200"/>
            <a:ext cx="3161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T</a:t>
            </a:r>
            <a:r>
              <a:rPr lang="en-US" sz="1400" baseline="-25000" dirty="0" smtClean="0"/>
              <a:t>e</a:t>
            </a:r>
            <a:endParaRPr lang="en-US" baseline="-25000" dirty="0"/>
          </a:p>
        </p:txBody>
      </p:sp>
      <p:sp>
        <p:nvSpPr>
          <p:cNvPr id="40" name="TextBox 39"/>
          <p:cNvSpPr txBox="1"/>
          <p:nvPr/>
        </p:nvSpPr>
        <p:spPr>
          <a:xfrm>
            <a:off x="3657600" y="4267200"/>
            <a:ext cx="3241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T</a:t>
            </a:r>
            <a:r>
              <a:rPr lang="en-US" sz="1400" baseline="-25000" dirty="0" err="1" smtClean="0"/>
              <a:t>u</a:t>
            </a:r>
            <a:endParaRPr lang="en-US" baseline="-25000" dirty="0"/>
          </a:p>
        </p:txBody>
      </p:sp>
      <p:sp>
        <p:nvSpPr>
          <p:cNvPr id="41" name="TextBox 40"/>
          <p:cNvSpPr txBox="1"/>
          <p:nvPr/>
        </p:nvSpPr>
        <p:spPr>
          <a:xfrm>
            <a:off x="3657600" y="5257800"/>
            <a:ext cx="3241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T</a:t>
            </a:r>
            <a:r>
              <a:rPr lang="en-US" sz="1400" baseline="-25000" dirty="0" err="1" smtClean="0"/>
              <a:t>g</a:t>
            </a:r>
            <a:endParaRPr lang="en-US" baseline="-25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0" y="3352800"/>
            <a:ext cx="762000" cy="7620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Cook</a:t>
            </a:r>
            <a:endParaRPr lang="en-US" sz="1050" dirty="0"/>
          </a:p>
        </p:txBody>
      </p:sp>
      <p:sp>
        <p:nvSpPr>
          <p:cNvPr id="8" name="Rectangle 7"/>
          <p:cNvSpPr/>
          <p:nvPr/>
        </p:nvSpPr>
        <p:spPr>
          <a:xfrm>
            <a:off x="6705600" y="3352800"/>
            <a:ext cx="762000" cy="762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Mix</a:t>
            </a:r>
            <a:endParaRPr lang="en-US" sz="1050" baseline="-25000" dirty="0"/>
          </a:p>
        </p:txBody>
      </p:sp>
      <p:sp>
        <p:nvSpPr>
          <p:cNvPr id="10" name="Oval 9"/>
          <p:cNvSpPr/>
          <p:nvPr/>
        </p:nvSpPr>
        <p:spPr>
          <a:xfrm>
            <a:off x="3657600" y="4191000"/>
            <a:ext cx="762000" cy="762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Eggs</a:t>
            </a:r>
          </a:p>
        </p:txBody>
      </p:sp>
      <p:sp>
        <p:nvSpPr>
          <p:cNvPr id="11" name="Oval 10"/>
          <p:cNvSpPr/>
          <p:nvPr/>
        </p:nvSpPr>
        <p:spPr>
          <a:xfrm>
            <a:off x="4876800" y="2590800"/>
            <a:ext cx="762000" cy="762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Flour</a:t>
            </a:r>
          </a:p>
        </p:txBody>
      </p:sp>
      <p:sp>
        <p:nvSpPr>
          <p:cNvPr id="12" name="Oval 11"/>
          <p:cNvSpPr/>
          <p:nvPr/>
        </p:nvSpPr>
        <p:spPr>
          <a:xfrm>
            <a:off x="5638800" y="1905000"/>
            <a:ext cx="762000" cy="762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Butter</a:t>
            </a:r>
          </a:p>
        </p:txBody>
      </p:sp>
      <p:sp>
        <p:nvSpPr>
          <p:cNvPr id="15" name="Oval 14"/>
          <p:cNvSpPr/>
          <p:nvPr/>
        </p:nvSpPr>
        <p:spPr>
          <a:xfrm>
            <a:off x="6477000" y="4724400"/>
            <a:ext cx="762000" cy="762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Sugar</a:t>
            </a:r>
          </a:p>
        </p:txBody>
      </p:sp>
      <p:cxnSp>
        <p:nvCxnSpPr>
          <p:cNvPr id="24" name="Straight Arrow Connector 23"/>
          <p:cNvCxnSpPr>
            <a:stCxn id="8" idx="1"/>
            <a:endCxn id="7" idx="3"/>
          </p:cNvCxnSpPr>
          <p:nvPr/>
        </p:nvCxnSpPr>
        <p:spPr>
          <a:xfrm flipH="1">
            <a:off x="3810000" y="3733800"/>
            <a:ext cx="2895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8" idx="2"/>
            <a:endCxn id="10" idx="6"/>
          </p:cNvCxnSpPr>
          <p:nvPr/>
        </p:nvCxnSpPr>
        <p:spPr>
          <a:xfrm flipH="1">
            <a:off x="4419600" y="4114800"/>
            <a:ext cx="266700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8" idx="2"/>
            <a:endCxn id="15" idx="0"/>
          </p:cNvCxnSpPr>
          <p:nvPr/>
        </p:nvCxnSpPr>
        <p:spPr>
          <a:xfrm flipH="1">
            <a:off x="6858000" y="4114800"/>
            <a:ext cx="228600" cy="609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8" idx="0"/>
            <a:endCxn id="12" idx="5"/>
          </p:cNvCxnSpPr>
          <p:nvPr/>
        </p:nvCxnSpPr>
        <p:spPr>
          <a:xfrm flipH="1" flipV="1">
            <a:off x="6289208" y="2555408"/>
            <a:ext cx="797392" cy="7973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8" idx="0"/>
            <a:endCxn id="11" idx="6"/>
          </p:cNvCxnSpPr>
          <p:nvPr/>
        </p:nvCxnSpPr>
        <p:spPr>
          <a:xfrm flipH="1" flipV="1">
            <a:off x="5638800" y="2971800"/>
            <a:ext cx="1447800" cy="381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4724400" y="3581400"/>
            <a:ext cx="1232324" cy="276999"/>
          </a:xfrm>
          <a:prstGeom prst="rect">
            <a:avLst/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200" dirty="0" err="1" smtClean="0"/>
              <a:t>wasControlledBy</a:t>
            </a:r>
            <a:endParaRPr lang="en-US" sz="1200" dirty="0" smtClean="0"/>
          </a:p>
        </p:txBody>
      </p:sp>
      <p:sp>
        <p:nvSpPr>
          <p:cNvPr id="64" name="TextBox 63"/>
          <p:cNvSpPr txBox="1"/>
          <p:nvPr/>
        </p:nvSpPr>
        <p:spPr>
          <a:xfrm>
            <a:off x="6553200" y="2743200"/>
            <a:ext cx="502061" cy="276999"/>
          </a:xfrm>
          <a:prstGeom prst="rect">
            <a:avLst/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Used</a:t>
            </a:r>
            <a:endParaRPr lang="en-US" sz="1200" dirty="0"/>
          </a:p>
        </p:txBody>
      </p:sp>
      <p:sp>
        <p:nvSpPr>
          <p:cNvPr id="108" name="TextBox 107"/>
          <p:cNvSpPr txBox="1"/>
          <p:nvPr/>
        </p:nvSpPr>
        <p:spPr>
          <a:xfrm>
            <a:off x="4876800" y="4267200"/>
            <a:ext cx="502061" cy="276999"/>
          </a:xfrm>
          <a:prstGeom prst="rect">
            <a:avLst/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Used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5943600" y="3048000"/>
            <a:ext cx="502061" cy="276999"/>
          </a:xfrm>
          <a:prstGeom prst="rect">
            <a:avLst/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Used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6889339" y="4267200"/>
            <a:ext cx="502061" cy="276999"/>
          </a:xfrm>
          <a:prstGeom prst="rect">
            <a:avLst/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Used</a:t>
            </a:r>
          </a:p>
        </p:txBody>
      </p:sp>
      <p:sp>
        <p:nvSpPr>
          <p:cNvPr id="65" name="Oval 64"/>
          <p:cNvSpPr/>
          <p:nvPr/>
        </p:nvSpPr>
        <p:spPr>
          <a:xfrm>
            <a:off x="5029200" y="4648200"/>
            <a:ext cx="762000" cy="762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Hand Mixer</a:t>
            </a:r>
          </a:p>
        </p:txBody>
      </p:sp>
      <p:cxnSp>
        <p:nvCxnSpPr>
          <p:cNvPr id="69" name="Straight Arrow Connector 68"/>
          <p:cNvCxnSpPr>
            <a:stCxn id="8" idx="2"/>
            <a:endCxn id="65" idx="7"/>
          </p:cNvCxnSpPr>
          <p:nvPr/>
        </p:nvCxnSpPr>
        <p:spPr>
          <a:xfrm flipH="1">
            <a:off x="5679608" y="4114800"/>
            <a:ext cx="1406992" cy="6449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5943600" y="4419600"/>
            <a:ext cx="502061" cy="276999"/>
          </a:xfrm>
          <a:prstGeom prst="rect">
            <a:avLst/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Used</a:t>
            </a:r>
          </a:p>
        </p:txBody>
      </p:sp>
      <p:sp>
        <p:nvSpPr>
          <p:cNvPr id="50" name="Oval 49"/>
          <p:cNvSpPr/>
          <p:nvPr/>
        </p:nvSpPr>
        <p:spPr>
          <a:xfrm>
            <a:off x="2743200" y="1981200"/>
            <a:ext cx="1219200" cy="762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Instructions: Recipe</a:t>
            </a:r>
          </a:p>
        </p:txBody>
      </p:sp>
      <p:cxnSp>
        <p:nvCxnSpPr>
          <p:cNvPr id="52" name="Straight Arrow Connector 51"/>
          <p:cNvCxnSpPr>
            <a:endCxn id="50" idx="4"/>
          </p:cNvCxnSpPr>
          <p:nvPr/>
        </p:nvCxnSpPr>
        <p:spPr>
          <a:xfrm flipH="1" flipV="1">
            <a:off x="3352800" y="2743200"/>
            <a:ext cx="1143000" cy="990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3581400" y="2895600"/>
            <a:ext cx="688010" cy="276999"/>
          </a:xfrm>
          <a:prstGeom prst="rect">
            <a:avLst/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200" dirty="0" err="1" smtClean="0"/>
              <a:t>hadPlan</a:t>
            </a:r>
            <a:endParaRPr lang="en-US" sz="12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8382000" y="4267200"/>
            <a:ext cx="762000" cy="762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Cake</a:t>
            </a:r>
            <a:endParaRPr lang="en-US" sz="1050" baseline="-25000" dirty="0"/>
          </a:p>
        </p:txBody>
      </p:sp>
      <p:sp>
        <p:nvSpPr>
          <p:cNvPr id="5" name="Rectangle 4"/>
          <p:cNvSpPr/>
          <p:nvPr/>
        </p:nvSpPr>
        <p:spPr>
          <a:xfrm>
            <a:off x="4648200" y="3352800"/>
            <a:ext cx="762000" cy="762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Bake</a:t>
            </a:r>
            <a:endParaRPr lang="en-US" sz="1050" baseline="-25000" dirty="0"/>
          </a:p>
        </p:txBody>
      </p:sp>
      <p:sp>
        <p:nvSpPr>
          <p:cNvPr id="7" name="Octagon 6"/>
          <p:cNvSpPr/>
          <p:nvPr/>
        </p:nvSpPr>
        <p:spPr>
          <a:xfrm>
            <a:off x="4038600" y="1600200"/>
            <a:ext cx="762000" cy="762000"/>
          </a:xfrm>
          <a:prstGeom prst="octag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Cook</a:t>
            </a:r>
            <a:endParaRPr lang="en-US" sz="1050" dirty="0"/>
          </a:p>
        </p:txBody>
      </p:sp>
      <p:sp>
        <p:nvSpPr>
          <p:cNvPr id="8" name="Rectangle 7"/>
          <p:cNvSpPr/>
          <p:nvPr/>
        </p:nvSpPr>
        <p:spPr>
          <a:xfrm>
            <a:off x="2514600" y="3352800"/>
            <a:ext cx="762000" cy="762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Mix</a:t>
            </a:r>
            <a:endParaRPr lang="en-US" sz="1050" baseline="-25000" dirty="0"/>
          </a:p>
        </p:txBody>
      </p:sp>
      <p:cxnSp>
        <p:nvCxnSpPr>
          <p:cNvPr id="17" name="Straight Arrow Connector 16"/>
          <p:cNvCxnSpPr>
            <a:stCxn id="4" idx="1"/>
            <a:endCxn id="147" idx="3"/>
          </p:cNvCxnSpPr>
          <p:nvPr/>
        </p:nvCxnSpPr>
        <p:spPr>
          <a:xfrm flipH="1" flipV="1">
            <a:off x="7543800" y="3733800"/>
            <a:ext cx="949792" cy="6449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5" idx="1"/>
            <a:endCxn id="8" idx="3"/>
          </p:cNvCxnSpPr>
          <p:nvPr/>
        </p:nvCxnSpPr>
        <p:spPr>
          <a:xfrm flipH="1">
            <a:off x="3276600" y="3733800"/>
            <a:ext cx="1371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5" idx="0"/>
            <a:endCxn id="7" idx="1"/>
          </p:cNvCxnSpPr>
          <p:nvPr/>
        </p:nvCxnSpPr>
        <p:spPr>
          <a:xfrm flipH="1" flipV="1">
            <a:off x="4800600" y="2139018"/>
            <a:ext cx="228600" cy="12137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8" idx="0"/>
            <a:endCxn id="7" idx="3"/>
          </p:cNvCxnSpPr>
          <p:nvPr/>
        </p:nvCxnSpPr>
        <p:spPr>
          <a:xfrm flipV="1">
            <a:off x="2895600" y="2362200"/>
            <a:ext cx="1366182" cy="990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3429000" y="3609201"/>
            <a:ext cx="1162241" cy="276999"/>
          </a:xfrm>
          <a:prstGeom prst="rect">
            <a:avLst/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err="1" smtClean="0"/>
              <a:t>wasTriggeredBy</a:t>
            </a:r>
            <a:endParaRPr lang="en-US" sz="1200" dirty="0"/>
          </a:p>
        </p:txBody>
      </p:sp>
      <p:sp>
        <p:nvSpPr>
          <p:cNvPr id="59" name="TextBox 58"/>
          <p:cNvSpPr txBox="1"/>
          <p:nvPr/>
        </p:nvSpPr>
        <p:spPr>
          <a:xfrm>
            <a:off x="4419600" y="2590800"/>
            <a:ext cx="1232325" cy="276999"/>
          </a:xfrm>
          <a:prstGeom prst="rect">
            <a:avLst/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err="1" smtClean="0"/>
              <a:t>wasControlledBy</a:t>
            </a:r>
            <a:endParaRPr lang="en-US" sz="1200" dirty="0"/>
          </a:p>
        </p:txBody>
      </p:sp>
      <p:sp>
        <p:nvSpPr>
          <p:cNvPr id="60" name="TextBox 59"/>
          <p:cNvSpPr txBox="1"/>
          <p:nvPr/>
        </p:nvSpPr>
        <p:spPr>
          <a:xfrm>
            <a:off x="2895600" y="2590800"/>
            <a:ext cx="1232324" cy="276999"/>
          </a:xfrm>
          <a:prstGeom prst="rect">
            <a:avLst/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200" dirty="0" err="1" smtClean="0"/>
              <a:t>wasControlledBy</a:t>
            </a:r>
            <a:endParaRPr lang="en-US" sz="1200" dirty="0" smtClean="0"/>
          </a:p>
        </p:txBody>
      </p:sp>
      <p:sp>
        <p:nvSpPr>
          <p:cNvPr id="67" name="TextBox 66"/>
          <p:cNvSpPr txBox="1"/>
          <p:nvPr/>
        </p:nvSpPr>
        <p:spPr>
          <a:xfrm>
            <a:off x="7696200" y="3886200"/>
            <a:ext cx="1239635" cy="276999"/>
          </a:xfrm>
          <a:prstGeom prst="rect">
            <a:avLst/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200" dirty="0" err="1" smtClean="0"/>
              <a:t>wasGeneratedBy</a:t>
            </a:r>
            <a:endParaRPr lang="en-US" sz="1200" dirty="0" smtClean="0"/>
          </a:p>
        </p:txBody>
      </p:sp>
      <p:sp>
        <p:nvSpPr>
          <p:cNvPr id="116" name="Oval 115"/>
          <p:cNvSpPr/>
          <p:nvPr/>
        </p:nvSpPr>
        <p:spPr>
          <a:xfrm>
            <a:off x="6477000" y="1524000"/>
            <a:ext cx="762000" cy="762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Icing</a:t>
            </a:r>
            <a:endParaRPr lang="en-US" sz="1050" baseline="-25000" dirty="0"/>
          </a:p>
        </p:txBody>
      </p:sp>
      <p:sp>
        <p:nvSpPr>
          <p:cNvPr id="147" name="Rectangle 146"/>
          <p:cNvSpPr/>
          <p:nvPr/>
        </p:nvSpPr>
        <p:spPr>
          <a:xfrm>
            <a:off x="6781800" y="3352800"/>
            <a:ext cx="762000" cy="762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Decorate</a:t>
            </a:r>
            <a:endParaRPr lang="en-US" sz="1050" baseline="-25000" dirty="0"/>
          </a:p>
        </p:txBody>
      </p:sp>
      <p:cxnSp>
        <p:nvCxnSpPr>
          <p:cNvPr id="151" name="Straight Arrow Connector 150"/>
          <p:cNvCxnSpPr>
            <a:stCxn id="147" idx="1"/>
            <a:endCxn id="5" idx="3"/>
          </p:cNvCxnSpPr>
          <p:nvPr/>
        </p:nvCxnSpPr>
        <p:spPr>
          <a:xfrm flipH="1">
            <a:off x="5410200" y="3733800"/>
            <a:ext cx="1371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>
            <a:stCxn id="147" idx="0"/>
            <a:endCxn id="116" idx="5"/>
          </p:cNvCxnSpPr>
          <p:nvPr/>
        </p:nvCxnSpPr>
        <p:spPr>
          <a:xfrm flipH="1" flipV="1">
            <a:off x="7127408" y="2174408"/>
            <a:ext cx="35392" cy="11783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7" name="TextBox 156"/>
          <p:cNvSpPr txBox="1"/>
          <p:nvPr/>
        </p:nvSpPr>
        <p:spPr>
          <a:xfrm>
            <a:off x="7010400" y="2514600"/>
            <a:ext cx="502061" cy="276999"/>
          </a:xfrm>
          <a:prstGeom prst="rect">
            <a:avLst/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Used</a:t>
            </a:r>
            <a:endParaRPr lang="en-US" sz="1200" dirty="0"/>
          </a:p>
        </p:txBody>
      </p:sp>
      <p:sp>
        <p:nvSpPr>
          <p:cNvPr id="158" name="TextBox 157"/>
          <p:cNvSpPr txBox="1"/>
          <p:nvPr/>
        </p:nvSpPr>
        <p:spPr>
          <a:xfrm>
            <a:off x="5562600" y="3609201"/>
            <a:ext cx="1162241" cy="276999"/>
          </a:xfrm>
          <a:prstGeom prst="rect">
            <a:avLst/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err="1" smtClean="0"/>
              <a:t>wasTriggeredBy</a:t>
            </a:r>
            <a:endParaRPr lang="en-US" sz="1200" dirty="0"/>
          </a:p>
        </p:txBody>
      </p:sp>
      <p:cxnSp>
        <p:nvCxnSpPr>
          <p:cNvPr id="43" name="Straight Arrow Connector 42"/>
          <p:cNvCxnSpPr>
            <a:stCxn id="147" idx="0"/>
            <a:endCxn id="7" idx="0"/>
          </p:cNvCxnSpPr>
          <p:nvPr/>
        </p:nvCxnSpPr>
        <p:spPr>
          <a:xfrm flipH="1" flipV="1">
            <a:off x="4800600" y="1823382"/>
            <a:ext cx="2362200" cy="15294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5715000" y="2819400"/>
            <a:ext cx="1232325" cy="276999"/>
          </a:xfrm>
          <a:prstGeom prst="rect">
            <a:avLst/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err="1" smtClean="0"/>
              <a:t>wasControlledBy</a:t>
            </a:r>
            <a:endParaRPr lang="en-US" sz="1200" dirty="0"/>
          </a:p>
        </p:txBody>
      </p:sp>
      <p:sp>
        <p:nvSpPr>
          <p:cNvPr id="61" name="Oval 60"/>
          <p:cNvSpPr/>
          <p:nvPr/>
        </p:nvSpPr>
        <p:spPr>
          <a:xfrm>
            <a:off x="3581400" y="4953000"/>
            <a:ext cx="762000" cy="762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Oven</a:t>
            </a:r>
          </a:p>
        </p:txBody>
      </p:sp>
      <p:cxnSp>
        <p:nvCxnSpPr>
          <p:cNvPr id="62" name="Straight Arrow Connector 61"/>
          <p:cNvCxnSpPr>
            <a:stCxn id="5" idx="2"/>
            <a:endCxn id="61" idx="7"/>
          </p:cNvCxnSpPr>
          <p:nvPr/>
        </p:nvCxnSpPr>
        <p:spPr>
          <a:xfrm flipH="1">
            <a:off x="4231808" y="4114800"/>
            <a:ext cx="797392" cy="9497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3810000" y="4267200"/>
            <a:ext cx="502061" cy="276999"/>
          </a:xfrm>
          <a:prstGeom prst="rect">
            <a:avLst/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Used</a:t>
            </a:r>
            <a:endParaRPr lang="en-US" sz="1200" dirty="0"/>
          </a:p>
        </p:txBody>
      </p:sp>
      <p:sp>
        <p:nvSpPr>
          <p:cNvPr id="48" name="Rectangular Callout 47"/>
          <p:cNvSpPr/>
          <p:nvPr/>
        </p:nvSpPr>
        <p:spPr>
          <a:xfrm>
            <a:off x="5562600" y="4800600"/>
            <a:ext cx="1600200" cy="612648"/>
          </a:xfrm>
          <a:prstGeom prst="wedgeRectCallout">
            <a:avLst>
              <a:gd name="adj1" fmla="val -79833"/>
              <a:gd name="adj2" fmla="val -158396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startedAtTime</a:t>
            </a:r>
            <a:r>
              <a:rPr lang="en-US" sz="1200" dirty="0" smtClean="0"/>
              <a:t>: 15:00</a:t>
            </a:r>
          </a:p>
          <a:p>
            <a:pPr algn="ctr"/>
            <a:r>
              <a:rPr lang="en-US" sz="1200" dirty="0" err="1" smtClean="0"/>
              <a:t>endedAtTime</a:t>
            </a:r>
            <a:r>
              <a:rPr lang="en-US" sz="1200" dirty="0" smtClean="0"/>
              <a:t>: 15:45</a:t>
            </a:r>
            <a:endParaRPr lang="en-US" sz="1200" dirty="0"/>
          </a:p>
        </p:txBody>
      </p:sp>
      <p:sp>
        <p:nvSpPr>
          <p:cNvPr id="50" name="Rectangular Callout 49"/>
          <p:cNvSpPr/>
          <p:nvPr/>
        </p:nvSpPr>
        <p:spPr>
          <a:xfrm>
            <a:off x="7696200" y="2743200"/>
            <a:ext cx="1447800" cy="612648"/>
          </a:xfrm>
          <a:prstGeom prst="wedgeRectCallout">
            <a:avLst>
              <a:gd name="adj1" fmla="val -34254"/>
              <a:gd name="adj2" fmla="val 135634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generatedAtTime</a:t>
            </a:r>
            <a:r>
              <a:rPr lang="en-US" sz="1200" dirty="0" smtClean="0"/>
              <a:t>: 16:15</a:t>
            </a:r>
            <a:endParaRPr lang="en-US" sz="12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owchart: Document 6"/>
          <p:cNvSpPr/>
          <p:nvPr/>
        </p:nvSpPr>
        <p:spPr>
          <a:xfrm>
            <a:off x="5257800" y="762000"/>
            <a:ext cx="1143000" cy="1219200"/>
          </a:xfrm>
          <a:prstGeom prst="flowChartDocumen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Game Flow Log</a:t>
            </a:r>
            <a:endParaRPr lang="en-US" dirty="0"/>
          </a:p>
        </p:txBody>
      </p:sp>
      <p:sp>
        <p:nvSpPr>
          <p:cNvPr id="9" name="Flowchart: Process 8"/>
          <p:cNvSpPr/>
          <p:nvPr/>
        </p:nvSpPr>
        <p:spPr>
          <a:xfrm>
            <a:off x="5181600" y="2438400"/>
            <a:ext cx="1295400" cy="762000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Proof Viewer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295400" y="914400"/>
            <a:ext cx="2438400" cy="914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Game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295400" y="2362200"/>
            <a:ext cx="2438400" cy="838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Framework </a:t>
            </a:r>
          </a:p>
          <a:p>
            <a:pPr algn="ctr"/>
            <a:r>
              <a:rPr lang="en-US" i="1" dirty="0" smtClean="0"/>
              <a:t>Provenance in Games</a:t>
            </a:r>
            <a:endParaRPr lang="en-US" i="1" dirty="0"/>
          </a:p>
        </p:txBody>
      </p:sp>
      <p:cxnSp>
        <p:nvCxnSpPr>
          <p:cNvPr id="18" name="Straight Arrow Connector 17"/>
          <p:cNvCxnSpPr>
            <a:stCxn id="12" idx="3"/>
            <a:endCxn id="7" idx="1"/>
          </p:cNvCxnSpPr>
          <p:nvPr/>
        </p:nvCxnSpPr>
        <p:spPr>
          <a:xfrm>
            <a:off x="3733800" y="1371600"/>
            <a:ext cx="1524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7" idx="2"/>
            <a:endCxn id="9" idx="0"/>
          </p:cNvCxnSpPr>
          <p:nvPr/>
        </p:nvCxnSpPr>
        <p:spPr>
          <a:xfrm>
            <a:off x="5829300" y="1900597"/>
            <a:ext cx="0" cy="53780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12" idx="1"/>
            <a:endCxn id="13" idx="1"/>
          </p:cNvCxnSpPr>
          <p:nvPr/>
        </p:nvCxnSpPr>
        <p:spPr>
          <a:xfrm rot="10800000" flipV="1">
            <a:off x="1295400" y="1371600"/>
            <a:ext cx="12700" cy="1409700"/>
          </a:xfrm>
          <a:prstGeom prst="bentConnector3">
            <a:avLst>
              <a:gd name="adj1" fmla="val 180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3" idx="0"/>
            <a:endCxn id="12" idx="2"/>
          </p:cNvCxnSpPr>
          <p:nvPr/>
        </p:nvCxnSpPr>
        <p:spPr>
          <a:xfrm flipV="1">
            <a:off x="2514600" y="18288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4800" y="1752600"/>
            <a:ext cx="1600200" cy="685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Cast Spell:</a:t>
            </a:r>
          </a:p>
          <a:p>
            <a:pPr algn="ctr"/>
            <a:r>
              <a:rPr lang="en-US" dirty="0" smtClean="0"/>
              <a:t>Weakness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04800" y="2819400"/>
            <a:ext cx="1600200" cy="685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Cast Spell:</a:t>
            </a:r>
          </a:p>
          <a:p>
            <a:pPr algn="ctr"/>
            <a:r>
              <a:rPr lang="en-US" dirty="0" err="1" smtClean="0"/>
              <a:t>Stonefist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04800" y="4038600"/>
            <a:ext cx="1600200" cy="685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Cast Spell:</a:t>
            </a:r>
          </a:p>
          <a:p>
            <a:pPr algn="ctr"/>
            <a:r>
              <a:rPr lang="en-US" dirty="0" smtClean="0"/>
              <a:t>Heal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648200" y="1752600"/>
            <a:ext cx="1600200" cy="685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Charge to Mage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648200" y="2819400"/>
            <a:ext cx="1600200" cy="685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Attack (Missed)</a:t>
            </a:r>
          </a:p>
        </p:txBody>
      </p:sp>
      <p:sp>
        <p:nvSpPr>
          <p:cNvPr id="10" name="Rectangle 9"/>
          <p:cNvSpPr/>
          <p:nvPr/>
        </p:nvSpPr>
        <p:spPr>
          <a:xfrm>
            <a:off x="4648200" y="4038600"/>
            <a:ext cx="1600200" cy="685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Attack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304800" y="381000"/>
            <a:ext cx="1600200" cy="914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Mage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4648200" y="381000"/>
            <a:ext cx="1600200" cy="914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Orc</a:t>
            </a:r>
            <a:endParaRPr lang="en-US" dirty="0"/>
          </a:p>
        </p:txBody>
      </p:sp>
      <p:cxnSp>
        <p:nvCxnSpPr>
          <p:cNvPr id="22" name="Straight Connector 21"/>
          <p:cNvCxnSpPr>
            <a:stCxn id="11" idx="2"/>
            <a:endCxn id="5" idx="0"/>
          </p:cNvCxnSpPr>
          <p:nvPr/>
        </p:nvCxnSpPr>
        <p:spPr>
          <a:xfrm>
            <a:off x="1104900" y="1295400"/>
            <a:ext cx="0" cy="4572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5" idx="2"/>
            <a:endCxn id="6" idx="0"/>
          </p:cNvCxnSpPr>
          <p:nvPr/>
        </p:nvCxnSpPr>
        <p:spPr>
          <a:xfrm>
            <a:off x="1104900" y="2438400"/>
            <a:ext cx="0" cy="381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6" idx="2"/>
            <a:endCxn id="7" idx="0"/>
          </p:cNvCxnSpPr>
          <p:nvPr/>
        </p:nvCxnSpPr>
        <p:spPr>
          <a:xfrm>
            <a:off x="1104900" y="3505200"/>
            <a:ext cx="0" cy="533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9" idx="1"/>
            <a:endCxn id="5" idx="3"/>
          </p:cNvCxnSpPr>
          <p:nvPr/>
        </p:nvCxnSpPr>
        <p:spPr>
          <a:xfrm flipH="1" flipV="1">
            <a:off x="1905000" y="2095500"/>
            <a:ext cx="2743200" cy="1066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12" idx="2"/>
            <a:endCxn id="8" idx="0"/>
          </p:cNvCxnSpPr>
          <p:nvPr/>
        </p:nvCxnSpPr>
        <p:spPr>
          <a:xfrm>
            <a:off x="5448300" y="1295400"/>
            <a:ext cx="0" cy="4572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8" idx="2"/>
            <a:endCxn id="9" idx="0"/>
          </p:cNvCxnSpPr>
          <p:nvPr/>
        </p:nvCxnSpPr>
        <p:spPr>
          <a:xfrm>
            <a:off x="5448300" y="2438400"/>
            <a:ext cx="0" cy="381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9" idx="2"/>
            <a:endCxn id="10" idx="0"/>
          </p:cNvCxnSpPr>
          <p:nvPr/>
        </p:nvCxnSpPr>
        <p:spPr>
          <a:xfrm>
            <a:off x="5448300" y="3505200"/>
            <a:ext cx="0" cy="533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429000" y="2514600"/>
            <a:ext cx="1175515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- 3Hit Rate</a:t>
            </a:r>
            <a:endParaRPr lang="en-US" dirty="0"/>
          </a:p>
        </p:txBody>
      </p:sp>
      <p:cxnSp>
        <p:nvCxnSpPr>
          <p:cNvPr id="43" name="Straight Arrow Connector 42"/>
          <p:cNvCxnSpPr>
            <a:stCxn id="6" idx="3"/>
            <a:endCxn id="12" idx="1"/>
          </p:cNvCxnSpPr>
          <p:nvPr/>
        </p:nvCxnSpPr>
        <p:spPr>
          <a:xfrm flipV="1">
            <a:off x="1905000" y="838200"/>
            <a:ext cx="2743200" cy="23241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0" idx="1"/>
            <a:endCxn id="11" idx="3"/>
          </p:cNvCxnSpPr>
          <p:nvPr/>
        </p:nvCxnSpPr>
        <p:spPr>
          <a:xfrm flipH="1" flipV="1">
            <a:off x="1905000" y="838200"/>
            <a:ext cx="2743200" cy="35433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581400" y="3352800"/>
            <a:ext cx="785793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- 15hp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3352800" y="1371600"/>
            <a:ext cx="785793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- 13hp</a:t>
            </a:r>
            <a:endParaRPr lang="en-US" dirty="0"/>
          </a:p>
        </p:txBody>
      </p:sp>
      <p:cxnSp>
        <p:nvCxnSpPr>
          <p:cNvPr id="49" name="Elbow Connector 48"/>
          <p:cNvCxnSpPr>
            <a:stCxn id="7" idx="3"/>
            <a:endCxn id="11" idx="3"/>
          </p:cNvCxnSpPr>
          <p:nvPr/>
        </p:nvCxnSpPr>
        <p:spPr>
          <a:xfrm flipV="1">
            <a:off x="1905000" y="838200"/>
            <a:ext cx="12700" cy="3543300"/>
          </a:xfrm>
          <a:prstGeom prst="bentConnector3">
            <a:avLst>
              <a:gd name="adj1" fmla="val 5544002"/>
            </a:avLst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2286000" y="3352800"/>
            <a:ext cx="713657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+ 9hp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8382000" y="4495800"/>
            <a:ext cx="762000" cy="762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Cake</a:t>
            </a:r>
            <a:endParaRPr lang="en-US" sz="1050" baseline="-25000" dirty="0"/>
          </a:p>
        </p:txBody>
      </p:sp>
      <p:sp>
        <p:nvSpPr>
          <p:cNvPr id="5" name="Rectangle 4"/>
          <p:cNvSpPr/>
          <p:nvPr/>
        </p:nvSpPr>
        <p:spPr>
          <a:xfrm>
            <a:off x="4648200" y="3352800"/>
            <a:ext cx="762000" cy="762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Bake</a:t>
            </a:r>
            <a:endParaRPr lang="en-US" sz="1050" baseline="-25000" dirty="0"/>
          </a:p>
        </p:txBody>
      </p:sp>
      <p:sp>
        <p:nvSpPr>
          <p:cNvPr id="7" name="Octagon 6"/>
          <p:cNvSpPr/>
          <p:nvPr/>
        </p:nvSpPr>
        <p:spPr>
          <a:xfrm>
            <a:off x="4038600" y="1600200"/>
            <a:ext cx="762000" cy="762000"/>
          </a:xfrm>
          <a:prstGeom prst="octag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Cook</a:t>
            </a:r>
            <a:endParaRPr lang="en-US" sz="1050" dirty="0"/>
          </a:p>
        </p:txBody>
      </p:sp>
      <p:sp>
        <p:nvSpPr>
          <p:cNvPr id="8" name="Rectangle 7"/>
          <p:cNvSpPr/>
          <p:nvPr/>
        </p:nvSpPr>
        <p:spPr>
          <a:xfrm>
            <a:off x="2514600" y="3352800"/>
            <a:ext cx="762000" cy="762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Mix</a:t>
            </a:r>
            <a:endParaRPr lang="en-US" sz="1050" baseline="-25000" dirty="0"/>
          </a:p>
        </p:txBody>
      </p:sp>
      <p:sp>
        <p:nvSpPr>
          <p:cNvPr id="9" name="Oval 8"/>
          <p:cNvSpPr/>
          <p:nvPr/>
        </p:nvSpPr>
        <p:spPr>
          <a:xfrm>
            <a:off x="0" y="990600"/>
            <a:ext cx="762000" cy="762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Milk</a:t>
            </a:r>
          </a:p>
        </p:txBody>
      </p:sp>
      <p:sp>
        <p:nvSpPr>
          <p:cNvPr id="10" name="Oval 9"/>
          <p:cNvSpPr/>
          <p:nvPr/>
        </p:nvSpPr>
        <p:spPr>
          <a:xfrm>
            <a:off x="0" y="4267200"/>
            <a:ext cx="762000" cy="762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Eggs</a:t>
            </a:r>
          </a:p>
        </p:txBody>
      </p:sp>
      <p:sp>
        <p:nvSpPr>
          <p:cNvPr id="11" name="Oval 10"/>
          <p:cNvSpPr/>
          <p:nvPr/>
        </p:nvSpPr>
        <p:spPr>
          <a:xfrm>
            <a:off x="0" y="2438400"/>
            <a:ext cx="762000" cy="762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Flour</a:t>
            </a:r>
          </a:p>
        </p:txBody>
      </p:sp>
      <p:sp>
        <p:nvSpPr>
          <p:cNvPr id="12" name="Oval 11"/>
          <p:cNvSpPr/>
          <p:nvPr/>
        </p:nvSpPr>
        <p:spPr>
          <a:xfrm>
            <a:off x="1295400" y="1981200"/>
            <a:ext cx="762000" cy="762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Butter</a:t>
            </a:r>
          </a:p>
        </p:txBody>
      </p:sp>
      <p:sp>
        <p:nvSpPr>
          <p:cNvPr id="15" name="Oval 14"/>
          <p:cNvSpPr/>
          <p:nvPr/>
        </p:nvSpPr>
        <p:spPr>
          <a:xfrm>
            <a:off x="0" y="3352800"/>
            <a:ext cx="762000" cy="762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Sugar</a:t>
            </a:r>
          </a:p>
        </p:txBody>
      </p:sp>
      <p:cxnSp>
        <p:nvCxnSpPr>
          <p:cNvPr id="17" name="Straight Arrow Connector 16"/>
          <p:cNvCxnSpPr>
            <a:stCxn id="4" idx="1"/>
            <a:endCxn id="147" idx="3"/>
          </p:cNvCxnSpPr>
          <p:nvPr/>
        </p:nvCxnSpPr>
        <p:spPr>
          <a:xfrm flipH="1" flipV="1">
            <a:off x="7543800" y="3733800"/>
            <a:ext cx="949792" cy="8735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5" idx="1"/>
            <a:endCxn id="8" idx="3"/>
          </p:cNvCxnSpPr>
          <p:nvPr/>
        </p:nvCxnSpPr>
        <p:spPr>
          <a:xfrm flipH="1">
            <a:off x="3276600" y="3733800"/>
            <a:ext cx="1371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5" idx="0"/>
            <a:endCxn id="7" idx="1"/>
          </p:cNvCxnSpPr>
          <p:nvPr/>
        </p:nvCxnSpPr>
        <p:spPr>
          <a:xfrm flipH="1" flipV="1">
            <a:off x="4800600" y="2139018"/>
            <a:ext cx="228600" cy="12137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8" idx="0"/>
            <a:endCxn id="7" idx="3"/>
          </p:cNvCxnSpPr>
          <p:nvPr/>
        </p:nvCxnSpPr>
        <p:spPr>
          <a:xfrm flipV="1">
            <a:off x="2895600" y="2362200"/>
            <a:ext cx="1366182" cy="990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8" idx="1"/>
            <a:endCxn id="10" idx="6"/>
          </p:cNvCxnSpPr>
          <p:nvPr/>
        </p:nvCxnSpPr>
        <p:spPr>
          <a:xfrm flipH="1">
            <a:off x="762000" y="3733800"/>
            <a:ext cx="1752600" cy="914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8" idx="1"/>
            <a:endCxn id="15" idx="6"/>
          </p:cNvCxnSpPr>
          <p:nvPr/>
        </p:nvCxnSpPr>
        <p:spPr>
          <a:xfrm flipH="1">
            <a:off x="762000" y="3733800"/>
            <a:ext cx="1752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8" idx="0"/>
            <a:endCxn id="12" idx="5"/>
          </p:cNvCxnSpPr>
          <p:nvPr/>
        </p:nvCxnSpPr>
        <p:spPr>
          <a:xfrm flipH="1" flipV="1">
            <a:off x="1945808" y="2631608"/>
            <a:ext cx="949792" cy="7211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8" idx="1"/>
            <a:endCxn id="11" idx="6"/>
          </p:cNvCxnSpPr>
          <p:nvPr/>
        </p:nvCxnSpPr>
        <p:spPr>
          <a:xfrm flipH="1" flipV="1">
            <a:off x="762000" y="2819400"/>
            <a:ext cx="1752600" cy="914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2" idx="1"/>
            <a:endCxn id="9" idx="5"/>
          </p:cNvCxnSpPr>
          <p:nvPr/>
        </p:nvCxnSpPr>
        <p:spPr>
          <a:xfrm flipH="1" flipV="1">
            <a:off x="650408" y="1641008"/>
            <a:ext cx="756584" cy="4517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3429000" y="3609201"/>
            <a:ext cx="1162241" cy="276999"/>
          </a:xfrm>
          <a:prstGeom prst="rect">
            <a:avLst/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err="1" smtClean="0"/>
              <a:t>wasTriggeredBy</a:t>
            </a:r>
            <a:endParaRPr lang="en-US" sz="1200" dirty="0"/>
          </a:p>
        </p:txBody>
      </p:sp>
      <p:sp>
        <p:nvSpPr>
          <p:cNvPr id="59" name="TextBox 58"/>
          <p:cNvSpPr txBox="1"/>
          <p:nvPr/>
        </p:nvSpPr>
        <p:spPr>
          <a:xfrm>
            <a:off x="4419600" y="2390001"/>
            <a:ext cx="1232325" cy="276999"/>
          </a:xfrm>
          <a:prstGeom prst="rect">
            <a:avLst/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err="1" smtClean="0"/>
              <a:t>wasControlledBy</a:t>
            </a:r>
            <a:endParaRPr lang="en-US" sz="1200" dirty="0"/>
          </a:p>
        </p:txBody>
      </p:sp>
      <p:sp>
        <p:nvSpPr>
          <p:cNvPr id="60" name="TextBox 59"/>
          <p:cNvSpPr txBox="1"/>
          <p:nvPr/>
        </p:nvSpPr>
        <p:spPr>
          <a:xfrm>
            <a:off x="3415875" y="2819400"/>
            <a:ext cx="1232325" cy="461665"/>
          </a:xfrm>
          <a:prstGeom prst="rect">
            <a:avLst/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200" dirty="0" err="1" smtClean="0"/>
              <a:t>wasControlledBy</a:t>
            </a:r>
            <a:endParaRPr lang="en-US" sz="1200" dirty="0" smtClean="0"/>
          </a:p>
          <a:p>
            <a:pPr algn="ctr"/>
            <a:r>
              <a:rPr lang="en-US" sz="1200" dirty="0" smtClean="0"/>
              <a:t>(mixer)</a:t>
            </a:r>
            <a:endParaRPr lang="en-US" sz="1200" dirty="0"/>
          </a:p>
        </p:txBody>
      </p:sp>
      <p:sp>
        <p:nvSpPr>
          <p:cNvPr id="64" name="TextBox 63"/>
          <p:cNvSpPr txBox="1"/>
          <p:nvPr/>
        </p:nvSpPr>
        <p:spPr>
          <a:xfrm>
            <a:off x="2133600" y="2590800"/>
            <a:ext cx="1235979" cy="276999"/>
          </a:xfrm>
          <a:prstGeom prst="rect">
            <a:avLst/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Used(ingredient)</a:t>
            </a:r>
            <a:endParaRPr lang="en-US" sz="1200" dirty="0"/>
          </a:p>
        </p:txBody>
      </p:sp>
      <p:sp>
        <p:nvSpPr>
          <p:cNvPr id="67" name="TextBox 66"/>
          <p:cNvSpPr txBox="1"/>
          <p:nvPr/>
        </p:nvSpPr>
        <p:spPr>
          <a:xfrm>
            <a:off x="7772400" y="3962400"/>
            <a:ext cx="1239635" cy="461665"/>
          </a:xfrm>
          <a:prstGeom prst="rect">
            <a:avLst/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200" dirty="0" err="1" smtClean="0"/>
              <a:t>wasGeneratedBy</a:t>
            </a:r>
            <a:endParaRPr lang="en-US" sz="1200" dirty="0" smtClean="0"/>
          </a:p>
          <a:p>
            <a:pPr algn="ctr"/>
            <a:r>
              <a:rPr lang="en-US" sz="1200" dirty="0" smtClean="0"/>
              <a:t>(coating)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76200" y="1828800"/>
            <a:ext cx="1238544" cy="276999"/>
          </a:xfrm>
          <a:prstGeom prst="rect">
            <a:avLst/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err="1" smtClean="0"/>
              <a:t>wasDerivedFrom</a:t>
            </a:r>
            <a:endParaRPr lang="en-US" sz="1200" dirty="0"/>
          </a:p>
        </p:txBody>
      </p:sp>
      <p:sp>
        <p:nvSpPr>
          <p:cNvPr id="108" name="TextBox 107"/>
          <p:cNvSpPr txBox="1"/>
          <p:nvPr/>
        </p:nvSpPr>
        <p:spPr>
          <a:xfrm>
            <a:off x="990600" y="4267200"/>
            <a:ext cx="1235979" cy="276999"/>
          </a:xfrm>
          <a:prstGeom prst="rect">
            <a:avLst/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Used(ingredient)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1066800" y="2971800"/>
            <a:ext cx="1235979" cy="276999"/>
          </a:xfrm>
          <a:prstGeom prst="rect">
            <a:avLst/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Used(ingredient)</a:t>
            </a:r>
          </a:p>
        </p:txBody>
      </p:sp>
      <p:sp>
        <p:nvSpPr>
          <p:cNvPr id="116" name="Oval 115"/>
          <p:cNvSpPr/>
          <p:nvPr/>
        </p:nvSpPr>
        <p:spPr>
          <a:xfrm>
            <a:off x="6477000" y="1524000"/>
            <a:ext cx="762000" cy="762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Icing</a:t>
            </a:r>
            <a:endParaRPr lang="en-US" sz="1050" baseline="-25000" dirty="0"/>
          </a:p>
        </p:txBody>
      </p:sp>
      <p:sp>
        <p:nvSpPr>
          <p:cNvPr id="131" name="TextBox 130"/>
          <p:cNvSpPr txBox="1"/>
          <p:nvPr/>
        </p:nvSpPr>
        <p:spPr>
          <a:xfrm>
            <a:off x="914400" y="3581400"/>
            <a:ext cx="1235979" cy="276999"/>
          </a:xfrm>
          <a:prstGeom prst="rect">
            <a:avLst/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Used(ingredient)</a:t>
            </a:r>
          </a:p>
        </p:txBody>
      </p:sp>
      <p:cxnSp>
        <p:nvCxnSpPr>
          <p:cNvPr id="142" name="Elbow Connector 141"/>
          <p:cNvCxnSpPr>
            <a:stCxn id="116" idx="0"/>
            <a:endCxn id="12" idx="0"/>
          </p:cNvCxnSpPr>
          <p:nvPr/>
        </p:nvCxnSpPr>
        <p:spPr>
          <a:xfrm rot="16200000" flipH="1" flipV="1">
            <a:off x="4038600" y="-838200"/>
            <a:ext cx="457200" cy="5181600"/>
          </a:xfrm>
          <a:prstGeom prst="bentConnector3">
            <a:avLst>
              <a:gd name="adj1" fmla="val -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4" name="TextBox 143"/>
          <p:cNvSpPr txBox="1"/>
          <p:nvPr/>
        </p:nvSpPr>
        <p:spPr>
          <a:xfrm>
            <a:off x="3581400" y="1219200"/>
            <a:ext cx="1238544" cy="276999"/>
          </a:xfrm>
          <a:prstGeom prst="rect">
            <a:avLst/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err="1" smtClean="0"/>
              <a:t>wasDerivedFrom</a:t>
            </a:r>
            <a:endParaRPr lang="en-US" sz="1200" dirty="0"/>
          </a:p>
        </p:txBody>
      </p:sp>
      <p:sp>
        <p:nvSpPr>
          <p:cNvPr id="147" name="Rectangle 146"/>
          <p:cNvSpPr/>
          <p:nvPr/>
        </p:nvSpPr>
        <p:spPr>
          <a:xfrm>
            <a:off x="6781800" y="3352800"/>
            <a:ext cx="762000" cy="762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Decorate</a:t>
            </a:r>
            <a:endParaRPr lang="en-US" sz="1050" baseline="-25000" dirty="0"/>
          </a:p>
        </p:txBody>
      </p:sp>
      <p:cxnSp>
        <p:nvCxnSpPr>
          <p:cNvPr id="151" name="Straight Arrow Connector 150"/>
          <p:cNvCxnSpPr>
            <a:stCxn id="147" idx="1"/>
            <a:endCxn id="5" idx="3"/>
          </p:cNvCxnSpPr>
          <p:nvPr/>
        </p:nvCxnSpPr>
        <p:spPr>
          <a:xfrm flipH="1">
            <a:off x="5410200" y="3733800"/>
            <a:ext cx="1371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>
            <a:stCxn id="147" idx="0"/>
            <a:endCxn id="116" idx="5"/>
          </p:cNvCxnSpPr>
          <p:nvPr/>
        </p:nvCxnSpPr>
        <p:spPr>
          <a:xfrm flipH="1" flipV="1">
            <a:off x="7127408" y="2174408"/>
            <a:ext cx="35392" cy="11783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7" name="TextBox 156"/>
          <p:cNvSpPr txBox="1"/>
          <p:nvPr/>
        </p:nvSpPr>
        <p:spPr>
          <a:xfrm>
            <a:off x="7010400" y="2514600"/>
            <a:ext cx="502061" cy="276999"/>
          </a:xfrm>
          <a:prstGeom prst="rect">
            <a:avLst/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Used</a:t>
            </a:r>
            <a:endParaRPr lang="en-US" sz="1200" dirty="0"/>
          </a:p>
        </p:txBody>
      </p:sp>
      <p:sp>
        <p:nvSpPr>
          <p:cNvPr id="158" name="TextBox 157"/>
          <p:cNvSpPr txBox="1"/>
          <p:nvPr/>
        </p:nvSpPr>
        <p:spPr>
          <a:xfrm>
            <a:off x="5562600" y="3609201"/>
            <a:ext cx="1162241" cy="276999"/>
          </a:xfrm>
          <a:prstGeom prst="rect">
            <a:avLst/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err="1" smtClean="0"/>
              <a:t>wasTriggeredBy</a:t>
            </a:r>
            <a:endParaRPr lang="en-US" sz="1200" dirty="0"/>
          </a:p>
        </p:txBody>
      </p:sp>
      <p:cxnSp>
        <p:nvCxnSpPr>
          <p:cNvPr id="43" name="Straight Arrow Connector 42"/>
          <p:cNvCxnSpPr>
            <a:stCxn id="147" idx="0"/>
            <a:endCxn id="7" idx="0"/>
          </p:cNvCxnSpPr>
          <p:nvPr/>
        </p:nvCxnSpPr>
        <p:spPr>
          <a:xfrm flipH="1" flipV="1">
            <a:off x="4800600" y="1823382"/>
            <a:ext cx="2362200" cy="15294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5715000" y="2819400"/>
            <a:ext cx="1232325" cy="276999"/>
          </a:xfrm>
          <a:prstGeom prst="rect">
            <a:avLst/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err="1" smtClean="0"/>
              <a:t>wasControlledBy</a:t>
            </a:r>
            <a:endParaRPr lang="en-US" sz="1200" dirty="0"/>
          </a:p>
        </p:txBody>
      </p:sp>
      <p:sp>
        <p:nvSpPr>
          <p:cNvPr id="61" name="Oval 60"/>
          <p:cNvSpPr/>
          <p:nvPr/>
        </p:nvSpPr>
        <p:spPr>
          <a:xfrm>
            <a:off x="3581400" y="4953000"/>
            <a:ext cx="762000" cy="762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Oven</a:t>
            </a:r>
          </a:p>
        </p:txBody>
      </p:sp>
      <p:cxnSp>
        <p:nvCxnSpPr>
          <p:cNvPr id="62" name="Straight Arrow Connector 61"/>
          <p:cNvCxnSpPr>
            <a:stCxn id="5" idx="2"/>
            <a:endCxn id="61" idx="7"/>
          </p:cNvCxnSpPr>
          <p:nvPr/>
        </p:nvCxnSpPr>
        <p:spPr>
          <a:xfrm flipH="1">
            <a:off x="4231808" y="4114800"/>
            <a:ext cx="797392" cy="9497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3810000" y="4267200"/>
            <a:ext cx="1007007" cy="276999"/>
          </a:xfrm>
          <a:prstGeom prst="rect">
            <a:avLst/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Used(baking)</a:t>
            </a:r>
            <a:endParaRPr lang="en-US" sz="1200" dirty="0"/>
          </a:p>
        </p:txBody>
      </p:sp>
      <p:sp>
        <p:nvSpPr>
          <p:cNvPr id="65" name="Oval 64"/>
          <p:cNvSpPr/>
          <p:nvPr/>
        </p:nvSpPr>
        <p:spPr>
          <a:xfrm>
            <a:off x="1219200" y="5257800"/>
            <a:ext cx="762000" cy="762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Hand Mixer</a:t>
            </a:r>
          </a:p>
        </p:txBody>
      </p:sp>
      <p:cxnSp>
        <p:nvCxnSpPr>
          <p:cNvPr id="69" name="Straight Arrow Connector 68"/>
          <p:cNvCxnSpPr>
            <a:stCxn id="8" idx="2"/>
            <a:endCxn id="65" idx="7"/>
          </p:cNvCxnSpPr>
          <p:nvPr/>
        </p:nvCxnSpPr>
        <p:spPr>
          <a:xfrm flipH="1">
            <a:off x="1869608" y="4114800"/>
            <a:ext cx="1025992" cy="12545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1981200" y="4724400"/>
            <a:ext cx="526234" cy="461665"/>
          </a:xfrm>
          <a:prstGeom prst="rect">
            <a:avLst/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Used</a:t>
            </a:r>
          </a:p>
          <a:p>
            <a:r>
              <a:rPr lang="en-US" sz="1200" dirty="0" smtClean="0"/>
              <a:t>(tool)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8382000" y="4495800"/>
            <a:ext cx="762000" cy="762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Cake</a:t>
            </a:r>
            <a:endParaRPr lang="en-US" sz="1050" baseline="-25000" dirty="0"/>
          </a:p>
        </p:txBody>
      </p:sp>
      <p:sp>
        <p:nvSpPr>
          <p:cNvPr id="5" name="Rectangle 4"/>
          <p:cNvSpPr/>
          <p:nvPr/>
        </p:nvSpPr>
        <p:spPr>
          <a:xfrm>
            <a:off x="4648200" y="3352800"/>
            <a:ext cx="762000" cy="762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Bake</a:t>
            </a:r>
            <a:endParaRPr lang="en-US" sz="1050" baseline="-25000" dirty="0"/>
          </a:p>
        </p:txBody>
      </p:sp>
      <p:sp>
        <p:nvSpPr>
          <p:cNvPr id="7" name="Octagon 6"/>
          <p:cNvSpPr/>
          <p:nvPr/>
        </p:nvSpPr>
        <p:spPr>
          <a:xfrm>
            <a:off x="4038600" y="1600200"/>
            <a:ext cx="762000" cy="762000"/>
          </a:xfrm>
          <a:prstGeom prst="octag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Cook</a:t>
            </a:r>
            <a:endParaRPr lang="en-US" sz="1050" dirty="0"/>
          </a:p>
        </p:txBody>
      </p:sp>
      <p:sp>
        <p:nvSpPr>
          <p:cNvPr id="8" name="Rectangle 7"/>
          <p:cNvSpPr/>
          <p:nvPr/>
        </p:nvSpPr>
        <p:spPr>
          <a:xfrm>
            <a:off x="2514600" y="3352800"/>
            <a:ext cx="762000" cy="762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Mix</a:t>
            </a:r>
            <a:endParaRPr lang="en-US" sz="1050" baseline="-25000" dirty="0"/>
          </a:p>
        </p:txBody>
      </p:sp>
      <p:sp>
        <p:nvSpPr>
          <p:cNvPr id="9" name="Oval 8"/>
          <p:cNvSpPr/>
          <p:nvPr/>
        </p:nvSpPr>
        <p:spPr>
          <a:xfrm>
            <a:off x="0" y="990600"/>
            <a:ext cx="762000" cy="762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Milk</a:t>
            </a:r>
          </a:p>
        </p:txBody>
      </p:sp>
      <p:sp>
        <p:nvSpPr>
          <p:cNvPr id="10" name="Oval 9"/>
          <p:cNvSpPr/>
          <p:nvPr/>
        </p:nvSpPr>
        <p:spPr>
          <a:xfrm>
            <a:off x="0" y="4267200"/>
            <a:ext cx="762000" cy="762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Eggs</a:t>
            </a:r>
          </a:p>
        </p:txBody>
      </p:sp>
      <p:sp>
        <p:nvSpPr>
          <p:cNvPr id="11" name="Oval 10"/>
          <p:cNvSpPr/>
          <p:nvPr/>
        </p:nvSpPr>
        <p:spPr>
          <a:xfrm>
            <a:off x="0" y="2438400"/>
            <a:ext cx="762000" cy="762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Flour</a:t>
            </a:r>
          </a:p>
        </p:txBody>
      </p:sp>
      <p:sp>
        <p:nvSpPr>
          <p:cNvPr id="12" name="Oval 11"/>
          <p:cNvSpPr/>
          <p:nvPr/>
        </p:nvSpPr>
        <p:spPr>
          <a:xfrm>
            <a:off x="1295400" y="1981200"/>
            <a:ext cx="762000" cy="762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Butter</a:t>
            </a:r>
          </a:p>
        </p:txBody>
      </p:sp>
      <p:sp>
        <p:nvSpPr>
          <p:cNvPr id="14" name="Oval 13"/>
          <p:cNvSpPr/>
          <p:nvPr/>
        </p:nvSpPr>
        <p:spPr>
          <a:xfrm>
            <a:off x="3581400" y="4953000"/>
            <a:ext cx="762000" cy="762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Oven</a:t>
            </a:r>
          </a:p>
        </p:txBody>
      </p:sp>
      <p:sp>
        <p:nvSpPr>
          <p:cNvPr id="15" name="Oval 14"/>
          <p:cNvSpPr/>
          <p:nvPr/>
        </p:nvSpPr>
        <p:spPr>
          <a:xfrm>
            <a:off x="0" y="3352800"/>
            <a:ext cx="762000" cy="762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Sugar</a:t>
            </a:r>
          </a:p>
        </p:txBody>
      </p:sp>
      <p:cxnSp>
        <p:nvCxnSpPr>
          <p:cNvPr id="17" name="Straight Arrow Connector 16"/>
          <p:cNvCxnSpPr>
            <a:stCxn id="4" idx="1"/>
            <a:endCxn id="147" idx="3"/>
          </p:cNvCxnSpPr>
          <p:nvPr/>
        </p:nvCxnSpPr>
        <p:spPr>
          <a:xfrm flipH="1" flipV="1">
            <a:off x="7543800" y="3733800"/>
            <a:ext cx="949792" cy="8735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5" idx="1"/>
            <a:endCxn id="8" idx="3"/>
          </p:cNvCxnSpPr>
          <p:nvPr/>
        </p:nvCxnSpPr>
        <p:spPr>
          <a:xfrm flipH="1">
            <a:off x="3276600" y="3733800"/>
            <a:ext cx="1371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5" idx="0"/>
            <a:endCxn id="7" idx="1"/>
          </p:cNvCxnSpPr>
          <p:nvPr/>
        </p:nvCxnSpPr>
        <p:spPr>
          <a:xfrm flipH="1" flipV="1">
            <a:off x="4800600" y="2139018"/>
            <a:ext cx="228600" cy="12137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8" idx="0"/>
            <a:endCxn id="7" idx="3"/>
          </p:cNvCxnSpPr>
          <p:nvPr/>
        </p:nvCxnSpPr>
        <p:spPr>
          <a:xfrm flipV="1">
            <a:off x="2895600" y="2362200"/>
            <a:ext cx="1366182" cy="990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5" idx="2"/>
            <a:endCxn id="14" idx="7"/>
          </p:cNvCxnSpPr>
          <p:nvPr/>
        </p:nvCxnSpPr>
        <p:spPr>
          <a:xfrm flipH="1">
            <a:off x="4231808" y="4114800"/>
            <a:ext cx="797392" cy="9497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8" idx="1"/>
            <a:endCxn id="10" idx="6"/>
          </p:cNvCxnSpPr>
          <p:nvPr/>
        </p:nvCxnSpPr>
        <p:spPr>
          <a:xfrm flipH="1">
            <a:off x="762000" y="3733800"/>
            <a:ext cx="1752600" cy="914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8" idx="1"/>
            <a:endCxn id="15" idx="6"/>
          </p:cNvCxnSpPr>
          <p:nvPr/>
        </p:nvCxnSpPr>
        <p:spPr>
          <a:xfrm flipH="1">
            <a:off x="762000" y="3733800"/>
            <a:ext cx="1752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8" idx="0"/>
            <a:endCxn id="12" idx="5"/>
          </p:cNvCxnSpPr>
          <p:nvPr/>
        </p:nvCxnSpPr>
        <p:spPr>
          <a:xfrm flipH="1" flipV="1">
            <a:off x="1945808" y="2631608"/>
            <a:ext cx="949792" cy="7211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8" idx="1"/>
            <a:endCxn id="11" idx="6"/>
          </p:cNvCxnSpPr>
          <p:nvPr/>
        </p:nvCxnSpPr>
        <p:spPr>
          <a:xfrm flipH="1" flipV="1">
            <a:off x="762000" y="2819400"/>
            <a:ext cx="1752600" cy="914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2" idx="1"/>
            <a:endCxn id="9" idx="5"/>
          </p:cNvCxnSpPr>
          <p:nvPr/>
        </p:nvCxnSpPr>
        <p:spPr>
          <a:xfrm flipH="1" flipV="1">
            <a:off x="650408" y="1641008"/>
            <a:ext cx="756584" cy="4517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3429000" y="3609201"/>
            <a:ext cx="1162241" cy="276999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err="1" smtClean="0"/>
              <a:t>wasTriggeredBy</a:t>
            </a:r>
            <a:endParaRPr lang="en-US" sz="1200" dirty="0"/>
          </a:p>
        </p:txBody>
      </p:sp>
      <p:sp>
        <p:nvSpPr>
          <p:cNvPr id="59" name="TextBox 58"/>
          <p:cNvSpPr txBox="1"/>
          <p:nvPr/>
        </p:nvSpPr>
        <p:spPr>
          <a:xfrm>
            <a:off x="4419600" y="2390001"/>
            <a:ext cx="1232325" cy="276999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err="1" smtClean="0"/>
              <a:t>wasControlledBy</a:t>
            </a:r>
            <a:endParaRPr lang="en-US" sz="1200" dirty="0"/>
          </a:p>
        </p:txBody>
      </p:sp>
      <p:sp>
        <p:nvSpPr>
          <p:cNvPr id="60" name="TextBox 59"/>
          <p:cNvSpPr txBox="1"/>
          <p:nvPr/>
        </p:nvSpPr>
        <p:spPr>
          <a:xfrm>
            <a:off x="3415875" y="2819400"/>
            <a:ext cx="1232325" cy="461665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200" dirty="0" err="1" smtClean="0"/>
              <a:t>wasControlledBy</a:t>
            </a:r>
            <a:endParaRPr lang="en-US" sz="1200" dirty="0" smtClean="0"/>
          </a:p>
          <a:p>
            <a:pPr algn="ctr"/>
            <a:r>
              <a:rPr lang="en-US" sz="1200" dirty="0" smtClean="0"/>
              <a:t>(mixer)</a:t>
            </a:r>
            <a:endParaRPr lang="en-US" sz="1200" dirty="0"/>
          </a:p>
        </p:txBody>
      </p:sp>
      <p:sp>
        <p:nvSpPr>
          <p:cNvPr id="64" name="TextBox 63"/>
          <p:cNvSpPr txBox="1"/>
          <p:nvPr/>
        </p:nvSpPr>
        <p:spPr>
          <a:xfrm>
            <a:off x="2133600" y="2590800"/>
            <a:ext cx="1235979" cy="276999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Used(ingredient)</a:t>
            </a:r>
            <a:endParaRPr lang="en-US" sz="1200" dirty="0"/>
          </a:p>
        </p:txBody>
      </p:sp>
      <p:sp>
        <p:nvSpPr>
          <p:cNvPr id="66" name="TextBox 65"/>
          <p:cNvSpPr txBox="1"/>
          <p:nvPr/>
        </p:nvSpPr>
        <p:spPr>
          <a:xfrm>
            <a:off x="3810000" y="4267200"/>
            <a:ext cx="1007007" cy="276999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Used(baking)</a:t>
            </a:r>
            <a:endParaRPr lang="en-US" sz="1200" dirty="0"/>
          </a:p>
        </p:txBody>
      </p:sp>
      <p:sp>
        <p:nvSpPr>
          <p:cNvPr id="68" name="TextBox 67"/>
          <p:cNvSpPr txBox="1"/>
          <p:nvPr/>
        </p:nvSpPr>
        <p:spPr>
          <a:xfrm>
            <a:off x="76200" y="1828800"/>
            <a:ext cx="1238544" cy="276999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err="1" smtClean="0"/>
              <a:t>wasDerivedFrom</a:t>
            </a:r>
            <a:endParaRPr lang="en-US" sz="1200" dirty="0"/>
          </a:p>
        </p:txBody>
      </p:sp>
      <p:sp>
        <p:nvSpPr>
          <p:cNvPr id="108" name="TextBox 107"/>
          <p:cNvSpPr txBox="1"/>
          <p:nvPr/>
        </p:nvSpPr>
        <p:spPr>
          <a:xfrm>
            <a:off x="990600" y="4267200"/>
            <a:ext cx="1235979" cy="276999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Used(ingredient)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1066800" y="2971800"/>
            <a:ext cx="1235979" cy="276999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Used(ingredient)</a:t>
            </a:r>
          </a:p>
        </p:txBody>
      </p:sp>
      <p:sp>
        <p:nvSpPr>
          <p:cNvPr id="116" name="Oval 115"/>
          <p:cNvSpPr/>
          <p:nvPr/>
        </p:nvSpPr>
        <p:spPr>
          <a:xfrm>
            <a:off x="6477000" y="1524000"/>
            <a:ext cx="762000" cy="762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Icing</a:t>
            </a:r>
            <a:endParaRPr lang="en-US" sz="1050" baseline="-25000" dirty="0"/>
          </a:p>
        </p:txBody>
      </p:sp>
      <p:sp>
        <p:nvSpPr>
          <p:cNvPr id="131" name="TextBox 130"/>
          <p:cNvSpPr txBox="1"/>
          <p:nvPr/>
        </p:nvSpPr>
        <p:spPr>
          <a:xfrm>
            <a:off x="914400" y="3581400"/>
            <a:ext cx="1235979" cy="276999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Used(ingredient)</a:t>
            </a:r>
          </a:p>
        </p:txBody>
      </p:sp>
      <p:cxnSp>
        <p:nvCxnSpPr>
          <p:cNvPr id="142" name="Elbow Connector 141"/>
          <p:cNvCxnSpPr>
            <a:stCxn id="116" idx="0"/>
            <a:endCxn id="12" idx="0"/>
          </p:cNvCxnSpPr>
          <p:nvPr/>
        </p:nvCxnSpPr>
        <p:spPr>
          <a:xfrm rot="16200000" flipH="1" flipV="1">
            <a:off x="4038600" y="-838200"/>
            <a:ext cx="457200" cy="5181600"/>
          </a:xfrm>
          <a:prstGeom prst="bentConnector3">
            <a:avLst>
              <a:gd name="adj1" fmla="val -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4" name="TextBox 143"/>
          <p:cNvSpPr txBox="1"/>
          <p:nvPr/>
        </p:nvSpPr>
        <p:spPr>
          <a:xfrm>
            <a:off x="3581400" y="1219200"/>
            <a:ext cx="1238544" cy="276999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err="1" smtClean="0"/>
              <a:t>wasDerivedFrom</a:t>
            </a:r>
            <a:endParaRPr lang="en-US" sz="1200" dirty="0"/>
          </a:p>
        </p:txBody>
      </p:sp>
      <p:sp>
        <p:nvSpPr>
          <p:cNvPr id="147" name="Rectangle 146"/>
          <p:cNvSpPr/>
          <p:nvPr/>
        </p:nvSpPr>
        <p:spPr>
          <a:xfrm>
            <a:off x="6781800" y="3352800"/>
            <a:ext cx="762000" cy="762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Decorate</a:t>
            </a:r>
            <a:endParaRPr lang="en-US" sz="1050" baseline="-25000" dirty="0"/>
          </a:p>
        </p:txBody>
      </p:sp>
      <p:cxnSp>
        <p:nvCxnSpPr>
          <p:cNvPr id="151" name="Straight Arrow Connector 150"/>
          <p:cNvCxnSpPr>
            <a:stCxn id="147" idx="1"/>
            <a:endCxn id="5" idx="3"/>
          </p:cNvCxnSpPr>
          <p:nvPr/>
        </p:nvCxnSpPr>
        <p:spPr>
          <a:xfrm flipH="1">
            <a:off x="5410200" y="3733800"/>
            <a:ext cx="1371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>
            <a:stCxn id="147" idx="0"/>
            <a:endCxn id="116" idx="5"/>
          </p:cNvCxnSpPr>
          <p:nvPr/>
        </p:nvCxnSpPr>
        <p:spPr>
          <a:xfrm flipH="1" flipV="1">
            <a:off x="7127408" y="2174408"/>
            <a:ext cx="35392" cy="11783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7" name="TextBox 156"/>
          <p:cNvSpPr txBox="1"/>
          <p:nvPr/>
        </p:nvSpPr>
        <p:spPr>
          <a:xfrm>
            <a:off x="7010400" y="2514600"/>
            <a:ext cx="502061" cy="276999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Used</a:t>
            </a:r>
            <a:endParaRPr lang="en-US" sz="1200" dirty="0"/>
          </a:p>
        </p:txBody>
      </p:sp>
      <p:sp>
        <p:nvSpPr>
          <p:cNvPr id="158" name="TextBox 157"/>
          <p:cNvSpPr txBox="1"/>
          <p:nvPr/>
        </p:nvSpPr>
        <p:spPr>
          <a:xfrm>
            <a:off x="5562600" y="3609201"/>
            <a:ext cx="1162241" cy="276999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err="1" smtClean="0"/>
              <a:t>wasTriggeredBy</a:t>
            </a:r>
            <a:endParaRPr lang="en-US" sz="1200" dirty="0"/>
          </a:p>
        </p:txBody>
      </p:sp>
      <p:sp>
        <p:nvSpPr>
          <p:cNvPr id="177" name="Oval 176"/>
          <p:cNvSpPr/>
          <p:nvPr/>
        </p:nvSpPr>
        <p:spPr>
          <a:xfrm>
            <a:off x="1219200" y="5257800"/>
            <a:ext cx="762000" cy="762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Hand Mixer</a:t>
            </a:r>
          </a:p>
        </p:txBody>
      </p:sp>
      <p:cxnSp>
        <p:nvCxnSpPr>
          <p:cNvPr id="178" name="Straight Arrow Connector 177"/>
          <p:cNvCxnSpPr>
            <a:stCxn id="8" idx="2"/>
            <a:endCxn id="177" idx="7"/>
          </p:cNvCxnSpPr>
          <p:nvPr/>
        </p:nvCxnSpPr>
        <p:spPr>
          <a:xfrm flipH="1">
            <a:off x="1869608" y="4114800"/>
            <a:ext cx="1025992" cy="12545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1" name="TextBox 180"/>
          <p:cNvSpPr txBox="1"/>
          <p:nvPr/>
        </p:nvSpPr>
        <p:spPr>
          <a:xfrm>
            <a:off x="1981200" y="4724400"/>
            <a:ext cx="526234" cy="461665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Used</a:t>
            </a:r>
          </a:p>
          <a:p>
            <a:r>
              <a:rPr lang="en-US" sz="1200" dirty="0" smtClean="0"/>
              <a:t>(tool)</a:t>
            </a:r>
          </a:p>
        </p:txBody>
      </p:sp>
      <p:cxnSp>
        <p:nvCxnSpPr>
          <p:cNvPr id="43" name="Straight Arrow Connector 42"/>
          <p:cNvCxnSpPr>
            <a:stCxn id="147" idx="0"/>
            <a:endCxn id="7" idx="0"/>
          </p:cNvCxnSpPr>
          <p:nvPr/>
        </p:nvCxnSpPr>
        <p:spPr>
          <a:xfrm flipH="1" flipV="1">
            <a:off x="4800600" y="1823382"/>
            <a:ext cx="2362200" cy="15294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5715000" y="2819400"/>
            <a:ext cx="1232325" cy="276999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err="1" smtClean="0"/>
              <a:t>wasControlledBy</a:t>
            </a:r>
            <a:endParaRPr lang="en-US" sz="1200" dirty="0"/>
          </a:p>
        </p:txBody>
      </p:sp>
      <p:cxnSp>
        <p:nvCxnSpPr>
          <p:cNvPr id="46" name="Elbow Connector 45"/>
          <p:cNvCxnSpPr>
            <a:stCxn id="116" idx="7"/>
            <a:endCxn id="9" idx="7"/>
          </p:cNvCxnSpPr>
          <p:nvPr/>
        </p:nvCxnSpPr>
        <p:spPr>
          <a:xfrm rot="16200000" flipV="1">
            <a:off x="3622208" y="-1869608"/>
            <a:ext cx="533400" cy="6477000"/>
          </a:xfrm>
          <a:prstGeom prst="bentConnector3">
            <a:avLst>
              <a:gd name="adj1" fmla="val 198064"/>
            </a:avLst>
          </a:prstGeom>
          <a:ln>
            <a:prstDash val="sysDash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3429000" y="304800"/>
            <a:ext cx="1881734" cy="369332"/>
          </a:xfrm>
          <a:prstGeom prst="rect">
            <a:avLst/>
          </a:prstGeom>
          <a:ln w="127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</a:rPr>
              <a:t>wasDerivedFrom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*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52" name="Elbow Connector 51"/>
          <p:cNvCxnSpPr>
            <a:stCxn id="4" idx="2"/>
            <a:endCxn id="8" idx="2"/>
          </p:cNvCxnSpPr>
          <p:nvPr/>
        </p:nvCxnSpPr>
        <p:spPr>
          <a:xfrm rot="10800000">
            <a:off x="2895600" y="4114800"/>
            <a:ext cx="5486400" cy="762000"/>
          </a:xfrm>
          <a:prstGeom prst="bentConnector2">
            <a:avLst/>
          </a:prstGeom>
          <a:ln>
            <a:prstDash val="sysDash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5105400" y="4572000"/>
            <a:ext cx="1884107" cy="369332"/>
          </a:xfrm>
          <a:prstGeom prst="rect">
            <a:avLst/>
          </a:prstGeom>
          <a:ln w="127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</a:rPr>
              <a:t>wasGeneratedBy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*</a:t>
            </a:r>
          </a:p>
        </p:txBody>
      </p:sp>
      <p:cxnSp>
        <p:nvCxnSpPr>
          <p:cNvPr id="61" name="Elbow Connector 60"/>
          <p:cNvCxnSpPr>
            <a:stCxn id="5" idx="0"/>
            <a:endCxn id="8" idx="0"/>
          </p:cNvCxnSpPr>
          <p:nvPr/>
        </p:nvCxnSpPr>
        <p:spPr>
          <a:xfrm rot="16200000" flipV="1">
            <a:off x="3962400" y="2286000"/>
            <a:ext cx="12700" cy="2133600"/>
          </a:xfrm>
          <a:prstGeom prst="bentConnector3">
            <a:avLst>
              <a:gd name="adj1" fmla="val 17928006"/>
            </a:avLst>
          </a:prstGeom>
          <a:ln>
            <a:prstDash val="sysDash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3124200" y="762000"/>
            <a:ext cx="1768946" cy="369332"/>
          </a:xfrm>
          <a:prstGeom prst="rect">
            <a:avLst/>
          </a:prstGeom>
          <a:ln w="127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</a:rPr>
              <a:t>wasTriggeredBy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*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71" name="Elbow Connector 70"/>
          <p:cNvCxnSpPr>
            <a:stCxn id="147" idx="2"/>
            <a:endCxn id="10" idx="4"/>
          </p:cNvCxnSpPr>
          <p:nvPr/>
        </p:nvCxnSpPr>
        <p:spPr>
          <a:xfrm rot="5400000">
            <a:off x="3314700" y="1181100"/>
            <a:ext cx="914400" cy="6781800"/>
          </a:xfrm>
          <a:prstGeom prst="bentConnector3">
            <a:avLst>
              <a:gd name="adj1" fmla="val 224000"/>
            </a:avLst>
          </a:prstGeom>
          <a:ln>
            <a:prstDash val="sysDash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5638800" y="5943600"/>
            <a:ext cx="774571" cy="369332"/>
          </a:xfrm>
          <a:prstGeom prst="rect">
            <a:avLst/>
          </a:prstGeom>
          <a:ln w="127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Used*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7772400" y="3962400"/>
            <a:ext cx="1239635" cy="461665"/>
          </a:xfrm>
          <a:prstGeom prst="rect">
            <a:avLst/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200" dirty="0" err="1" smtClean="0"/>
              <a:t>wasGeneratedBy</a:t>
            </a:r>
            <a:endParaRPr lang="en-US" sz="1200" dirty="0" smtClean="0"/>
          </a:p>
          <a:p>
            <a:pPr algn="ctr"/>
            <a:r>
              <a:rPr lang="en-US" sz="1200" dirty="0" smtClean="0"/>
              <a:t>(coating)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8382000" y="3352800"/>
            <a:ext cx="762000" cy="762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Cake</a:t>
            </a:r>
            <a:endParaRPr lang="en-US" sz="1050" baseline="-25000" dirty="0"/>
          </a:p>
        </p:txBody>
      </p:sp>
      <p:sp>
        <p:nvSpPr>
          <p:cNvPr id="5" name="Rectangle 4"/>
          <p:cNvSpPr/>
          <p:nvPr/>
        </p:nvSpPr>
        <p:spPr>
          <a:xfrm>
            <a:off x="5181600" y="3352800"/>
            <a:ext cx="762000" cy="762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Bake</a:t>
            </a:r>
            <a:endParaRPr lang="en-US" sz="1050" baseline="-25000" dirty="0"/>
          </a:p>
        </p:txBody>
      </p:sp>
      <p:sp>
        <p:nvSpPr>
          <p:cNvPr id="7" name="Octagon 6"/>
          <p:cNvSpPr/>
          <p:nvPr/>
        </p:nvSpPr>
        <p:spPr>
          <a:xfrm>
            <a:off x="3657600" y="1600200"/>
            <a:ext cx="762000" cy="762000"/>
          </a:xfrm>
          <a:prstGeom prst="octag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Cook</a:t>
            </a:r>
            <a:endParaRPr lang="en-US" sz="1050" dirty="0"/>
          </a:p>
        </p:txBody>
      </p:sp>
      <p:sp>
        <p:nvSpPr>
          <p:cNvPr id="8" name="Rectangle 7"/>
          <p:cNvSpPr/>
          <p:nvPr/>
        </p:nvSpPr>
        <p:spPr>
          <a:xfrm>
            <a:off x="3276600" y="3352800"/>
            <a:ext cx="762000" cy="762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Mix</a:t>
            </a:r>
            <a:endParaRPr lang="en-US" sz="1050" baseline="-25000" dirty="0"/>
          </a:p>
        </p:txBody>
      </p:sp>
      <p:sp>
        <p:nvSpPr>
          <p:cNvPr id="9" name="Oval 8"/>
          <p:cNvSpPr/>
          <p:nvPr/>
        </p:nvSpPr>
        <p:spPr>
          <a:xfrm>
            <a:off x="457200" y="990600"/>
            <a:ext cx="762000" cy="762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Milk</a:t>
            </a:r>
          </a:p>
        </p:txBody>
      </p:sp>
      <p:sp>
        <p:nvSpPr>
          <p:cNvPr id="10" name="Oval 9"/>
          <p:cNvSpPr/>
          <p:nvPr/>
        </p:nvSpPr>
        <p:spPr>
          <a:xfrm>
            <a:off x="228600" y="4267200"/>
            <a:ext cx="762000" cy="762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Eggs</a:t>
            </a:r>
          </a:p>
        </p:txBody>
      </p:sp>
      <p:sp>
        <p:nvSpPr>
          <p:cNvPr id="11" name="Oval 10"/>
          <p:cNvSpPr/>
          <p:nvPr/>
        </p:nvSpPr>
        <p:spPr>
          <a:xfrm>
            <a:off x="0" y="2438400"/>
            <a:ext cx="762000" cy="762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Flour</a:t>
            </a:r>
          </a:p>
        </p:txBody>
      </p:sp>
      <p:sp>
        <p:nvSpPr>
          <p:cNvPr id="12" name="Oval 11"/>
          <p:cNvSpPr/>
          <p:nvPr/>
        </p:nvSpPr>
        <p:spPr>
          <a:xfrm>
            <a:off x="1295400" y="1981200"/>
            <a:ext cx="762000" cy="762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Butter</a:t>
            </a:r>
          </a:p>
        </p:txBody>
      </p:sp>
      <p:sp>
        <p:nvSpPr>
          <p:cNvPr id="14" name="Oval 13"/>
          <p:cNvSpPr/>
          <p:nvPr/>
        </p:nvSpPr>
        <p:spPr>
          <a:xfrm>
            <a:off x="3962400" y="4267200"/>
            <a:ext cx="762000" cy="762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Oven</a:t>
            </a:r>
          </a:p>
        </p:txBody>
      </p:sp>
      <p:sp>
        <p:nvSpPr>
          <p:cNvPr id="15" name="Oval 14"/>
          <p:cNvSpPr/>
          <p:nvPr/>
        </p:nvSpPr>
        <p:spPr>
          <a:xfrm>
            <a:off x="304800" y="3352800"/>
            <a:ext cx="762000" cy="762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Sugar</a:t>
            </a:r>
          </a:p>
        </p:txBody>
      </p:sp>
      <p:cxnSp>
        <p:nvCxnSpPr>
          <p:cNvPr id="17" name="Straight Arrow Connector 16"/>
          <p:cNvCxnSpPr>
            <a:stCxn id="4" idx="2"/>
            <a:endCxn id="147" idx="3"/>
          </p:cNvCxnSpPr>
          <p:nvPr/>
        </p:nvCxnSpPr>
        <p:spPr>
          <a:xfrm flipH="1">
            <a:off x="7848600" y="37338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5" idx="1"/>
            <a:endCxn id="8" idx="3"/>
          </p:cNvCxnSpPr>
          <p:nvPr/>
        </p:nvCxnSpPr>
        <p:spPr>
          <a:xfrm flipH="1">
            <a:off x="4038600" y="3733800"/>
            <a:ext cx="1143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5" idx="0"/>
            <a:endCxn id="7" idx="1"/>
          </p:cNvCxnSpPr>
          <p:nvPr/>
        </p:nvCxnSpPr>
        <p:spPr>
          <a:xfrm flipH="1" flipV="1">
            <a:off x="4419600" y="2139018"/>
            <a:ext cx="1143000" cy="12137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8" idx="0"/>
            <a:endCxn id="7" idx="3"/>
          </p:cNvCxnSpPr>
          <p:nvPr/>
        </p:nvCxnSpPr>
        <p:spPr>
          <a:xfrm flipV="1">
            <a:off x="3657600" y="2362200"/>
            <a:ext cx="223182" cy="990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5" idx="2"/>
            <a:endCxn id="14" idx="7"/>
          </p:cNvCxnSpPr>
          <p:nvPr/>
        </p:nvCxnSpPr>
        <p:spPr>
          <a:xfrm flipH="1">
            <a:off x="4612808" y="4114800"/>
            <a:ext cx="949792" cy="2639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8" idx="1"/>
            <a:endCxn id="10" idx="6"/>
          </p:cNvCxnSpPr>
          <p:nvPr/>
        </p:nvCxnSpPr>
        <p:spPr>
          <a:xfrm flipH="1">
            <a:off x="990600" y="3733800"/>
            <a:ext cx="2286000" cy="914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8" idx="1"/>
            <a:endCxn id="15" idx="6"/>
          </p:cNvCxnSpPr>
          <p:nvPr/>
        </p:nvCxnSpPr>
        <p:spPr>
          <a:xfrm flipH="1">
            <a:off x="1066800" y="3733800"/>
            <a:ext cx="2209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8" idx="0"/>
            <a:endCxn id="12" idx="5"/>
          </p:cNvCxnSpPr>
          <p:nvPr/>
        </p:nvCxnSpPr>
        <p:spPr>
          <a:xfrm flipH="1" flipV="1">
            <a:off x="1945808" y="2631608"/>
            <a:ext cx="1711792" cy="7211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8" idx="1"/>
            <a:endCxn id="11" idx="6"/>
          </p:cNvCxnSpPr>
          <p:nvPr/>
        </p:nvCxnSpPr>
        <p:spPr>
          <a:xfrm flipH="1" flipV="1">
            <a:off x="762000" y="2819400"/>
            <a:ext cx="2514600" cy="914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2" idx="1"/>
            <a:endCxn id="9" idx="5"/>
          </p:cNvCxnSpPr>
          <p:nvPr/>
        </p:nvCxnSpPr>
        <p:spPr>
          <a:xfrm flipH="1" flipV="1">
            <a:off x="1107608" y="1641008"/>
            <a:ext cx="299384" cy="4517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4038600" y="3429000"/>
            <a:ext cx="11622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wasTriggeredBy</a:t>
            </a:r>
            <a:endParaRPr lang="en-US" sz="1200" dirty="0"/>
          </a:p>
        </p:txBody>
      </p:sp>
      <p:sp>
        <p:nvSpPr>
          <p:cNvPr id="59" name="TextBox 58"/>
          <p:cNvSpPr txBox="1"/>
          <p:nvPr/>
        </p:nvSpPr>
        <p:spPr>
          <a:xfrm>
            <a:off x="4648200" y="2209800"/>
            <a:ext cx="12323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wasControlledBy</a:t>
            </a:r>
            <a:endParaRPr lang="en-US" sz="1200" dirty="0"/>
          </a:p>
        </p:txBody>
      </p:sp>
      <p:sp>
        <p:nvSpPr>
          <p:cNvPr id="60" name="TextBox 59"/>
          <p:cNvSpPr txBox="1"/>
          <p:nvPr/>
        </p:nvSpPr>
        <p:spPr>
          <a:xfrm>
            <a:off x="3733800" y="2590800"/>
            <a:ext cx="1232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 smtClean="0"/>
              <a:t>wasControlledBy</a:t>
            </a:r>
            <a:endParaRPr lang="en-US" sz="1200" dirty="0" smtClean="0"/>
          </a:p>
          <a:p>
            <a:pPr algn="ctr"/>
            <a:r>
              <a:rPr lang="en-US" sz="1200" dirty="0" smtClean="0"/>
              <a:t>(Mixer)</a:t>
            </a:r>
            <a:endParaRPr lang="en-US" sz="1200" dirty="0"/>
          </a:p>
        </p:txBody>
      </p:sp>
      <p:sp>
        <p:nvSpPr>
          <p:cNvPr id="64" name="TextBox 63"/>
          <p:cNvSpPr txBox="1"/>
          <p:nvPr/>
        </p:nvSpPr>
        <p:spPr>
          <a:xfrm>
            <a:off x="2514600" y="2514600"/>
            <a:ext cx="12359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Used(Ingredient)</a:t>
            </a:r>
            <a:endParaRPr lang="en-US" sz="1200" dirty="0"/>
          </a:p>
        </p:txBody>
      </p:sp>
      <p:sp>
        <p:nvSpPr>
          <p:cNvPr id="66" name="TextBox 65"/>
          <p:cNvSpPr txBox="1"/>
          <p:nvPr/>
        </p:nvSpPr>
        <p:spPr>
          <a:xfrm>
            <a:off x="4800600" y="4343400"/>
            <a:ext cx="6928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Used</a:t>
            </a:r>
          </a:p>
          <a:p>
            <a:pPr algn="ctr"/>
            <a:r>
              <a:rPr lang="en-US" sz="1200" dirty="0" smtClean="0"/>
              <a:t>(Baking)</a:t>
            </a:r>
            <a:endParaRPr lang="en-US" sz="1200" dirty="0"/>
          </a:p>
        </p:txBody>
      </p:sp>
      <p:sp>
        <p:nvSpPr>
          <p:cNvPr id="67" name="TextBox 66"/>
          <p:cNvSpPr txBox="1"/>
          <p:nvPr/>
        </p:nvSpPr>
        <p:spPr>
          <a:xfrm>
            <a:off x="7543800" y="3124200"/>
            <a:ext cx="12396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 smtClean="0"/>
              <a:t>wasGeneratedBy</a:t>
            </a:r>
            <a:endParaRPr lang="en-US" sz="1200" dirty="0" smtClean="0"/>
          </a:p>
        </p:txBody>
      </p:sp>
      <p:sp>
        <p:nvSpPr>
          <p:cNvPr id="68" name="TextBox 67"/>
          <p:cNvSpPr txBox="1"/>
          <p:nvPr/>
        </p:nvSpPr>
        <p:spPr>
          <a:xfrm>
            <a:off x="76200" y="1828800"/>
            <a:ext cx="1238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wasDerivedFrom</a:t>
            </a:r>
            <a:endParaRPr lang="en-US" sz="1200" dirty="0"/>
          </a:p>
        </p:txBody>
      </p:sp>
      <p:sp>
        <p:nvSpPr>
          <p:cNvPr id="108" name="TextBox 107"/>
          <p:cNvSpPr txBox="1"/>
          <p:nvPr/>
        </p:nvSpPr>
        <p:spPr>
          <a:xfrm>
            <a:off x="1752600" y="4267200"/>
            <a:ext cx="12359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Used(Ingredient)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1828800" y="2971800"/>
            <a:ext cx="12359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Used(Ingredient)</a:t>
            </a:r>
          </a:p>
        </p:txBody>
      </p:sp>
      <p:sp>
        <p:nvSpPr>
          <p:cNvPr id="116" name="Oval 115"/>
          <p:cNvSpPr/>
          <p:nvPr/>
        </p:nvSpPr>
        <p:spPr>
          <a:xfrm>
            <a:off x="5638800" y="1524000"/>
            <a:ext cx="762000" cy="762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Icing</a:t>
            </a:r>
            <a:endParaRPr lang="en-US" sz="1050" baseline="-25000" dirty="0"/>
          </a:p>
        </p:txBody>
      </p:sp>
      <p:sp>
        <p:nvSpPr>
          <p:cNvPr id="131" name="TextBox 130"/>
          <p:cNvSpPr txBox="1"/>
          <p:nvPr/>
        </p:nvSpPr>
        <p:spPr>
          <a:xfrm>
            <a:off x="1295400" y="3429000"/>
            <a:ext cx="12359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Used(Ingredient)</a:t>
            </a:r>
          </a:p>
        </p:txBody>
      </p:sp>
      <p:cxnSp>
        <p:nvCxnSpPr>
          <p:cNvPr id="142" name="Elbow Connector 141"/>
          <p:cNvCxnSpPr>
            <a:stCxn id="116" idx="0"/>
            <a:endCxn id="12" idx="0"/>
          </p:cNvCxnSpPr>
          <p:nvPr/>
        </p:nvCxnSpPr>
        <p:spPr>
          <a:xfrm rot="16200000" flipH="1" flipV="1">
            <a:off x="3619500" y="-419100"/>
            <a:ext cx="457200" cy="4343400"/>
          </a:xfrm>
          <a:prstGeom prst="bentConnector3">
            <a:avLst>
              <a:gd name="adj1" fmla="val -16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4" name="TextBox 143"/>
          <p:cNvSpPr txBox="1"/>
          <p:nvPr/>
        </p:nvSpPr>
        <p:spPr>
          <a:xfrm>
            <a:off x="3581400" y="1219200"/>
            <a:ext cx="1238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wasDerivedFrom</a:t>
            </a:r>
            <a:endParaRPr lang="en-US" sz="1200" dirty="0"/>
          </a:p>
        </p:txBody>
      </p:sp>
      <p:sp>
        <p:nvSpPr>
          <p:cNvPr id="147" name="Rectangle 146"/>
          <p:cNvSpPr/>
          <p:nvPr/>
        </p:nvSpPr>
        <p:spPr>
          <a:xfrm>
            <a:off x="7086600" y="3352800"/>
            <a:ext cx="762000" cy="762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Decorate</a:t>
            </a:r>
            <a:endParaRPr lang="en-US" sz="1050" baseline="-25000" dirty="0"/>
          </a:p>
        </p:txBody>
      </p:sp>
      <p:cxnSp>
        <p:nvCxnSpPr>
          <p:cNvPr id="151" name="Straight Arrow Connector 150"/>
          <p:cNvCxnSpPr>
            <a:stCxn id="147" idx="1"/>
            <a:endCxn id="5" idx="3"/>
          </p:cNvCxnSpPr>
          <p:nvPr/>
        </p:nvCxnSpPr>
        <p:spPr>
          <a:xfrm flipH="1">
            <a:off x="5943600" y="3733800"/>
            <a:ext cx="1143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>
            <a:stCxn id="147" idx="0"/>
            <a:endCxn id="116" idx="5"/>
          </p:cNvCxnSpPr>
          <p:nvPr/>
        </p:nvCxnSpPr>
        <p:spPr>
          <a:xfrm flipH="1" flipV="1">
            <a:off x="6289208" y="2174408"/>
            <a:ext cx="1178392" cy="11783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7" name="TextBox 156"/>
          <p:cNvSpPr txBox="1"/>
          <p:nvPr/>
        </p:nvSpPr>
        <p:spPr>
          <a:xfrm>
            <a:off x="6858000" y="2438400"/>
            <a:ext cx="5020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Used</a:t>
            </a:r>
            <a:endParaRPr lang="en-US" sz="1200" dirty="0"/>
          </a:p>
        </p:txBody>
      </p:sp>
      <p:sp>
        <p:nvSpPr>
          <p:cNvPr id="158" name="TextBox 157"/>
          <p:cNvSpPr txBox="1"/>
          <p:nvPr/>
        </p:nvSpPr>
        <p:spPr>
          <a:xfrm>
            <a:off x="5943600" y="3429000"/>
            <a:ext cx="11622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wasTriggeredBy</a:t>
            </a:r>
            <a:endParaRPr lang="en-US" sz="1200" dirty="0"/>
          </a:p>
        </p:txBody>
      </p:sp>
      <p:cxnSp>
        <p:nvCxnSpPr>
          <p:cNvPr id="43" name="Elbow Connector 42"/>
          <p:cNvCxnSpPr>
            <a:stCxn id="116" idx="7"/>
            <a:endCxn id="9" idx="7"/>
          </p:cNvCxnSpPr>
          <p:nvPr/>
        </p:nvCxnSpPr>
        <p:spPr>
          <a:xfrm rot="16200000" flipV="1">
            <a:off x="3431708" y="-1221908"/>
            <a:ext cx="533400" cy="5181600"/>
          </a:xfrm>
          <a:prstGeom prst="bentConnector3">
            <a:avLst>
              <a:gd name="adj1" fmla="val 100349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276600" y="685800"/>
            <a:ext cx="1881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</a:rPr>
              <a:t>wasDerivedFrom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*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50" name="Elbow Connector 49"/>
          <p:cNvCxnSpPr>
            <a:stCxn id="5" idx="2"/>
            <a:endCxn id="8" idx="2"/>
          </p:cNvCxnSpPr>
          <p:nvPr/>
        </p:nvCxnSpPr>
        <p:spPr>
          <a:xfrm rot="5400000">
            <a:off x="4610100" y="3162300"/>
            <a:ext cx="12700" cy="1905000"/>
          </a:xfrm>
          <a:prstGeom prst="bentConnector3">
            <a:avLst>
              <a:gd name="adj1" fmla="val 10512003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3886200" y="5105400"/>
            <a:ext cx="1768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</a:rPr>
              <a:t>wasTriggeredBy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*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55" name="Elbow Connector 54"/>
          <p:cNvCxnSpPr>
            <a:stCxn id="147" idx="2"/>
            <a:endCxn id="10" idx="4"/>
          </p:cNvCxnSpPr>
          <p:nvPr/>
        </p:nvCxnSpPr>
        <p:spPr>
          <a:xfrm rot="5400000">
            <a:off x="3581400" y="1143000"/>
            <a:ext cx="914400" cy="6858000"/>
          </a:xfrm>
          <a:prstGeom prst="bentConnector3">
            <a:avLst>
              <a:gd name="adj1" fmla="val 173000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6248400" y="5334000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Used*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74" name="Elbow Connector 73"/>
          <p:cNvCxnSpPr>
            <a:stCxn id="4" idx="0"/>
            <a:endCxn id="8" idx="0"/>
          </p:cNvCxnSpPr>
          <p:nvPr/>
        </p:nvCxnSpPr>
        <p:spPr>
          <a:xfrm rot="16200000" flipV="1">
            <a:off x="6210300" y="800100"/>
            <a:ext cx="12700" cy="5105400"/>
          </a:xfrm>
          <a:prstGeom prst="bentConnector3">
            <a:avLst>
              <a:gd name="adj1" fmla="val 1800000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5181600" y="2743200"/>
            <a:ext cx="188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</a:rPr>
              <a:t>wasGeneratedBy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*</a:t>
            </a:r>
          </a:p>
        </p:txBody>
      </p:sp>
      <p:sp>
        <p:nvSpPr>
          <p:cNvPr id="82" name="Oval 81"/>
          <p:cNvSpPr/>
          <p:nvPr/>
        </p:nvSpPr>
        <p:spPr>
          <a:xfrm>
            <a:off x="2209800" y="4876800"/>
            <a:ext cx="762000" cy="762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Hand Mixer</a:t>
            </a:r>
          </a:p>
        </p:txBody>
      </p:sp>
      <p:cxnSp>
        <p:nvCxnSpPr>
          <p:cNvPr id="83" name="Straight Arrow Connector 82"/>
          <p:cNvCxnSpPr>
            <a:stCxn id="8" idx="2"/>
            <a:endCxn id="82" idx="7"/>
          </p:cNvCxnSpPr>
          <p:nvPr/>
        </p:nvCxnSpPr>
        <p:spPr>
          <a:xfrm flipH="1">
            <a:off x="2860208" y="4114800"/>
            <a:ext cx="797392" cy="8735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3124200" y="4648200"/>
            <a:ext cx="5262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Used</a:t>
            </a:r>
          </a:p>
          <a:p>
            <a:r>
              <a:rPr lang="en-US" sz="1200" dirty="0" smtClean="0"/>
              <a:t>(tool)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62200" y="2895600"/>
            <a:ext cx="762000" cy="762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Mix</a:t>
            </a:r>
            <a:endParaRPr lang="en-US" sz="1050" baseline="-25000" dirty="0"/>
          </a:p>
        </p:txBody>
      </p:sp>
      <p:sp>
        <p:nvSpPr>
          <p:cNvPr id="5" name="Rectangle 4"/>
          <p:cNvSpPr/>
          <p:nvPr/>
        </p:nvSpPr>
        <p:spPr>
          <a:xfrm>
            <a:off x="6400800" y="2895600"/>
            <a:ext cx="762000" cy="762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Bake</a:t>
            </a:r>
            <a:endParaRPr lang="en-US" sz="1050" baseline="-25000" dirty="0"/>
          </a:p>
        </p:txBody>
      </p:sp>
      <p:sp>
        <p:nvSpPr>
          <p:cNvPr id="6" name="Oval 5"/>
          <p:cNvSpPr/>
          <p:nvPr/>
        </p:nvSpPr>
        <p:spPr>
          <a:xfrm>
            <a:off x="4419600" y="2895600"/>
            <a:ext cx="762000" cy="762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Cake batter</a:t>
            </a:r>
          </a:p>
        </p:txBody>
      </p:sp>
      <p:cxnSp>
        <p:nvCxnSpPr>
          <p:cNvPr id="8" name="Straight Arrow Connector 7"/>
          <p:cNvCxnSpPr>
            <a:stCxn id="6" idx="2"/>
            <a:endCxn id="4" idx="3"/>
          </p:cNvCxnSpPr>
          <p:nvPr/>
        </p:nvCxnSpPr>
        <p:spPr>
          <a:xfrm flipH="1">
            <a:off x="3124200" y="3276600"/>
            <a:ext cx="1295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1"/>
            <a:endCxn id="6" idx="6"/>
          </p:cNvCxnSpPr>
          <p:nvPr/>
        </p:nvCxnSpPr>
        <p:spPr>
          <a:xfrm flipH="1">
            <a:off x="5181600" y="3276600"/>
            <a:ext cx="1219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200400" y="2971800"/>
            <a:ext cx="12396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 smtClean="0"/>
              <a:t>wasGeneratedBy</a:t>
            </a:r>
            <a:endParaRPr lang="en-US" sz="1200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5562600" y="2971800"/>
            <a:ext cx="5020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Used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362200" y="1524000"/>
            <a:ext cx="762000" cy="762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Mix</a:t>
            </a:r>
            <a:endParaRPr lang="en-US" sz="1050" baseline="-25000" dirty="0"/>
          </a:p>
        </p:txBody>
      </p:sp>
      <p:sp>
        <p:nvSpPr>
          <p:cNvPr id="19" name="Rectangle 18"/>
          <p:cNvSpPr/>
          <p:nvPr/>
        </p:nvSpPr>
        <p:spPr>
          <a:xfrm>
            <a:off x="6324600" y="1524000"/>
            <a:ext cx="762000" cy="762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Bake</a:t>
            </a:r>
            <a:endParaRPr lang="en-US" sz="1050" baseline="-25000" dirty="0"/>
          </a:p>
        </p:txBody>
      </p:sp>
      <p:cxnSp>
        <p:nvCxnSpPr>
          <p:cNvPr id="20" name="Straight Arrow Connector 19"/>
          <p:cNvCxnSpPr>
            <a:stCxn id="19" idx="1"/>
            <a:endCxn id="18" idx="3"/>
          </p:cNvCxnSpPr>
          <p:nvPr/>
        </p:nvCxnSpPr>
        <p:spPr>
          <a:xfrm flipH="1">
            <a:off x="3124200" y="1905000"/>
            <a:ext cx="3200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191000" y="1600200"/>
            <a:ext cx="11622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wasTriggeredBy</a:t>
            </a:r>
            <a:endParaRPr lang="en-US" sz="1200" dirty="0"/>
          </a:p>
        </p:txBody>
      </p:sp>
      <p:cxnSp>
        <p:nvCxnSpPr>
          <p:cNvPr id="28" name="Elbow Connector 27"/>
          <p:cNvCxnSpPr/>
          <p:nvPr/>
        </p:nvCxnSpPr>
        <p:spPr>
          <a:xfrm>
            <a:off x="4800600" y="2057400"/>
            <a:ext cx="0" cy="7620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410200" y="2286000"/>
            <a:ext cx="762000" cy="762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Butter</a:t>
            </a:r>
          </a:p>
        </p:txBody>
      </p:sp>
      <p:sp>
        <p:nvSpPr>
          <p:cNvPr id="5" name="Oval 4"/>
          <p:cNvSpPr/>
          <p:nvPr/>
        </p:nvSpPr>
        <p:spPr>
          <a:xfrm>
            <a:off x="2133600" y="2286000"/>
            <a:ext cx="762000" cy="762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Milk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505200" y="2286000"/>
            <a:ext cx="1238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wasDerivedFrom</a:t>
            </a:r>
            <a:endParaRPr lang="en-US" sz="1200" dirty="0"/>
          </a:p>
        </p:txBody>
      </p:sp>
      <p:cxnSp>
        <p:nvCxnSpPr>
          <p:cNvPr id="7" name="Straight Arrow Connector 6"/>
          <p:cNvCxnSpPr>
            <a:stCxn id="4" idx="2"/>
            <a:endCxn id="5" idx="6"/>
          </p:cNvCxnSpPr>
          <p:nvPr/>
        </p:nvCxnSpPr>
        <p:spPr>
          <a:xfrm flipH="1">
            <a:off x="2895600" y="2667000"/>
            <a:ext cx="2514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1447800" y="3733800"/>
            <a:ext cx="762000" cy="762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Milk</a:t>
            </a:r>
          </a:p>
        </p:txBody>
      </p:sp>
      <p:sp>
        <p:nvSpPr>
          <p:cNvPr id="12" name="Oval 11"/>
          <p:cNvSpPr/>
          <p:nvPr/>
        </p:nvSpPr>
        <p:spPr>
          <a:xfrm>
            <a:off x="6248400" y="3733800"/>
            <a:ext cx="762000" cy="762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Butter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810000" y="3733800"/>
            <a:ext cx="762000" cy="762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Churning</a:t>
            </a:r>
            <a:endParaRPr lang="en-US" sz="1050" baseline="-25000" dirty="0"/>
          </a:p>
        </p:txBody>
      </p:sp>
      <p:cxnSp>
        <p:nvCxnSpPr>
          <p:cNvPr id="14" name="Straight Arrow Connector 13"/>
          <p:cNvCxnSpPr>
            <a:stCxn id="13" idx="1"/>
            <a:endCxn id="11" idx="6"/>
          </p:cNvCxnSpPr>
          <p:nvPr/>
        </p:nvCxnSpPr>
        <p:spPr>
          <a:xfrm flipH="1">
            <a:off x="2209800" y="4114800"/>
            <a:ext cx="1600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2" idx="2"/>
            <a:endCxn id="13" idx="3"/>
          </p:cNvCxnSpPr>
          <p:nvPr/>
        </p:nvCxnSpPr>
        <p:spPr>
          <a:xfrm flipH="1">
            <a:off x="4572000" y="4114800"/>
            <a:ext cx="1676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819400" y="3733800"/>
            <a:ext cx="5020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Used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800600" y="3810000"/>
            <a:ext cx="12396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 smtClean="0"/>
              <a:t>wasGeneratedBy</a:t>
            </a:r>
            <a:endParaRPr lang="en-US" sz="1200" dirty="0" smtClean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4191000" y="2971800"/>
            <a:ext cx="0" cy="6096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934200" y="4038600"/>
            <a:ext cx="1600200" cy="1066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Activity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838200" y="4114800"/>
            <a:ext cx="1371600" cy="11430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Agent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2971800" y="2362200"/>
            <a:ext cx="1524000" cy="10668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Entity</a:t>
            </a:r>
            <a:endParaRPr lang="en-US" dirty="0"/>
          </a:p>
        </p:txBody>
      </p:sp>
      <p:cxnSp>
        <p:nvCxnSpPr>
          <p:cNvPr id="10" name="Straight Arrow Connector 9"/>
          <p:cNvCxnSpPr>
            <a:stCxn id="5" idx="1"/>
            <a:endCxn id="7" idx="3"/>
          </p:cNvCxnSpPr>
          <p:nvPr/>
        </p:nvCxnSpPr>
        <p:spPr>
          <a:xfrm flipH="1">
            <a:off x="2209800" y="4572000"/>
            <a:ext cx="4724400" cy="114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3"/>
            <a:endCxn id="7" idx="0"/>
          </p:cNvCxnSpPr>
          <p:nvPr/>
        </p:nvCxnSpPr>
        <p:spPr>
          <a:xfrm flipH="1">
            <a:off x="1524000" y="3272771"/>
            <a:ext cx="1670985" cy="8420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0"/>
            <a:endCxn id="8" idx="6"/>
          </p:cNvCxnSpPr>
          <p:nvPr/>
        </p:nvCxnSpPr>
        <p:spPr>
          <a:xfrm flipH="1" flipV="1">
            <a:off x="4495800" y="2895600"/>
            <a:ext cx="3238500" cy="1143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8" idx="4"/>
            <a:endCxn id="5" idx="1"/>
          </p:cNvCxnSpPr>
          <p:nvPr/>
        </p:nvCxnSpPr>
        <p:spPr>
          <a:xfrm>
            <a:off x="3733800" y="3429000"/>
            <a:ext cx="3200400" cy="1143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urved Connector 19"/>
          <p:cNvCxnSpPr>
            <a:stCxn id="8" idx="7"/>
            <a:endCxn id="8" idx="0"/>
          </p:cNvCxnSpPr>
          <p:nvPr/>
        </p:nvCxnSpPr>
        <p:spPr>
          <a:xfrm rot="16200000" flipV="1">
            <a:off x="3925094" y="2170907"/>
            <a:ext cx="156229" cy="538815"/>
          </a:xfrm>
          <a:prstGeom prst="curvedConnector3">
            <a:avLst>
              <a:gd name="adj1" fmla="val 468736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143000" y="2971800"/>
            <a:ext cx="1770293" cy="9233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wasAttributedTo</a:t>
            </a:r>
            <a:endParaRPr lang="en-US" dirty="0" smtClean="0"/>
          </a:p>
          <a:p>
            <a:pPr algn="ctr"/>
            <a:r>
              <a:rPr lang="en-US" dirty="0" err="1" smtClean="0"/>
              <a:t>wasQuotedFrom</a:t>
            </a:r>
            <a:endParaRPr lang="en-US" dirty="0" smtClean="0"/>
          </a:p>
          <a:p>
            <a:pPr algn="ctr"/>
            <a:r>
              <a:rPr lang="en-US" dirty="0" err="1" smtClean="0"/>
              <a:t>wasInfluencedBy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886200" y="3505200"/>
            <a:ext cx="1809470" cy="9233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wasGeneratedBy</a:t>
            </a:r>
            <a:endParaRPr lang="en-US" dirty="0" smtClean="0"/>
          </a:p>
          <a:p>
            <a:pPr algn="ctr"/>
            <a:r>
              <a:rPr lang="en-US" dirty="0" err="1" smtClean="0"/>
              <a:t>wasInvalidatedBy</a:t>
            </a:r>
            <a:endParaRPr lang="en-US" dirty="0" smtClean="0"/>
          </a:p>
          <a:p>
            <a:pPr algn="ctr"/>
            <a:r>
              <a:rPr lang="en-US" dirty="0" err="1" smtClean="0"/>
              <a:t>wasInfluencedBy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4038600" y="1295400"/>
            <a:ext cx="1766316" cy="9233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wasDerivedFrom</a:t>
            </a:r>
            <a:endParaRPr lang="en-US" dirty="0" smtClean="0"/>
          </a:p>
          <a:p>
            <a:pPr algn="ctr"/>
            <a:r>
              <a:rPr lang="en-US" dirty="0" err="1" smtClean="0"/>
              <a:t>wasRevisionOf</a:t>
            </a:r>
            <a:endParaRPr lang="en-US" dirty="0" smtClean="0"/>
          </a:p>
          <a:p>
            <a:pPr algn="ctr"/>
            <a:r>
              <a:rPr lang="en-US" dirty="0" err="1" smtClean="0"/>
              <a:t>wasInfluencedBy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048000" y="4572000"/>
            <a:ext cx="1766381" cy="646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 smtClean="0"/>
              <a:t>wasAssociatedTo</a:t>
            </a:r>
            <a:endParaRPr lang="en-US" dirty="0" smtClean="0"/>
          </a:p>
          <a:p>
            <a:r>
              <a:rPr lang="en-US" dirty="0" err="1" smtClean="0"/>
              <a:t>wasInfluencedBy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5791200" y="2667000"/>
            <a:ext cx="1770293" cy="120032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wasStartedBy</a:t>
            </a:r>
            <a:endParaRPr lang="en-US" dirty="0" smtClean="0"/>
          </a:p>
          <a:p>
            <a:pPr algn="ctr"/>
            <a:r>
              <a:rPr lang="en-US" dirty="0" err="1" smtClean="0"/>
              <a:t>wasEndedBy</a:t>
            </a:r>
            <a:endParaRPr lang="en-US" dirty="0" smtClean="0"/>
          </a:p>
          <a:p>
            <a:pPr algn="ctr"/>
            <a:r>
              <a:rPr lang="en-US" dirty="0" smtClean="0"/>
              <a:t>Used</a:t>
            </a:r>
          </a:p>
          <a:p>
            <a:pPr algn="ctr"/>
            <a:r>
              <a:rPr lang="en-US" dirty="0" err="1" smtClean="0"/>
              <a:t>wasInfluencedBy</a:t>
            </a:r>
            <a:endParaRPr lang="en-US" dirty="0" smtClean="0"/>
          </a:p>
        </p:txBody>
      </p:sp>
      <p:cxnSp>
        <p:nvCxnSpPr>
          <p:cNvPr id="50" name="Shape 49"/>
          <p:cNvCxnSpPr>
            <a:stCxn id="5" idx="2"/>
            <a:endCxn id="5" idx="3"/>
          </p:cNvCxnSpPr>
          <p:nvPr/>
        </p:nvCxnSpPr>
        <p:spPr>
          <a:xfrm rot="5400000" flipH="1" flipV="1">
            <a:off x="7867650" y="4438650"/>
            <a:ext cx="533400" cy="800100"/>
          </a:xfrm>
          <a:prstGeom prst="curvedConnector4">
            <a:avLst>
              <a:gd name="adj1" fmla="val -108000"/>
              <a:gd name="adj2" fmla="val 128571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6553200" y="5410200"/>
            <a:ext cx="1770292" cy="9233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wasInformedBy</a:t>
            </a:r>
            <a:endParaRPr lang="en-US" dirty="0" smtClean="0"/>
          </a:p>
          <a:p>
            <a:pPr algn="ctr"/>
            <a:r>
              <a:rPr lang="en-US" dirty="0" err="1" smtClean="0"/>
              <a:t>wasInfluencedBy</a:t>
            </a:r>
            <a:endParaRPr lang="en-US" dirty="0" smtClean="0"/>
          </a:p>
          <a:p>
            <a:pPr algn="ctr"/>
            <a:r>
              <a:rPr lang="en-US" dirty="0" err="1" smtClean="0"/>
              <a:t>wasStartedBy</a:t>
            </a:r>
            <a:endParaRPr lang="en-US" dirty="0"/>
          </a:p>
        </p:txBody>
      </p:sp>
      <p:cxnSp>
        <p:nvCxnSpPr>
          <p:cNvPr id="61" name="Shape 60"/>
          <p:cNvCxnSpPr>
            <a:stCxn id="7" idx="1"/>
            <a:endCxn id="7" idx="2"/>
          </p:cNvCxnSpPr>
          <p:nvPr/>
        </p:nvCxnSpPr>
        <p:spPr>
          <a:xfrm rot="10800000" flipH="1" flipV="1">
            <a:off x="838200" y="4686300"/>
            <a:ext cx="685800" cy="571500"/>
          </a:xfrm>
          <a:prstGeom prst="curvedConnector4">
            <a:avLst>
              <a:gd name="adj1" fmla="val -76000"/>
              <a:gd name="adj2" fmla="val 1672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685800" y="5562600"/>
            <a:ext cx="1797993" cy="646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 smtClean="0"/>
              <a:t>actedOnBehalfOf</a:t>
            </a:r>
            <a:endParaRPr lang="en-US" dirty="0" smtClean="0"/>
          </a:p>
          <a:p>
            <a:r>
              <a:rPr lang="en-US" dirty="0" err="1" smtClean="0"/>
              <a:t>wasInfluencedBy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52600" y="152400"/>
            <a:ext cx="5410200" cy="914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OPM Domain Specialization: Workflow, Web, Biology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752600" y="1219200"/>
            <a:ext cx="5410200" cy="914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OPM Essential Profiles: Collections, Attribution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752600" y="2286000"/>
            <a:ext cx="5410200" cy="914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OPM Abstract Model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 rot="16200000">
            <a:off x="-304800" y="1219200"/>
            <a:ext cx="3048000" cy="914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Technology Bindings: XML schema, mapping to RDF, and OWL Ontology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 rot="16200000">
            <a:off x="6172200" y="1219200"/>
            <a:ext cx="3048000" cy="914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OPM based APIs: provenance access, embedding, querying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6200" y="3429000"/>
            <a:ext cx="5410200" cy="1371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PROV-DM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6200" y="2438400"/>
            <a:ext cx="1447800" cy="914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PROV-O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057400" y="2438400"/>
            <a:ext cx="1447800" cy="914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PROV-XML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038600" y="2438400"/>
            <a:ext cx="1447800" cy="914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Other Serialization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52400" y="3505200"/>
            <a:ext cx="1524000" cy="533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PROV-CONSTRAINTS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52400" y="4191000"/>
            <a:ext cx="1524000" cy="533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PROV-SEM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038600" y="3657600"/>
            <a:ext cx="1219200" cy="838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PROV-N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6477000" y="2438400"/>
            <a:ext cx="838200" cy="2362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PROV-LINKS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5562600" y="2438400"/>
            <a:ext cx="838200" cy="2362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PROV-DC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7391400" y="2438400"/>
            <a:ext cx="838200" cy="2362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PROV-AQ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584</TotalTime>
  <Words>343</Words>
  <Application>Microsoft Office PowerPoint</Application>
  <PresentationFormat>On-screen Show (4:3)</PresentationFormat>
  <Paragraphs>228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Kohwalter</dc:creator>
  <cp:lastModifiedBy>Kohwalter</cp:lastModifiedBy>
  <cp:revision>51</cp:revision>
  <dcterms:created xsi:type="dcterms:W3CDTF">2013-04-29T16:18:52Z</dcterms:created>
  <dcterms:modified xsi:type="dcterms:W3CDTF">2013-05-01T22:52:43Z</dcterms:modified>
</cp:coreProperties>
</file>