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5/1/2013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  <a:endParaRPr lang="en-US" sz="1050" dirty="0" smtClean="0"/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Ag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  <a:endParaRPr lang="en-US" sz="105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P2</a:t>
            </a:r>
            <a:endParaRPr lang="en-US" sz="105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P1</a:t>
            </a:r>
            <a:endParaRPr lang="en-US" sz="105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A2</a:t>
            </a:r>
            <a:endParaRPr lang="en-US" sz="1050" dirty="0" smtClean="0"/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A1</a:t>
            </a:r>
            <a:endParaRPr lang="en-US" sz="1050" dirty="0" smtClean="0"/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</a:t>
            </a:r>
            <a:r>
              <a:rPr lang="en-US" sz="1400" dirty="0" smtClean="0"/>
              <a:t>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 smtClean="0"/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 smtClean="0"/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  <a:endParaRPr lang="en-US" sz="1050" dirty="0" smtClean="0"/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302</Words>
  <Application>Microsoft Office PowerPoint</Application>
  <PresentationFormat>On-screen Show (4:3)</PresentationFormat>
  <Paragraphs>208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45</cp:revision>
  <dcterms:created xsi:type="dcterms:W3CDTF">2013-04-29T16:18:52Z</dcterms:created>
  <dcterms:modified xsi:type="dcterms:W3CDTF">2013-05-01T16:29:14Z</dcterms:modified>
</cp:coreProperties>
</file>