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438400"/>
            <a:ext cx="146642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 Attack Roll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Create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147" idx="3"/>
            <a:endCxn id="8" idx="0"/>
          </p:cNvCxnSpPr>
          <p:nvPr/>
        </p:nvCxnSpPr>
        <p:spPr>
          <a:xfrm flipH="1" flipV="1">
            <a:off x="2895600" y="3352800"/>
            <a:ext cx="4648200" cy="381000"/>
          </a:xfrm>
          <a:prstGeom prst="bentConnector4">
            <a:avLst>
              <a:gd name="adj1" fmla="val -4918"/>
              <a:gd name="adj2" fmla="val 736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24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545</Words>
  <Application>Microsoft Office PowerPoint</Application>
  <PresentationFormat>On-screen Show (4:3)</PresentationFormat>
  <Paragraphs>316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77</cp:revision>
  <dcterms:created xsi:type="dcterms:W3CDTF">2013-04-29T16:18:52Z</dcterms:created>
  <dcterms:modified xsi:type="dcterms:W3CDTF">2013-07-18T21:02:31Z</dcterms:modified>
</cp:coreProperties>
</file>