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EEF0-A32C-4E5F-B949-74BE1D364500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45F3-C4A9-49FA-9375-03E21EF789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2590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Bring Provenance to Games</a:t>
            </a:r>
          </a:p>
          <a:p>
            <a:pPr lvl="1"/>
            <a:r>
              <a:rPr lang="en-US" dirty="0" smtClean="0"/>
              <a:t>Analysis using Provenance techniques</a:t>
            </a:r>
          </a:p>
          <a:p>
            <a:pPr lvl="1"/>
            <a:r>
              <a:rPr lang="en-US" dirty="0" smtClean="0"/>
              <a:t>Provenance Graph</a:t>
            </a:r>
          </a:p>
          <a:p>
            <a:pPr lvl="2"/>
            <a:r>
              <a:rPr lang="en-US" dirty="0" smtClean="0"/>
              <a:t>Action-flow</a:t>
            </a:r>
          </a:p>
          <a:p>
            <a:r>
              <a:rPr lang="en-US" dirty="0" smtClean="0"/>
              <a:t>Analyze game-flow</a:t>
            </a:r>
          </a:p>
          <a:p>
            <a:pPr lvl="1"/>
            <a:r>
              <a:rPr lang="en-US" dirty="0" smtClean="0"/>
              <a:t>Identify divergence points</a:t>
            </a:r>
          </a:p>
          <a:p>
            <a:pPr lvl="1"/>
            <a:r>
              <a:rPr lang="en-US" dirty="0" smtClean="0"/>
              <a:t>Influences</a:t>
            </a:r>
          </a:p>
          <a:p>
            <a:r>
              <a:rPr lang="en-US" dirty="0" smtClean="0"/>
              <a:t>Understand cause-effect relations</a:t>
            </a:r>
          </a:p>
          <a:p>
            <a:pPr lvl="1"/>
            <a:r>
              <a:rPr lang="en-US" dirty="0" smtClean="0"/>
              <a:t>Events, actions, decisions, outcome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8575" y="3505200"/>
            <a:ext cx="36154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19200"/>
            <a:ext cx="3581400" cy="233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53200" y="1143000"/>
            <a:ext cx="1556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Provenance 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276600"/>
            <a:ext cx="211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Game-Provenance Model</a:t>
            </a:r>
            <a:endParaRPr lang="en-US" sz="14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10000"/>
            <a:ext cx="5056530" cy="20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Provenance in Games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 in Games</dc:title>
  <dc:creator>Kohwalter</dc:creator>
  <cp:lastModifiedBy>Kohwalter</cp:lastModifiedBy>
  <cp:revision>8</cp:revision>
  <dcterms:created xsi:type="dcterms:W3CDTF">2012-10-30T21:42:21Z</dcterms:created>
  <dcterms:modified xsi:type="dcterms:W3CDTF">2012-10-30T22:20:58Z</dcterms:modified>
</cp:coreProperties>
</file>