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29600" y="3657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86075" cy="22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3657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438400" y="3657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17" name="Straight Arrow Connector 16"/>
          <p:cNvCxnSpPr>
            <a:stCxn id="150" idx="2"/>
            <a:endCxn id="10" idx="6"/>
          </p:cNvCxnSpPr>
          <p:nvPr/>
        </p:nvCxnSpPr>
        <p:spPr>
          <a:xfrm flipH="1">
            <a:off x="3200400" y="40386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7" idx="3"/>
          </p:cNvCxnSpPr>
          <p:nvPr/>
        </p:nvCxnSpPr>
        <p:spPr>
          <a:xfrm flipH="1">
            <a:off x="914400" y="4038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ctagon 25"/>
          <p:cNvSpPr/>
          <p:nvPr/>
        </p:nvSpPr>
        <p:spPr>
          <a:xfrm>
            <a:off x="3810000" y="54864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Ag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55" idx="1"/>
            <a:endCxn id="26" idx="1"/>
          </p:cNvCxnSpPr>
          <p:nvPr/>
        </p:nvCxnSpPr>
        <p:spPr>
          <a:xfrm flipH="1">
            <a:off x="4572000" y="6019800"/>
            <a:ext cx="1752600" cy="5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324600" y="5638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cxnSp>
        <p:nvCxnSpPr>
          <p:cNvPr id="56" name="Straight Arrow Connector 55"/>
          <p:cNvCxnSpPr>
            <a:stCxn id="5" idx="2"/>
            <a:endCxn id="55" idx="3"/>
          </p:cNvCxnSpPr>
          <p:nvPr/>
        </p:nvCxnSpPr>
        <p:spPr>
          <a:xfrm flipH="1">
            <a:off x="7086600" y="4419600"/>
            <a:ext cx="15240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1"/>
            <a:endCxn id="10" idx="5"/>
          </p:cNvCxnSpPr>
          <p:nvPr/>
        </p:nvCxnSpPr>
        <p:spPr>
          <a:xfrm flipH="1" flipV="1">
            <a:off x="3088808" y="4308008"/>
            <a:ext cx="3235792" cy="1711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10200" y="36576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066800" y="3657600"/>
            <a:ext cx="142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7467600" y="55626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620000" y="373380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638800" y="541020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724400" y="6019800"/>
            <a:ext cx="1412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wasControlledBy</a:t>
            </a:r>
            <a:endParaRPr lang="en-US" sz="1400" dirty="0"/>
          </a:p>
        </p:txBody>
      </p:sp>
      <p:cxnSp>
        <p:nvCxnSpPr>
          <p:cNvPr id="95" name="Shape 94"/>
          <p:cNvCxnSpPr>
            <a:stCxn id="150" idx="0"/>
            <a:endCxn id="7" idx="0"/>
          </p:cNvCxnSpPr>
          <p:nvPr/>
        </p:nvCxnSpPr>
        <p:spPr>
          <a:xfrm rot="16200000" flipV="1">
            <a:off x="2781300" y="1409700"/>
            <a:ext cx="12700" cy="44958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200400" y="3124200"/>
            <a:ext cx="1510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*</a:t>
            </a:r>
            <a:endParaRPr lang="en-US" sz="1400" dirty="0"/>
          </a:p>
        </p:txBody>
      </p:sp>
      <p:cxnSp>
        <p:nvCxnSpPr>
          <p:cNvPr id="102" name="Elbow Connector 101"/>
          <p:cNvCxnSpPr>
            <a:stCxn id="5" idx="2"/>
            <a:endCxn id="7" idx="2"/>
          </p:cNvCxnSpPr>
          <p:nvPr/>
        </p:nvCxnSpPr>
        <p:spPr>
          <a:xfrm rot="5400000">
            <a:off x="4572000" y="381000"/>
            <a:ext cx="12700" cy="8077200"/>
          </a:xfrm>
          <a:prstGeom prst="bentConnector3">
            <a:avLst>
              <a:gd name="adj1" fmla="val 619200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19200" y="4876800"/>
            <a:ext cx="1421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r>
              <a:rPr lang="en-US" sz="1400" dirty="0" smtClean="0"/>
              <a:t>*</a:t>
            </a:r>
            <a:endParaRPr lang="en-US" sz="1400" dirty="0"/>
          </a:p>
        </p:txBody>
      </p:sp>
      <p:cxnSp>
        <p:nvCxnSpPr>
          <p:cNvPr id="124" name="Elbow Connector 123"/>
          <p:cNvCxnSpPr>
            <a:stCxn id="5" idx="0"/>
            <a:endCxn id="10" idx="0"/>
          </p:cNvCxnSpPr>
          <p:nvPr/>
        </p:nvCxnSpPr>
        <p:spPr>
          <a:xfrm rot="16200000" flipV="1">
            <a:off x="5715000" y="762000"/>
            <a:ext cx="12700" cy="5791200"/>
          </a:xfrm>
          <a:prstGeom prst="bentConnector3">
            <a:avLst>
              <a:gd name="adj1" fmla="val 496800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67400" y="274320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sed*</a:t>
            </a:r>
            <a:endParaRPr lang="en-US" sz="1400" dirty="0"/>
          </a:p>
        </p:txBody>
      </p:sp>
      <p:sp>
        <p:nvSpPr>
          <p:cNvPr id="150" name="Oval 149"/>
          <p:cNvSpPr/>
          <p:nvPr/>
        </p:nvSpPr>
        <p:spPr>
          <a:xfrm>
            <a:off x="4648200" y="3657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r>
              <a:rPr lang="en-US" sz="2400" baseline="-25000" dirty="0"/>
              <a:t>2</a:t>
            </a:r>
          </a:p>
        </p:txBody>
      </p:sp>
      <p:sp>
        <p:nvSpPr>
          <p:cNvPr id="155" name="Oval 154"/>
          <p:cNvSpPr/>
          <p:nvPr/>
        </p:nvSpPr>
        <p:spPr>
          <a:xfrm>
            <a:off x="6781800" y="3657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cxnSp>
        <p:nvCxnSpPr>
          <p:cNvPr id="156" name="Straight Arrow Connector 155"/>
          <p:cNvCxnSpPr>
            <a:stCxn id="155" idx="2"/>
            <a:endCxn id="150" idx="6"/>
          </p:cNvCxnSpPr>
          <p:nvPr/>
        </p:nvCxnSpPr>
        <p:spPr>
          <a:xfrm flipH="1">
            <a:off x="5410200" y="4038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" idx="1"/>
            <a:endCxn id="155" idx="6"/>
          </p:cNvCxnSpPr>
          <p:nvPr/>
        </p:nvCxnSpPr>
        <p:spPr>
          <a:xfrm flipH="1">
            <a:off x="7543800" y="4038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3276600" y="36576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cxnSp>
        <p:nvCxnSpPr>
          <p:cNvPr id="211" name="Elbow Connector 210"/>
          <p:cNvCxnSpPr>
            <a:stCxn id="155" idx="4"/>
            <a:endCxn id="10" idx="4"/>
          </p:cNvCxnSpPr>
          <p:nvPr/>
        </p:nvCxnSpPr>
        <p:spPr>
          <a:xfrm rot="5400000">
            <a:off x="4991100" y="2247900"/>
            <a:ext cx="12700" cy="4343400"/>
          </a:xfrm>
          <a:prstGeom prst="bentConnector3">
            <a:avLst>
              <a:gd name="adj1" fmla="val 424800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343400" y="4648200"/>
            <a:ext cx="150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r>
              <a:rPr lang="en-US" sz="1400" dirty="0" smtClean="0"/>
              <a:t>*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4572000" y="4572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5222408" y="4114800"/>
            <a:ext cx="340192" cy="568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953000" y="25146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6670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486400" y="4343400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(dessert)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(dessert)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800" y="3200400"/>
            <a:ext cx="174682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1600200"/>
            <a:ext cx="176631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200971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wasAssociatedWith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19800" y="2819400"/>
            <a:ext cx="145693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149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29</cp:revision>
  <dcterms:created xsi:type="dcterms:W3CDTF">2013-04-29T16:18:52Z</dcterms:created>
  <dcterms:modified xsi:type="dcterms:W3CDTF">2013-04-30T00:14:30Z</dcterms:modified>
</cp:coreProperties>
</file>