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9" r:id="rId4"/>
    <p:sldId id="280" r:id="rId5"/>
    <p:sldId id="284" r:id="rId6"/>
    <p:sldId id="282" r:id="rId7"/>
    <p:sldId id="283" r:id="rId8"/>
    <p:sldId id="286" r:id="rId9"/>
    <p:sldId id="287" r:id="rId10"/>
    <p:sldId id="288" r:id="rId11"/>
    <p:sldId id="289" r:id="rId12"/>
    <p:sldId id="27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agio" initials="V" lastIdx="1" clrIdx="0">
    <p:extLst>
      <p:ext uri="{19B8F6BF-5375-455C-9EA6-DF929625EA0E}">
        <p15:presenceInfo xmlns:p15="http://schemas.microsoft.com/office/powerpoint/2012/main" userId="Visa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5316" autoAdjust="0"/>
  </p:normalViewPr>
  <p:slideViewPr>
    <p:cSldViewPr>
      <p:cViewPr varScale="1">
        <p:scale>
          <a:sx n="63" d="100"/>
          <a:sy n="63" d="100"/>
        </p:scale>
        <p:origin x="13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F7DF-78E5-416E-9CFC-6444109AD54B}" type="datetimeFigureOut">
              <a:rPr lang="pt-BR" smtClean="0"/>
              <a:pPr/>
              <a:t>11/08/2015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6768D-756A-4A93-AFB3-3AF6428EC1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2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2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3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51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67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8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05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3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51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6768D-756A-4A93-AFB3-3AF6428EC1F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8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4"/>
          <p:cNvSpPr>
            <a:spLocks noGrp="1"/>
          </p:cNvSpPr>
          <p:nvPr userDrawn="1">
            <p:ph type="ctrTitle"/>
          </p:nvPr>
        </p:nvSpPr>
        <p:spPr>
          <a:xfrm>
            <a:off x="0" y="0"/>
            <a:ext cx="9144000" cy="2214577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4" descr="http://www.ic.uff.br/~leomurta/images/IC-logo2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778000"/>
            <a:ext cx="1496509" cy="1080000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 userDrawn="1"/>
        </p:nvSpPr>
        <p:spPr>
          <a:xfrm>
            <a:off x="1475656" y="5758544"/>
            <a:ext cx="7668344" cy="109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0" y="575938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ubtítulo 5"/>
          <p:cNvSpPr>
            <a:spLocks noGrp="1"/>
          </p:cNvSpPr>
          <p:nvPr userDrawn="1">
            <p:ph type="subTitle" idx="1"/>
          </p:nvPr>
        </p:nvSpPr>
        <p:spPr>
          <a:xfrm>
            <a:off x="1475656" y="5778000"/>
            <a:ext cx="7668344" cy="1080000"/>
          </a:xfrm>
          <a:noFill/>
          <a:ln w="38100">
            <a:noFill/>
          </a:ln>
        </p:spPr>
        <p:txBody>
          <a:bodyPr anchor="ctr">
            <a:normAutofit lnSpcReduction="10000"/>
          </a:bodyPr>
          <a:lstStyle>
            <a:lvl1pPr algn="ctr">
              <a:buNone/>
              <a:defRPr/>
            </a:lvl1pPr>
          </a:lstStyle>
          <a:p>
            <a:r>
              <a:rPr lang="en-US" smtClean="0">
                <a:solidFill>
                  <a:schemeClr val="tx1"/>
                </a:solidFill>
              </a:rPr>
              <a:t>Click to edit Master subtitle style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844" y="1714488"/>
            <a:ext cx="8858312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-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 err="1" smtClean="0"/>
              <a:t>Troy</a:t>
            </a:r>
            <a:r>
              <a:rPr lang="pt-BR" dirty="0" smtClean="0"/>
              <a:t>  </a:t>
            </a:r>
            <a:r>
              <a:rPr lang="pt-BR" dirty="0" err="1" smtClean="0"/>
              <a:t>Kohwalter</a:t>
            </a:r>
            <a:endParaRPr lang="pt-BR" dirty="0" smtClean="0"/>
          </a:p>
          <a:p>
            <a:r>
              <a:rPr lang="pt-BR" dirty="0" smtClean="0"/>
              <a:t>Catarina Costa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4928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ICSE 2017 PhD and Young Researchers Warm Up Symposium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104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AAA623A-5D3C-471A-939B-3DC944CAB21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7896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210550" y="0"/>
            <a:ext cx="9334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Predição estatística do tempo de viagem com dados históricos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Alessandro </a:t>
            </a:r>
            <a:r>
              <a:rPr lang="en-US" dirty="0" err="1" smtClean="0"/>
              <a:t>Campello</a:t>
            </a:r>
            <a:endParaRPr lang="en-US" dirty="0" smtClean="0"/>
          </a:p>
          <a:p>
            <a:r>
              <a:rPr lang="en-US" sz="1800" dirty="0" err="1" smtClean="0"/>
              <a:t>Orientador</a:t>
            </a:r>
            <a:r>
              <a:rPr lang="en-US" sz="1800" dirty="0" smtClean="0"/>
              <a:t>: Leonardo </a:t>
            </a:r>
            <a:r>
              <a:rPr lang="en-US" sz="1800" dirty="0" err="1" smtClean="0"/>
              <a:t>Murta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de Desenvolvimento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866888"/>
            <a:ext cx="8382000" cy="422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Etapa 1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Escolher: Horário, linha, ponto origem e destino</a:t>
            </a:r>
          </a:p>
          <a:p>
            <a:r>
              <a:rPr lang="pt-BR" dirty="0" smtClean="0"/>
              <a:t>Etapa 2:</a:t>
            </a:r>
          </a:p>
          <a:p>
            <a:pPr lvl="1"/>
            <a:r>
              <a:rPr lang="pt-BR" dirty="0" smtClean="0"/>
              <a:t>Usuário clica em qualquer ponto do mapa e não precisa informar a linha</a:t>
            </a:r>
          </a:p>
          <a:p>
            <a:r>
              <a:rPr lang="pt-BR" dirty="0" smtClean="0"/>
              <a:t>Etapa 3:</a:t>
            </a:r>
          </a:p>
          <a:p>
            <a:pPr lvl="1"/>
            <a:r>
              <a:rPr lang="pt-BR" dirty="0" smtClean="0"/>
              <a:t>Adicionar customizações</a:t>
            </a:r>
          </a:p>
          <a:p>
            <a:endParaRPr lang="pt-BR" dirty="0" smtClean="0"/>
          </a:p>
          <a:p>
            <a:endParaRPr lang="pt-BR" dirty="0"/>
          </a:p>
          <a:p>
            <a:pPr marL="457200" lvl="1" indent="0">
              <a:buNone/>
            </a:pPr>
            <a:endParaRPr lang="pt-BR" sz="14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81400" y="3124186"/>
            <a:ext cx="5257800" cy="259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33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Customizações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866888"/>
            <a:ext cx="8382000" cy="453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Estimar tempo de </a:t>
            </a:r>
            <a:r>
              <a:rPr lang="pt-BR" dirty="0"/>
              <a:t>demora do </a:t>
            </a:r>
            <a:r>
              <a:rPr lang="pt-BR" dirty="0" smtClean="0"/>
              <a:t>ônibus</a:t>
            </a:r>
          </a:p>
          <a:p>
            <a:r>
              <a:rPr lang="pt-BR" dirty="0" smtClean="0"/>
              <a:t>Alterar intervalo de confiança</a:t>
            </a:r>
          </a:p>
          <a:p>
            <a:r>
              <a:rPr lang="pt-BR" dirty="0"/>
              <a:t>Escolha de </a:t>
            </a:r>
            <a:r>
              <a:rPr lang="pt-BR" dirty="0" smtClean="0"/>
              <a:t>linhas</a:t>
            </a:r>
          </a:p>
          <a:p>
            <a:r>
              <a:rPr lang="pt-BR" dirty="0"/>
              <a:t>Caminho a pé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sz="14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81400" y="3124186"/>
            <a:ext cx="5257800" cy="259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</p:txBody>
      </p:sp>
      <p:pic>
        <p:nvPicPr>
          <p:cNvPr id="4098" name="Picture 2" descr="http://www.runningtowork.co.uk/wp-content/uploads/2012/02/12342377-cartoon-illustration-of-a-man-chasing-a-b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67062"/>
            <a:ext cx="38100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Obrigado!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Alessandro </a:t>
            </a:r>
            <a:r>
              <a:rPr lang="en-US" dirty="0" err="1" smtClean="0"/>
              <a:t>Campello</a:t>
            </a:r>
            <a:endParaRPr lang="en-US" dirty="0" smtClean="0"/>
          </a:p>
          <a:p>
            <a:r>
              <a:rPr lang="en-US" sz="2200" dirty="0"/>
              <a:t>Email: campello.al@gmail.com</a:t>
            </a:r>
            <a:endParaRPr lang="en-US" sz="2200" dirty="0" smtClean="0"/>
          </a:p>
          <a:p>
            <a:r>
              <a:rPr lang="en-US" sz="1800" dirty="0" err="1" smtClean="0"/>
              <a:t>Orientador</a:t>
            </a:r>
            <a:r>
              <a:rPr lang="en-US" sz="1800" dirty="0" smtClean="0"/>
              <a:t>: Leonardo </a:t>
            </a:r>
            <a:r>
              <a:rPr lang="en-US" sz="1800" dirty="0" err="1" smtClean="0"/>
              <a:t>Murta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32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511"/>
            <a:ext cx="8543956" cy="4738885"/>
          </a:xfrm>
        </p:spPr>
        <p:txBody>
          <a:bodyPr>
            <a:normAutofit/>
          </a:bodyPr>
          <a:lstStyle/>
          <a:p>
            <a:r>
              <a:rPr lang="pt-BR" sz="3300" dirty="0" smtClean="0"/>
              <a:t>Motivação</a:t>
            </a:r>
          </a:p>
          <a:p>
            <a:r>
              <a:rPr lang="pt-BR" sz="3300" dirty="0" smtClean="0"/>
              <a:t>Proposta</a:t>
            </a:r>
          </a:p>
          <a:p>
            <a:r>
              <a:rPr lang="pt-BR" dirty="0" smtClean="0"/>
              <a:t>Intervalo de Confiança</a:t>
            </a:r>
          </a:p>
          <a:p>
            <a:r>
              <a:rPr lang="pt-BR" dirty="0" smtClean="0"/>
              <a:t>Tecnologias Utilizadas</a:t>
            </a:r>
          </a:p>
          <a:p>
            <a:r>
              <a:rPr lang="pt-BR" dirty="0" smtClean="0"/>
              <a:t>Algoritmo</a:t>
            </a:r>
          </a:p>
          <a:p>
            <a:r>
              <a:rPr lang="pt-BR" dirty="0" smtClean="0"/>
              <a:t>Etapas de Desenvolvimento</a:t>
            </a:r>
          </a:p>
          <a:p>
            <a:r>
              <a:rPr lang="pt-BR" dirty="0" smtClean="0"/>
              <a:t>Customizações</a:t>
            </a:r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5122" name="Picture 2" descr="http://www.davidleonard.net/wp-content/uploads/2013/07/List-Long-Carto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503357" cy="31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43050"/>
            <a:ext cx="7086600" cy="4938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Sair meia hora antes e chegar uma hora mais cedo?</a:t>
            </a:r>
          </a:p>
          <a:p>
            <a:r>
              <a:rPr lang="pt-BR" dirty="0" smtClean="0"/>
              <a:t>Chance de atrasar?</a:t>
            </a:r>
          </a:p>
          <a:p>
            <a:r>
              <a:rPr lang="pt-BR" dirty="0" smtClean="0"/>
              <a:t>Qual ônibus pegar?</a:t>
            </a:r>
          </a:p>
          <a:p>
            <a:r>
              <a:rPr lang="pt-BR" dirty="0" smtClean="0"/>
              <a:t>Economizar tempo</a:t>
            </a:r>
          </a:p>
        </p:txBody>
      </p:sp>
      <p:pic>
        <p:nvPicPr>
          <p:cNvPr id="11" name="Picture 2" descr="http://www.michellehenry.fr/trafficj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26" y="3352801"/>
            <a:ext cx="4245186" cy="2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0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3136" y="1802054"/>
            <a:ext cx="6272463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Adicionar módulo de predição estatística de tempo</a:t>
            </a:r>
          </a:p>
          <a:p>
            <a:r>
              <a:rPr lang="pt-BR" dirty="0" smtClean="0"/>
              <a:t>Dados disponibilizados pela prefeitura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9" name="Picture 6" descr="http://img3.wikia.nocookie.net/__cb20100404145521/unededdneddycartoonnetwork/images/f/fa/Dexter_thin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13" y="3237730"/>
            <a:ext cx="28765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37066" y="1866888"/>
            <a:ext cx="5702133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 os dados, sabe-se o tempo de viagem entre dois </a:t>
            </a:r>
            <a:r>
              <a:rPr lang="pt-BR" dirty="0" smtClean="0"/>
              <a:t>pontos</a:t>
            </a:r>
          </a:p>
          <a:p>
            <a:r>
              <a:rPr lang="pt-BR" dirty="0" smtClean="0"/>
              <a:t>Usuário escolhe ponto de origem, destino e horário</a:t>
            </a:r>
          </a:p>
          <a:p>
            <a:r>
              <a:rPr lang="pt-BR" dirty="0" smtClean="0"/>
              <a:t>Estima-se um intervalo de confiança para o tempo de viagem</a:t>
            </a:r>
          </a:p>
          <a:p>
            <a:endParaRPr lang="pt-BR" dirty="0"/>
          </a:p>
        </p:txBody>
      </p:sp>
      <p:pic>
        <p:nvPicPr>
          <p:cNvPr id="13" name="Picture 2" descr="http://static.tumblr.com/simmacu/1Cimcxgun/idea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2" y="1866888"/>
            <a:ext cx="2663825" cy="364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Intervalo de Confiança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866888"/>
            <a:ext cx="8382000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030" name="Picture 6" descr="http://2.bp.blogspot.com/_vryV-MrGZv8/TRyJ4iKqmpI/AAAAAAAAAFI/VOZ7rtie9-c/s1600/f%25C3%25B3rmu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84" y="1947359"/>
            <a:ext cx="5791232" cy="28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Intervalo de Confiança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866888"/>
            <a:ext cx="8382000" cy="19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Grande conjunto de amostras</a:t>
            </a:r>
          </a:p>
          <a:p>
            <a:r>
              <a:rPr lang="pt-BR" dirty="0" smtClean="0"/>
              <a:t>Dias da semana, mês, feriados...</a:t>
            </a:r>
          </a:p>
          <a:p>
            <a:r>
              <a:rPr lang="pt-BR" dirty="0"/>
              <a:t>Entrevista de Emprego x </a:t>
            </a:r>
            <a:r>
              <a:rPr lang="pt-BR" dirty="0" smtClean="0"/>
              <a:t>Churrasco</a:t>
            </a:r>
            <a:endParaRPr lang="pt-BR" sz="1800" dirty="0"/>
          </a:p>
          <a:p>
            <a:endParaRPr lang="pt-BR" sz="1800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7170" name="Picture 2" descr="http://www.kkbe.org/uploads/images/Calendar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" y="3849671"/>
            <a:ext cx="2511457" cy="251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581400" y="3124186"/>
            <a:ext cx="5257800" cy="259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134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96975" y="5446628"/>
            <a:ext cx="656387" cy="186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81400" y="3124186"/>
            <a:ext cx="5257800" cy="259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</p:txBody>
      </p:sp>
      <p:pic>
        <p:nvPicPr>
          <p:cNvPr id="1026" name="Picture 2" descr="http://presentations-thesteve0.rhcloud.com/comparespatial/img/postgi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120091"/>
            <a:ext cx="25050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loud51.com/wp-content/uploads/2015/06/ruby-on-rai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117" y="1866888"/>
            <a:ext cx="2360629" cy="23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profile_images/566336027027992576/cwzjzCM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69"/>
            <a:ext cx="2079625" cy="20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96913" y="4970109"/>
            <a:ext cx="1817687" cy="516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3" name="Picture 2" descr="http://i.stack.imgur.com/Mmww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74" y="4820463"/>
            <a:ext cx="815582" cy="8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hadoopcraft.com/wp-content/uploads/2014/10/java_logo_640_large_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44" y="2668339"/>
            <a:ext cx="1031875" cy="8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encrypted-tbn3.gstatic.com/images?q=tbn:ANd9GcQd8U7kTtza7sW0BYbRKaD-ZlICQcWXmiFFpxMViHlZJzuVs3Rj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10838"/>
            <a:ext cx="1374434" cy="91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Alessandro Campello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Predição estatística do tempo de viagem com dados históricos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866888"/>
            <a:ext cx="6096000" cy="437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pt-BR" sz="2400" dirty="0" smtClean="0"/>
              <a:t>Obter pontos de ônibus perto da origem (p1)</a:t>
            </a:r>
          </a:p>
          <a:p>
            <a:pPr>
              <a:spcAft>
                <a:spcPts val="1200"/>
              </a:spcAft>
            </a:pPr>
            <a:r>
              <a:rPr lang="pt-BR" sz="2400" dirty="0" smtClean="0"/>
              <a:t>Obter pontos de ônibus perto do destino (p2) que sejam das mesmas linhas de p1</a:t>
            </a:r>
          </a:p>
          <a:p>
            <a:pPr>
              <a:spcAft>
                <a:spcPts val="1200"/>
              </a:spcAft>
            </a:pPr>
            <a:r>
              <a:rPr lang="pt-BR" sz="2400" dirty="0" smtClean="0"/>
              <a:t>Para cada linha estimar o tempo de viagem (destino – origem)</a:t>
            </a:r>
          </a:p>
          <a:p>
            <a:pPr>
              <a:spcAft>
                <a:spcPts val="1200"/>
              </a:spcAft>
            </a:pPr>
            <a:r>
              <a:rPr lang="pt-BR" sz="2400" dirty="0" smtClean="0"/>
              <a:t>Calcular o intervalo de confiança de cada linha</a:t>
            </a:r>
          </a:p>
          <a:p>
            <a:endParaRPr lang="pt-BR" sz="2400" dirty="0" smtClean="0"/>
          </a:p>
          <a:p>
            <a:endParaRPr lang="pt-BR" sz="1400" dirty="0" smtClean="0"/>
          </a:p>
          <a:p>
            <a:endParaRPr lang="pt-BR" sz="1800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81400" y="3124186"/>
            <a:ext cx="5257800" cy="259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</p:txBody>
      </p:sp>
      <p:pic>
        <p:nvPicPr>
          <p:cNvPr id="2052" name="Picture 4" descr="https://mennoknight.files.wordpress.com/2013/06/thinking-man.jpg?w=299&amp;h=4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33" y="2420949"/>
            <a:ext cx="28479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f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uff</Template>
  <TotalTime>512</TotalTime>
  <Words>362</Words>
  <Application>Microsoft Office PowerPoint</Application>
  <PresentationFormat>Apresentação na tela (4:3)</PresentationFormat>
  <Paragraphs>112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uff</vt:lpstr>
      <vt:lpstr>Predição estatística do tempo de viagem com dados históricos</vt:lpstr>
      <vt:lpstr>Tópicos</vt:lpstr>
      <vt:lpstr>Motivação</vt:lpstr>
      <vt:lpstr>Proposta</vt:lpstr>
      <vt:lpstr>Proposta</vt:lpstr>
      <vt:lpstr>Intervalo de Confiança</vt:lpstr>
      <vt:lpstr>Intervalo de Confiança</vt:lpstr>
      <vt:lpstr>Tecnologias utilizadas</vt:lpstr>
      <vt:lpstr>Algoritmo</vt:lpstr>
      <vt:lpstr>Etapas de Desenvolvimento</vt:lpstr>
      <vt:lpstr>Customizações</vt:lpstr>
      <vt:lpstr>Obrigado!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ICSE 2017 PhD and Young Researchers Warm Up Symposium</dc:title>
  <dc:creator>Kohwalter</dc:creator>
  <cp:lastModifiedBy>Visagio</cp:lastModifiedBy>
  <cp:revision>55</cp:revision>
  <dcterms:created xsi:type="dcterms:W3CDTF">2014-10-19T17:38:59Z</dcterms:created>
  <dcterms:modified xsi:type="dcterms:W3CDTF">2015-08-11T13:29:31Z</dcterms:modified>
</cp:coreProperties>
</file>