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64008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4" autoAdjust="0"/>
    <p:restoredTop sz="94660"/>
  </p:normalViewPr>
  <p:slideViewPr>
    <p:cSldViewPr snapToGrid="0" snapToObjects="1">
      <p:cViewPr varScale="1">
        <p:scale>
          <a:sx n="142" d="100"/>
          <a:sy n="142" d="100"/>
        </p:scale>
        <p:origin x="-488" y="-112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0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73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0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5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3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5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2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1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0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4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0F1B-35A3-B747-8B47-11E14641885E}" type="datetimeFigureOut">
              <a:rPr lang="en-US" smtClean="0"/>
              <a:t>1/21/13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6556-6B77-2448-876E-B32D0C7AB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66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008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640080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640080" rtl="0" eaLnBrk="1" latinLnBrk="0" hangingPunct="1">
        <a:spcBef>
          <a:spcPct val="20000"/>
        </a:spcBef>
        <a:buFont typeface="Arial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640080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64008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640080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64008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64008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Elbow Connector 332"/>
          <p:cNvCxnSpPr>
            <a:stCxn id="38" idx="3"/>
            <a:endCxn id="242" idx="1"/>
          </p:cNvCxnSpPr>
          <p:nvPr/>
        </p:nvCxnSpPr>
        <p:spPr>
          <a:xfrm>
            <a:off x="3971993" y="7200231"/>
            <a:ext cx="5010618" cy="23274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Elbow Connector 324"/>
          <p:cNvCxnSpPr>
            <a:stCxn id="38" idx="3"/>
            <a:endCxn id="229" idx="1"/>
          </p:cNvCxnSpPr>
          <p:nvPr/>
        </p:nvCxnSpPr>
        <p:spPr>
          <a:xfrm flipV="1">
            <a:off x="3971993" y="4735986"/>
            <a:ext cx="5010618" cy="2464245"/>
          </a:xfrm>
          <a:prstGeom prst="bentConnector3">
            <a:avLst>
              <a:gd name="adj1" fmla="val 4875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8" idx="3"/>
            <a:endCxn id="108" idx="1"/>
          </p:cNvCxnSpPr>
          <p:nvPr/>
        </p:nvCxnSpPr>
        <p:spPr>
          <a:xfrm flipV="1">
            <a:off x="1964513" y="4104478"/>
            <a:ext cx="2885798" cy="260898"/>
          </a:xfrm>
          <a:prstGeom prst="bentConnector3">
            <a:avLst>
              <a:gd name="adj1" fmla="val 75723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Alternate Process 3"/>
          <p:cNvSpPr/>
          <p:nvPr/>
        </p:nvSpPr>
        <p:spPr>
          <a:xfrm>
            <a:off x="709089" y="656870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/>
              <a:t>elements</a:t>
            </a:r>
          </a:p>
        </p:txBody>
      </p:sp>
      <p:sp>
        <p:nvSpPr>
          <p:cNvPr id="5" name="Predefined Process 4"/>
          <p:cNvSpPr/>
          <p:nvPr/>
        </p:nvSpPr>
        <p:spPr>
          <a:xfrm>
            <a:off x="709089" y="963471"/>
            <a:ext cx="1255428" cy="287751"/>
          </a:xfrm>
          <a:prstGeom prst="flowChartPredefined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elem_id</a:t>
            </a:r>
            <a:endParaRPr lang="en-US" sz="1100" b="1" dirty="0"/>
          </a:p>
        </p:txBody>
      </p:sp>
      <p:sp>
        <p:nvSpPr>
          <p:cNvPr id="6" name="Process 5"/>
          <p:cNvSpPr/>
          <p:nvPr/>
        </p:nvSpPr>
        <p:spPr>
          <a:xfrm>
            <a:off x="709089" y="1251222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symbol</a:t>
            </a:r>
            <a:endParaRPr lang="en-US" sz="1200" dirty="0"/>
          </a:p>
        </p:txBody>
      </p:sp>
      <p:sp>
        <p:nvSpPr>
          <p:cNvPr id="7" name="Alternate Process 6"/>
          <p:cNvSpPr/>
          <p:nvPr/>
        </p:nvSpPr>
        <p:spPr>
          <a:xfrm>
            <a:off x="709085" y="3920358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smtClean="0"/>
              <a:t>compounds</a:t>
            </a:r>
            <a:endParaRPr lang="en-US" sz="1200" b="1" dirty="0"/>
          </a:p>
        </p:txBody>
      </p:sp>
      <p:sp>
        <p:nvSpPr>
          <p:cNvPr id="8" name="Predefined Process 7"/>
          <p:cNvSpPr/>
          <p:nvPr/>
        </p:nvSpPr>
        <p:spPr>
          <a:xfrm>
            <a:off x="709085" y="4221500"/>
            <a:ext cx="1255428" cy="287751"/>
          </a:xfrm>
          <a:prstGeom prst="flowChartPredefined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comp_id</a:t>
            </a:r>
            <a:endParaRPr lang="en-US" sz="1100" b="1" dirty="0"/>
          </a:p>
        </p:txBody>
      </p:sp>
      <p:cxnSp>
        <p:nvCxnSpPr>
          <p:cNvPr id="11" name="Elbow Connector 10"/>
          <p:cNvCxnSpPr>
            <a:stCxn id="5" idx="3"/>
            <a:endCxn id="28" idx="1"/>
          </p:cNvCxnSpPr>
          <p:nvPr/>
        </p:nvCxnSpPr>
        <p:spPr>
          <a:xfrm>
            <a:off x="1964517" y="1107347"/>
            <a:ext cx="739347" cy="272680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rocess 11"/>
          <p:cNvSpPr/>
          <p:nvPr/>
        </p:nvSpPr>
        <p:spPr>
          <a:xfrm>
            <a:off x="709089" y="1568740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3" name="Process 12"/>
          <p:cNvSpPr/>
          <p:nvPr/>
        </p:nvSpPr>
        <p:spPr>
          <a:xfrm>
            <a:off x="709089" y="1886258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at_mass</a:t>
            </a:r>
            <a:endParaRPr lang="en-US" sz="1200" dirty="0"/>
          </a:p>
        </p:txBody>
      </p:sp>
      <p:sp>
        <p:nvSpPr>
          <p:cNvPr id="14" name="Process 13"/>
          <p:cNvSpPr/>
          <p:nvPr/>
        </p:nvSpPr>
        <p:spPr>
          <a:xfrm>
            <a:off x="709089" y="2203776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charge</a:t>
            </a:r>
            <a:endParaRPr lang="en-US" sz="1200" dirty="0"/>
          </a:p>
        </p:txBody>
      </p:sp>
      <p:sp>
        <p:nvSpPr>
          <p:cNvPr id="15" name="Process 14"/>
          <p:cNvSpPr/>
          <p:nvPr/>
        </p:nvSpPr>
        <p:spPr>
          <a:xfrm>
            <a:off x="709089" y="252842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valence</a:t>
            </a:r>
            <a:endParaRPr lang="en-US" sz="1200" dirty="0"/>
          </a:p>
        </p:txBody>
      </p:sp>
      <p:sp>
        <p:nvSpPr>
          <p:cNvPr id="16" name="Process 15"/>
          <p:cNvSpPr/>
          <p:nvPr/>
        </p:nvSpPr>
        <p:spPr>
          <a:xfrm>
            <a:off x="709089" y="284593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st_state</a:t>
            </a:r>
            <a:endParaRPr lang="en-US" sz="1200" dirty="0"/>
          </a:p>
        </p:txBody>
      </p:sp>
      <p:sp>
        <p:nvSpPr>
          <p:cNvPr id="17" name="Process 16"/>
          <p:cNvSpPr/>
          <p:nvPr/>
        </p:nvSpPr>
        <p:spPr>
          <a:xfrm>
            <a:off x="709089" y="316345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entropy</a:t>
            </a:r>
            <a:endParaRPr lang="en-US" sz="1200" dirty="0"/>
          </a:p>
        </p:txBody>
      </p:sp>
      <p:sp>
        <p:nvSpPr>
          <p:cNvPr id="18" name="Process 17"/>
          <p:cNvSpPr/>
          <p:nvPr/>
        </p:nvSpPr>
        <p:spPr>
          <a:xfrm>
            <a:off x="709085" y="482676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formula</a:t>
            </a:r>
            <a:endParaRPr lang="en-US" sz="1200" dirty="0"/>
          </a:p>
        </p:txBody>
      </p:sp>
      <p:sp>
        <p:nvSpPr>
          <p:cNvPr id="20" name="Process 19"/>
          <p:cNvSpPr/>
          <p:nvPr/>
        </p:nvSpPr>
        <p:spPr>
          <a:xfrm>
            <a:off x="709085" y="450925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1" name="Process 20"/>
          <p:cNvSpPr/>
          <p:nvPr/>
        </p:nvSpPr>
        <p:spPr>
          <a:xfrm>
            <a:off x="709083" y="7224800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22" name="Process 21"/>
          <p:cNvSpPr/>
          <p:nvPr/>
        </p:nvSpPr>
        <p:spPr>
          <a:xfrm>
            <a:off x="709089" y="6907282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ag_state</a:t>
            </a:r>
            <a:endParaRPr lang="en-US" sz="1200" dirty="0"/>
          </a:p>
        </p:txBody>
      </p:sp>
      <p:sp>
        <p:nvSpPr>
          <p:cNvPr id="23" name="Alternate Process 22"/>
          <p:cNvSpPr/>
          <p:nvPr/>
        </p:nvSpPr>
        <p:spPr>
          <a:xfrm>
            <a:off x="2703864" y="3395542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/>
              <a:t>c</a:t>
            </a:r>
            <a:r>
              <a:rPr lang="en-US" sz="1200" b="1" dirty="0" err="1" smtClean="0"/>
              <a:t>omp_elem</a:t>
            </a:r>
            <a:endParaRPr lang="en-US" sz="1200" b="1" dirty="0"/>
          </a:p>
        </p:txBody>
      </p:sp>
      <p:sp>
        <p:nvSpPr>
          <p:cNvPr id="28" name="Card 27"/>
          <p:cNvSpPr/>
          <p:nvPr/>
        </p:nvSpPr>
        <p:spPr>
          <a:xfrm>
            <a:off x="2703864" y="3701871"/>
            <a:ext cx="1255428" cy="264570"/>
          </a:xfrm>
          <a:prstGeom prst="flowChartPunchedCar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e</a:t>
            </a:r>
            <a:r>
              <a:rPr lang="en-US" sz="1100" b="1" dirty="0" err="1" smtClean="0"/>
              <a:t>lem_id</a:t>
            </a:r>
            <a:endParaRPr lang="en-US" sz="1100" b="1" dirty="0"/>
          </a:p>
        </p:txBody>
      </p:sp>
      <p:sp>
        <p:nvSpPr>
          <p:cNvPr id="29" name="Card 28"/>
          <p:cNvSpPr/>
          <p:nvPr/>
        </p:nvSpPr>
        <p:spPr>
          <a:xfrm>
            <a:off x="2703864" y="3966441"/>
            <a:ext cx="1255428" cy="26457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comp_id</a:t>
            </a:r>
            <a:endParaRPr lang="en-US" sz="1100" b="1" dirty="0"/>
          </a:p>
        </p:txBody>
      </p:sp>
      <p:cxnSp>
        <p:nvCxnSpPr>
          <p:cNvPr id="32" name="Elbow Connector 31"/>
          <p:cNvCxnSpPr>
            <a:stCxn id="8" idx="3"/>
            <a:endCxn id="29" idx="1"/>
          </p:cNvCxnSpPr>
          <p:nvPr/>
        </p:nvCxnSpPr>
        <p:spPr>
          <a:xfrm flipV="1">
            <a:off x="1964513" y="4098726"/>
            <a:ext cx="739351" cy="2666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Process 34"/>
          <p:cNvSpPr/>
          <p:nvPr/>
        </p:nvSpPr>
        <p:spPr>
          <a:xfrm>
            <a:off x="2703864" y="422552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stcoef</a:t>
            </a:r>
            <a:endParaRPr lang="en-US" sz="1200" dirty="0"/>
          </a:p>
        </p:txBody>
      </p:sp>
      <p:sp>
        <p:nvSpPr>
          <p:cNvPr id="37" name="Alternate Process 36"/>
          <p:cNvSpPr/>
          <p:nvPr/>
        </p:nvSpPr>
        <p:spPr>
          <a:xfrm>
            <a:off x="2716565" y="6753981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smtClean="0"/>
              <a:t>phases</a:t>
            </a:r>
            <a:endParaRPr lang="en-US" sz="1200" b="1" dirty="0"/>
          </a:p>
        </p:txBody>
      </p:sp>
      <p:sp>
        <p:nvSpPr>
          <p:cNvPr id="38" name="Predefined Process 37"/>
          <p:cNvSpPr/>
          <p:nvPr/>
        </p:nvSpPr>
        <p:spPr>
          <a:xfrm>
            <a:off x="2716565" y="7056355"/>
            <a:ext cx="1255428" cy="287751"/>
          </a:xfrm>
          <a:prstGeom prst="flowChartPredefined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39" name="Process 38"/>
          <p:cNvSpPr/>
          <p:nvPr/>
        </p:nvSpPr>
        <p:spPr>
          <a:xfrm>
            <a:off x="2716565" y="8297695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phaseparam</a:t>
            </a:r>
            <a:endParaRPr lang="en-US" sz="1200" dirty="0"/>
          </a:p>
        </p:txBody>
      </p:sp>
      <p:sp>
        <p:nvSpPr>
          <p:cNvPr id="40" name="Process 39"/>
          <p:cNvSpPr/>
          <p:nvPr/>
        </p:nvSpPr>
        <p:spPr>
          <a:xfrm>
            <a:off x="2716565" y="7344106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41" name="Process 40"/>
          <p:cNvSpPr/>
          <p:nvPr/>
        </p:nvSpPr>
        <p:spPr>
          <a:xfrm>
            <a:off x="2716565" y="7661624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42" name="Process 41"/>
          <p:cNvSpPr/>
          <p:nvPr/>
        </p:nvSpPr>
        <p:spPr>
          <a:xfrm>
            <a:off x="2716565" y="798017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ag_state</a:t>
            </a:r>
            <a:endParaRPr lang="en-US" sz="1200" dirty="0"/>
          </a:p>
        </p:txBody>
      </p:sp>
      <p:sp>
        <p:nvSpPr>
          <p:cNvPr id="45" name="Alternate Process 44"/>
          <p:cNvSpPr/>
          <p:nvPr/>
        </p:nvSpPr>
        <p:spPr>
          <a:xfrm>
            <a:off x="2703864" y="5212376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phase_dcomp</a:t>
            </a:r>
            <a:endParaRPr lang="en-US" sz="1200" b="1" dirty="0"/>
          </a:p>
        </p:txBody>
      </p:sp>
      <p:sp>
        <p:nvSpPr>
          <p:cNvPr id="46" name="Card 45"/>
          <p:cNvSpPr/>
          <p:nvPr/>
        </p:nvSpPr>
        <p:spPr>
          <a:xfrm>
            <a:off x="2703864" y="5507950"/>
            <a:ext cx="1255428" cy="264570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47" name="Card 46"/>
          <p:cNvSpPr/>
          <p:nvPr/>
        </p:nvSpPr>
        <p:spPr>
          <a:xfrm>
            <a:off x="2703864" y="5772520"/>
            <a:ext cx="1255428" cy="26457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52" name="Alternate Process 51"/>
          <p:cNvSpPr/>
          <p:nvPr/>
        </p:nvSpPr>
        <p:spPr>
          <a:xfrm>
            <a:off x="709086" y="5738703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dcomps</a:t>
            </a:r>
            <a:endParaRPr lang="en-US" sz="1200" b="1" dirty="0"/>
          </a:p>
        </p:txBody>
      </p:sp>
      <p:sp>
        <p:nvSpPr>
          <p:cNvPr id="53" name="Predefined Process 52"/>
          <p:cNvSpPr/>
          <p:nvPr/>
        </p:nvSpPr>
        <p:spPr>
          <a:xfrm>
            <a:off x="709086" y="6039845"/>
            <a:ext cx="1255428" cy="287751"/>
          </a:xfrm>
          <a:prstGeom prst="flowChartPredefined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55" name="Process 54"/>
          <p:cNvSpPr/>
          <p:nvPr/>
        </p:nvSpPr>
        <p:spPr>
          <a:xfrm>
            <a:off x="709089" y="6589764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56" name="Card 55"/>
          <p:cNvSpPr/>
          <p:nvPr/>
        </p:nvSpPr>
        <p:spPr>
          <a:xfrm>
            <a:off x="709082" y="6327596"/>
            <a:ext cx="1255428" cy="26457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comp_id</a:t>
            </a:r>
            <a:endParaRPr lang="en-US" sz="1100" b="1" dirty="0"/>
          </a:p>
        </p:txBody>
      </p:sp>
      <p:sp>
        <p:nvSpPr>
          <p:cNvPr id="57" name="Process 56"/>
          <p:cNvSpPr/>
          <p:nvPr/>
        </p:nvSpPr>
        <p:spPr>
          <a:xfrm>
            <a:off x="709083" y="753419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G0</a:t>
            </a:r>
            <a:endParaRPr lang="en-US" sz="1200" dirty="0"/>
          </a:p>
        </p:txBody>
      </p:sp>
      <p:sp>
        <p:nvSpPr>
          <p:cNvPr id="58" name="Process 57"/>
          <p:cNvSpPr/>
          <p:nvPr/>
        </p:nvSpPr>
        <p:spPr>
          <a:xfrm>
            <a:off x="709086" y="816922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V0</a:t>
            </a:r>
            <a:endParaRPr lang="en-US" sz="1200" dirty="0"/>
          </a:p>
        </p:txBody>
      </p:sp>
      <p:cxnSp>
        <p:nvCxnSpPr>
          <p:cNvPr id="59" name="Elbow Connector 58"/>
          <p:cNvCxnSpPr>
            <a:stCxn id="8" idx="1"/>
            <a:endCxn id="56" idx="1"/>
          </p:cNvCxnSpPr>
          <p:nvPr/>
        </p:nvCxnSpPr>
        <p:spPr>
          <a:xfrm rot="10800000" flipV="1">
            <a:off x="709083" y="4365375"/>
            <a:ext cx="3" cy="2094505"/>
          </a:xfrm>
          <a:prstGeom prst="bentConnector3">
            <a:avLst>
              <a:gd name="adj1" fmla="val 7620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3" idx="3"/>
            <a:endCxn id="46" idx="1"/>
          </p:cNvCxnSpPr>
          <p:nvPr/>
        </p:nvCxnSpPr>
        <p:spPr>
          <a:xfrm flipV="1">
            <a:off x="1964514" y="5640235"/>
            <a:ext cx="739350" cy="54348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0800000">
            <a:off x="2716564" y="5904805"/>
            <a:ext cx="12700" cy="1667824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Process 79"/>
          <p:cNvSpPr/>
          <p:nvPr/>
        </p:nvSpPr>
        <p:spPr>
          <a:xfrm>
            <a:off x="709089" y="8804263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dcparams</a:t>
            </a:r>
            <a:endParaRPr lang="en-US" sz="1200" dirty="0"/>
          </a:p>
        </p:txBody>
      </p:sp>
      <p:sp>
        <p:nvSpPr>
          <p:cNvPr id="87" name="Alternate Process 86"/>
          <p:cNvSpPr/>
          <p:nvPr/>
        </p:nvSpPr>
        <p:spPr>
          <a:xfrm>
            <a:off x="4850321" y="5299400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sysdef</a:t>
            </a:r>
            <a:endParaRPr lang="en-US" sz="1200" b="1" dirty="0"/>
          </a:p>
        </p:txBody>
      </p:sp>
      <p:sp>
        <p:nvSpPr>
          <p:cNvPr id="88" name="Predefined Process 87"/>
          <p:cNvSpPr/>
          <p:nvPr/>
        </p:nvSpPr>
        <p:spPr>
          <a:xfrm>
            <a:off x="4850319" y="5606397"/>
            <a:ext cx="1255428" cy="287751"/>
          </a:xfrm>
          <a:prstGeom prst="flowChartPredefined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sysdef_id</a:t>
            </a:r>
            <a:endParaRPr lang="en-US" sz="1100" b="1" dirty="0"/>
          </a:p>
        </p:txBody>
      </p:sp>
      <p:sp>
        <p:nvSpPr>
          <p:cNvPr id="89" name="Process 88"/>
          <p:cNvSpPr/>
          <p:nvPr/>
        </p:nvSpPr>
        <p:spPr>
          <a:xfrm>
            <a:off x="4850320" y="6494033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90" name="Process 89"/>
          <p:cNvSpPr/>
          <p:nvPr/>
        </p:nvSpPr>
        <p:spPr>
          <a:xfrm>
            <a:off x="4850321" y="616879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91" name="Process 90"/>
          <p:cNvSpPr/>
          <p:nvPr/>
        </p:nvSpPr>
        <p:spPr>
          <a:xfrm>
            <a:off x="4850322" y="681155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92" name="Alternate Process 91"/>
          <p:cNvSpPr/>
          <p:nvPr/>
        </p:nvSpPr>
        <p:spPr>
          <a:xfrm>
            <a:off x="4850321" y="8176791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sysdef_phase</a:t>
            </a:r>
            <a:endParaRPr lang="en-US" sz="1200" b="1" dirty="0"/>
          </a:p>
        </p:txBody>
      </p:sp>
      <p:sp>
        <p:nvSpPr>
          <p:cNvPr id="93" name="Card 92"/>
          <p:cNvSpPr/>
          <p:nvPr/>
        </p:nvSpPr>
        <p:spPr>
          <a:xfrm>
            <a:off x="4850321" y="8483392"/>
            <a:ext cx="1255428" cy="264570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sysdef_id</a:t>
            </a:r>
            <a:endParaRPr lang="en-US" sz="1100" b="1" dirty="0"/>
          </a:p>
        </p:txBody>
      </p:sp>
      <p:sp>
        <p:nvSpPr>
          <p:cNvPr id="94" name="Card 93"/>
          <p:cNvSpPr/>
          <p:nvPr/>
        </p:nvSpPr>
        <p:spPr>
          <a:xfrm>
            <a:off x="4850321" y="8747962"/>
            <a:ext cx="1255428" cy="26457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cxnSp>
        <p:nvCxnSpPr>
          <p:cNvPr id="95" name="Elbow Connector 94"/>
          <p:cNvCxnSpPr>
            <a:stCxn id="38" idx="3"/>
            <a:endCxn id="94" idx="1"/>
          </p:cNvCxnSpPr>
          <p:nvPr/>
        </p:nvCxnSpPr>
        <p:spPr>
          <a:xfrm>
            <a:off x="3971993" y="7200231"/>
            <a:ext cx="878328" cy="16800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Elbow Connector 97"/>
          <p:cNvCxnSpPr>
            <a:stCxn id="88" idx="1"/>
            <a:endCxn id="93" idx="1"/>
          </p:cNvCxnSpPr>
          <p:nvPr/>
        </p:nvCxnSpPr>
        <p:spPr>
          <a:xfrm rot="10800000" flipH="1" flipV="1">
            <a:off x="4850319" y="5750273"/>
            <a:ext cx="2" cy="2865404"/>
          </a:xfrm>
          <a:prstGeom prst="bentConnector3">
            <a:avLst>
              <a:gd name="adj1" fmla="val -114300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Process 102"/>
          <p:cNvSpPr/>
          <p:nvPr/>
        </p:nvSpPr>
        <p:spPr>
          <a:xfrm>
            <a:off x="709089" y="785170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H0</a:t>
            </a:r>
            <a:endParaRPr lang="en-US" sz="1200" dirty="0"/>
          </a:p>
        </p:txBody>
      </p:sp>
      <p:sp>
        <p:nvSpPr>
          <p:cNvPr id="106" name="Alternate Process 105"/>
          <p:cNvSpPr/>
          <p:nvPr/>
        </p:nvSpPr>
        <p:spPr>
          <a:xfrm>
            <a:off x="4850313" y="3401022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system_comp</a:t>
            </a:r>
            <a:endParaRPr lang="en-US" sz="1200" b="1" dirty="0"/>
          </a:p>
        </p:txBody>
      </p:sp>
      <p:sp>
        <p:nvSpPr>
          <p:cNvPr id="107" name="Card 106"/>
          <p:cNvSpPr/>
          <p:nvPr/>
        </p:nvSpPr>
        <p:spPr>
          <a:xfrm>
            <a:off x="4850311" y="3707623"/>
            <a:ext cx="1255428" cy="264570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108" name="Card 107"/>
          <p:cNvSpPr/>
          <p:nvPr/>
        </p:nvSpPr>
        <p:spPr>
          <a:xfrm>
            <a:off x="4850311" y="3972193"/>
            <a:ext cx="1255428" cy="264570"/>
          </a:xfrm>
          <a:prstGeom prst="flowChartPunchedCard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comp_id</a:t>
            </a:r>
            <a:endParaRPr lang="en-US" sz="1100" b="1" dirty="0"/>
          </a:p>
        </p:txBody>
      </p:sp>
      <p:sp>
        <p:nvSpPr>
          <p:cNvPr id="109" name="Process 108"/>
          <p:cNvSpPr/>
          <p:nvPr/>
        </p:nvSpPr>
        <p:spPr>
          <a:xfrm>
            <a:off x="4850311" y="4236763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123" name="Alternate Process 122"/>
          <p:cNvSpPr/>
          <p:nvPr/>
        </p:nvSpPr>
        <p:spPr>
          <a:xfrm>
            <a:off x="2703864" y="444271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munits</a:t>
            </a:r>
            <a:endParaRPr lang="en-US" sz="1200" b="1" dirty="0"/>
          </a:p>
        </p:txBody>
      </p:sp>
      <p:sp>
        <p:nvSpPr>
          <p:cNvPr id="124" name="Alternate Process 123"/>
          <p:cNvSpPr/>
          <p:nvPr/>
        </p:nvSpPr>
        <p:spPr>
          <a:xfrm>
            <a:off x="7004416" y="3725929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smtClean="0"/>
              <a:t>system</a:t>
            </a:r>
            <a:endParaRPr lang="en-US" sz="1200" b="1" dirty="0"/>
          </a:p>
        </p:txBody>
      </p:sp>
      <p:sp>
        <p:nvSpPr>
          <p:cNvPr id="125" name="Predefined Process 124"/>
          <p:cNvSpPr/>
          <p:nvPr/>
        </p:nvSpPr>
        <p:spPr>
          <a:xfrm>
            <a:off x="7004416" y="4027619"/>
            <a:ext cx="1255428" cy="287751"/>
          </a:xfrm>
          <a:prstGeom prst="flowChartPredefinedProcess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126" name="Process 125"/>
          <p:cNvSpPr/>
          <p:nvPr/>
        </p:nvSpPr>
        <p:spPr>
          <a:xfrm>
            <a:off x="7004413" y="8113996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127" name="Process 126"/>
          <p:cNvSpPr/>
          <p:nvPr/>
        </p:nvSpPr>
        <p:spPr>
          <a:xfrm>
            <a:off x="7004418" y="4573743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128" name="Process 127"/>
          <p:cNvSpPr/>
          <p:nvPr/>
        </p:nvSpPr>
        <p:spPr>
          <a:xfrm>
            <a:off x="7004418" y="4888902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</a:t>
            </a:r>
            <a:endParaRPr lang="en-US" sz="1200" dirty="0"/>
          </a:p>
        </p:txBody>
      </p:sp>
      <p:sp>
        <p:nvSpPr>
          <p:cNvPr id="129" name="Card 128"/>
          <p:cNvSpPr/>
          <p:nvPr/>
        </p:nvSpPr>
        <p:spPr>
          <a:xfrm>
            <a:off x="7004416" y="4315370"/>
            <a:ext cx="1255428" cy="264570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sysdef_id</a:t>
            </a:r>
            <a:endParaRPr lang="en-US" sz="1100" b="1" dirty="0"/>
          </a:p>
        </p:txBody>
      </p:sp>
      <p:cxnSp>
        <p:nvCxnSpPr>
          <p:cNvPr id="130" name="Elbow Connector 129"/>
          <p:cNvCxnSpPr>
            <a:stCxn id="88" idx="3"/>
            <a:endCxn id="129" idx="1"/>
          </p:cNvCxnSpPr>
          <p:nvPr/>
        </p:nvCxnSpPr>
        <p:spPr>
          <a:xfrm flipV="1">
            <a:off x="6105747" y="4447655"/>
            <a:ext cx="898669" cy="130261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5" idx="1"/>
            <a:endCxn id="107" idx="3"/>
          </p:cNvCxnSpPr>
          <p:nvPr/>
        </p:nvCxnSpPr>
        <p:spPr>
          <a:xfrm rot="10800000">
            <a:off x="6105740" y="3839909"/>
            <a:ext cx="898677" cy="331587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Process 141"/>
          <p:cNvSpPr/>
          <p:nvPr/>
        </p:nvSpPr>
        <p:spPr>
          <a:xfrm>
            <a:off x="7004418" y="5206420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143" name="Process 142"/>
          <p:cNvSpPr/>
          <p:nvPr/>
        </p:nvSpPr>
        <p:spPr>
          <a:xfrm>
            <a:off x="7004418" y="5526753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</a:t>
            </a:r>
            <a:endParaRPr lang="en-US" sz="1200" dirty="0"/>
          </a:p>
        </p:txBody>
      </p:sp>
      <p:sp>
        <p:nvSpPr>
          <p:cNvPr id="144" name="Alternate Process 143"/>
          <p:cNvSpPr/>
          <p:nvPr/>
        </p:nvSpPr>
        <p:spPr>
          <a:xfrm>
            <a:off x="7004413" y="6698108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addconstr</a:t>
            </a:r>
            <a:endParaRPr lang="en-US" sz="1200" b="1" dirty="0"/>
          </a:p>
        </p:txBody>
      </p:sp>
      <p:sp>
        <p:nvSpPr>
          <p:cNvPr id="145" name="Card 144"/>
          <p:cNvSpPr/>
          <p:nvPr/>
        </p:nvSpPr>
        <p:spPr>
          <a:xfrm>
            <a:off x="7004413" y="7317179"/>
            <a:ext cx="1255428" cy="264570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146" name="Card 145"/>
          <p:cNvSpPr/>
          <p:nvPr/>
        </p:nvSpPr>
        <p:spPr>
          <a:xfrm>
            <a:off x="7004413" y="7850200"/>
            <a:ext cx="1255428" cy="26457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147" name="Process 146"/>
          <p:cNvSpPr/>
          <p:nvPr/>
        </p:nvSpPr>
        <p:spPr>
          <a:xfrm>
            <a:off x="7004413" y="8428895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149" name="Card 148"/>
          <p:cNvSpPr/>
          <p:nvPr/>
        </p:nvSpPr>
        <p:spPr>
          <a:xfrm>
            <a:off x="7004413" y="7585630"/>
            <a:ext cx="1255428" cy="264570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150" name="Process 149"/>
          <p:cNvSpPr/>
          <p:nvPr/>
        </p:nvSpPr>
        <p:spPr>
          <a:xfrm>
            <a:off x="7004418" y="5851006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cxnSp>
        <p:nvCxnSpPr>
          <p:cNvPr id="151" name="Elbow Connector 150"/>
          <p:cNvCxnSpPr>
            <a:stCxn id="125" idx="1"/>
            <a:endCxn id="145" idx="1"/>
          </p:cNvCxnSpPr>
          <p:nvPr/>
        </p:nvCxnSpPr>
        <p:spPr>
          <a:xfrm rot="10800000" flipV="1">
            <a:off x="7004414" y="4171494"/>
            <a:ext cx="3" cy="3277969"/>
          </a:xfrm>
          <a:prstGeom prst="bentConnector3">
            <a:avLst>
              <a:gd name="adj1" fmla="val 76201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38" idx="3"/>
            <a:endCxn id="146" idx="1"/>
          </p:cNvCxnSpPr>
          <p:nvPr/>
        </p:nvCxnSpPr>
        <p:spPr>
          <a:xfrm>
            <a:off x="3971993" y="7200231"/>
            <a:ext cx="3032420" cy="78225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Predefined Process 157"/>
          <p:cNvSpPr/>
          <p:nvPr/>
        </p:nvSpPr>
        <p:spPr>
          <a:xfrm>
            <a:off x="7004413" y="7022713"/>
            <a:ext cx="1255428" cy="287751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addcons_id</a:t>
            </a:r>
            <a:endParaRPr lang="en-US" sz="1100" b="1" dirty="0"/>
          </a:p>
        </p:txBody>
      </p:sp>
      <p:cxnSp>
        <p:nvCxnSpPr>
          <p:cNvPr id="178" name="Elbow Connector 177"/>
          <p:cNvCxnSpPr>
            <a:stCxn id="53" idx="3"/>
            <a:endCxn id="149" idx="1"/>
          </p:cNvCxnSpPr>
          <p:nvPr/>
        </p:nvCxnSpPr>
        <p:spPr>
          <a:xfrm>
            <a:off x="1964514" y="6183721"/>
            <a:ext cx="5039899" cy="1534194"/>
          </a:xfrm>
          <a:prstGeom prst="bentConnector3">
            <a:avLst>
              <a:gd name="adj1" fmla="val 4556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Alternate Process 203"/>
          <p:cNvSpPr/>
          <p:nvPr/>
        </p:nvSpPr>
        <p:spPr>
          <a:xfrm>
            <a:off x="10932665" y="440578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expdataset</a:t>
            </a:r>
            <a:endParaRPr lang="en-US" sz="1200" b="1" dirty="0"/>
          </a:p>
        </p:txBody>
      </p:sp>
      <p:sp>
        <p:nvSpPr>
          <p:cNvPr id="205" name="Predefined Process 204"/>
          <p:cNvSpPr/>
          <p:nvPr/>
        </p:nvSpPr>
        <p:spPr>
          <a:xfrm>
            <a:off x="10932664" y="750872"/>
            <a:ext cx="1255428" cy="287751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expds_id</a:t>
            </a:r>
            <a:endParaRPr lang="en-US" sz="1100" b="1" dirty="0"/>
          </a:p>
        </p:txBody>
      </p:sp>
      <p:sp>
        <p:nvSpPr>
          <p:cNvPr id="206" name="Process 205"/>
          <p:cNvSpPr/>
          <p:nvPr/>
        </p:nvSpPr>
        <p:spPr>
          <a:xfrm>
            <a:off x="10932671" y="1611246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207" name="Process 206"/>
          <p:cNvSpPr/>
          <p:nvPr/>
        </p:nvSpPr>
        <p:spPr>
          <a:xfrm>
            <a:off x="10932671" y="1293728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208" name="Process 207"/>
          <p:cNvSpPr/>
          <p:nvPr/>
        </p:nvSpPr>
        <p:spPr>
          <a:xfrm>
            <a:off x="10932671" y="1928764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P-range</a:t>
            </a:r>
            <a:endParaRPr lang="en-US" sz="1200" dirty="0"/>
          </a:p>
        </p:txBody>
      </p:sp>
      <p:sp>
        <p:nvSpPr>
          <p:cNvPr id="209" name="Process 208"/>
          <p:cNvSpPr/>
          <p:nvPr/>
        </p:nvSpPr>
        <p:spPr>
          <a:xfrm>
            <a:off x="10932671" y="2239923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V-range</a:t>
            </a:r>
            <a:endParaRPr lang="en-US" sz="1200" dirty="0"/>
          </a:p>
        </p:txBody>
      </p:sp>
      <p:sp>
        <p:nvSpPr>
          <p:cNvPr id="210" name="Process 209"/>
          <p:cNvSpPr/>
          <p:nvPr/>
        </p:nvSpPr>
        <p:spPr>
          <a:xfrm>
            <a:off x="10932671" y="255744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T-range</a:t>
            </a:r>
            <a:endParaRPr lang="en-US" sz="1200" dirty="0"/>
          </a:p>
        </p:txBody>
      </p:sp>
      <p:sp>
        <p:nvSpPr>
          <p:cNvPr id="211" name="Process 210"/>
          <p:cNvSpPr/>
          <p:nvPr/>
        </p:nvSpPr>
        <p:spPr>
          <a:xfrm>
            <a:off x="10932671" y="287495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duration</a:t>
            </a:r>
            <a:endParaRPr lang="en-US" sz="1200" dirty="0"/>
          </a:p>
        </p:txBody>
      </p:sp>
      <p:sp>
        <p:nvSpPr>
          <p:cNvPr id="213" name="Process 212"/>
          <p:cNvSpPr/>
          <p:nvPr/>
        </p:nvSpPr>
        <p:spPr>
          <a:xfrm>
            <a:off x="10932664" y="3201942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comment</a:t>
            </a:r>
            <a:endParaRPr lang="en-US" sz="1200" dirty="0"/>
          </a:p>
        </p:txBody>
      </p:sp>
      <p:sp>
        <p:nvSpPr>
          <p:cNvPr id="214" name="Process 213"/>
          <p:cNvSpPr/>
          <p:nvPr/>
        </p:nvSpPr>
        <p:spPr>
          <a:xfrm>
            <a:off x="10932664" y="351123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summary</a:t>
            </a:r>
            <a:endParaRPr lang="en-US" sz="1200" dirty="0"/>
          </a:p>
        </p:txBody>
      </p:sp>
      <p:sp>
        <p:nvSpPr>
          <p:cNvPr id="215" name="Card 214"/>
          <p:cNvSpPr/>
          <p:nvPr/>
        </p:nvSpPr>
        <p:spPr>
          <a:xfrm>
            <a:off x="4850319" y="5894148"/>
            <a:ext cx="1255428" cy="264570"/>
          </a:xfrm>
          <a:prstGeom prst="flowChartPunchedCar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expds_id</a:t>
            </a:r>
            <a:endParaRPr lang="en-US" sz="1100" b="1" dirty="0"/>
          </a:p>
        </p:txBody>
      </p:sp>
      <p:cxnSp>
        <p:nvCxnSpPr>
          <p:cNvPr id="216" name="Elbow Connector 215"/>
          <p:cNvCxnSpPr>
            <a:stCxn id="205" idx="1"/>
            <a:endCxn id="215" idx="3"/>
          </p:cNvCxnSpPr>
          <p:nvPr/>
        </p:nvCxnSpPr>
        <p:spPr>
          <a:xfrm rot="10800000" flipV="1">
            <a:off x="6105748" y="894747"/>
            <a:ext cx="4826917" cy="513168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Alternate Process 226"/>
          <p:cNvSpPr/>
          <p:nvPr/>
        </p:nvSpPr>
        <p:spPr>
          <a:xfrm>
            <a:off x="8982613" y="4032530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syseqsp</a:t>
            </a:r>
            <a:endParaRPr lang="en-US" sz="1200" b="1" dirty="0"/>
          </a:p>
        </p:txBody>
      </p:sp>
      <p:sp>
        <p:nvSpPr>
          <p:cNvPr id="228" name="Card 227"/>
          <p:cNvSpPr/>
          <p:nvPr/>
        </p:nvSpPr>
        <p:spPr>
          <a:xfrm>
            <a:off x="8982611" y="4339131"/>
            <a:ext cx="1255428" cy="264570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 smtClean="0"/>
          </a:p>
          <a:p>
            <a:pPr algn="ctr"/>
            <a:endParaRPr lang="en-US" sz="1100" b="1" dirty="0"/>
          </a:p>
        </p:txBody>
      </p:sp>
      <p:sp>
        <p:nvSpPr>
          <p:cNvPr id="229" name="Card 228"/>
          <p:cNvSpPr/>
          <p:nvPr/>
        </p:nvSpPr>
        <p:spPr>
          <a:xfrm>
            <a:off x="8982611" y="4603701"/>
            <a:ext cx="1255428" cy="26457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230" name="Process 229"/>
          <p:cNvSpPr/>
          <p:nvPr/>
        </p:nvSpPr>
        <p:spPr>
          <a:xfrm>
            <a:off x="8982611" y="486827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mass</a:t>
            </a:r>
            <a:endParaRPr lang="en-US" sz="1200" dirty="0"/>
          </a:p>
        </p:txBody>
      </p:sp>
      <p:sp>
        <p:nvSpPr>
          <p:cNvPr id="231" name="Process 230"/>
          <p:cNvSpPr/>
          <p:nvPr/>
        </p:nvSpPr>
        <p:spPr>
          <a:xfrm>
            <a:off x="8982611" y="518029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volume</a:t>
            </a:r>
            <a:endParaRPr lang="en-US" sz="1200" dirty="0"/>
          </a:p>
        </p:txBody>
      </p:sp>
      <p:sp>
        <p:nvSpPr>
          <p:cNvPr id="232" name="Process 231"/>
          <p:cNvSpPr/>
          <p:nvPr/>
        </p:nvSpPr>
        <p:spPr>
          <a:xfrm>
            <a:off x="8982613" y="549781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233" name="Process 232"/>
          <p:cNvSpPr/>
          <p:nvPr/>
        </p:nvSpPr>
        <p:spPr>
          <a:xfrm>
            <a:off x="8982611" y="5807084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234" name="Alternate Process 233"/>
          <p:cNvSpPr/>
          <p:nvPr/>
        </p:nvSpPr>
        <p:spPr>
          <a:xfrm>
            <a:off x="8982611" y="6735047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pheqsp</a:t>
            </a:r>
            <a:endParaRPr lang="en-US" sz="1200" b="1" dirty="0"/>
          </a:p>
        </p:txBody>
      </p:sp>
      <p:sp>
        <p:nvSpPr>
          <p:cNvPr id="236" name="Process 235"/>
          <p:cNvSpPr/>
          <p:nvPr/>
        </p:nvSpPr>
        <p:spPr>
          <a:xfrm>
            <a:off x="8982611" y="8449996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actcoeff</a:t>
            </a:r>
            <a:endParaRPr lang="en-US" sz="1200" dirty="0"/>
          </a:p>
        </p:txBody>
      </p:sp>
      <p:sp>
        <p:nvSpPr>
          <p:cNvPr id="238" name="Process 237"/>
          <p:cNvSpPr/>
          <p:nvPr/>
        </p:nvSpPr>
        <p:spPr>
          <a:xfrm>
            <a:off x="8982611" y="7829835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239" name="Process 238"/>
          <p:cNvSpPr/>
          <p:nvPr/>
        </p:nvSpPr>
        <p:spPr>
          <a:xfrm>
            <a:off x="8982611" y="8147353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concentration</a:t>
            </a:r>
            <a:endParaRPr lang="en-US" sz="1200" dirty="0"/>
          </a:p>
        </p:txBody>
      </p:sp>
      <p:sp>
        <p:nvSpPr>
          <p:cNvPr id="242" name="Card 241"/>
          <p:cNvSpPr/>
          <p:nvPr/>
        </p:nvSpPr>
        <p:spPr>
          <a:xfrm>
            <a:off x="8982611" y="7300695"/>
            <a:ext cx="1255428" cy="26457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243" name="Card 242"/>
          <p:cNvSpPr/>
          <p:nvPr/>
        </p:nvSpPr>
        <p:spPr>
          <a:xfrm>
            <a:off x="8982611" y="7565265"/>
            <a:ext cx="1255428" cy="264570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244" name="Card 243"/>
          <p:cNvSpPr/>
          <p:nvPr/>
        </p:nvSpPr>
        <p:spPr>
          <a:xfrm>
            <a:off x="8982611" y="7036125"/>
            <a:ext cx="1255428" cy="264570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281" name="Alternate Process 280"/>
          <p:cNvSpPr/>
          <p:nvPr/>
        </p:nvSpPr>
        <p:spPr>
          <a:xfrm>
            <a:off x="10932659" y="4247680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/>
              <a:t>s</a:t>
            </a:r>
            <a:r>
              <a:rPr lang="en-US" sz="1200" b="1" dirty="0" err="1" smtClean="0"/>
              <a:t>yseqsp_exp</a:t>
            </a:r>
            <a:endParaRPr lang="en-US" sz="1200" b="1" dirty="0"/>
          </a:p>
        </p:txBody>
      </p:sp>
      <p:sp>
        <p:nvSpPr>
          <p:cNvPr id="282" name="Card 281"/>
          <p:cNvSpPr/>
          <p:nvPr/>
        </p:nvSpPr>
        <p:spPr>
          <a:xfrm>
            <a:off x="10932659" y="4554281"/>
            <a:ext cx="1255428" cy="264570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 smtClean="0"/>
          </a:p>
          <a:p>
            <a:pPr algn="ctr"/>
            <a:endParaRPr lang="en-US" sz="1100" b="1" dirty="0"/>
          </a:p>
        </p:txBody>
      </p:sp>
      <p:sp>
        <p:nvSpPr>
          <p:cNvPr id="283" name="Card 282"/>
          <p:cNvSpPr/>
          <p:nvPr/>
        </p:nvSpPr>
        <p:spPr>
          <a:xfrm>
            <a:off x="10932659" y="4818851"/>
            <a:ext cx="1255428" cy="26457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284" name="Process 283"/>
          <p:cNvSpPr/>
          <p:nvPr/>
        </p:nvSpPr>
        <p:spPr>
          <a:xfrm>
            <a:off x="10932659" y="508342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mass</a:t>
            </a:r>
            <a:endParaRPr lang="en-US" sz="1200" dirty="0"/>
          </a:p>
        </p:txBody>
      </p:sp>
      <p:sp>
        <p:nvSpPr>
          <p:cNvPr id="285" name="Process 284"/>
          <p:cNvSpPr/>
          <p:nvPr/>
        </p:nvSpPr>
        <p:spPr>
          <a:xfrm>
            <a:off x="10932659" y="539544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volume</a:t>
            </a:r>
            <a:endParaRPr lang="en-US" sz="1200" dirty="0"/>
          </a:p>
        </p:txBody>
      </p:sp>
      <p:sp>
        <p:nvSpPr>
          <p:cNvPr id="286" name="Process 285"/>
          <p:cNvSpPr/>
          <p:nvPr/>
        </p:nvSpPr>
        <p:spPr>
          <a:xfrm>
            <a:off x="10932661" y="571296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287" name="Process 286"/>
          <p:cNvSpPr/>
          <p:nvPr/>
        </p:nvSpPr>
        <p:spPr>
          <a:xfrm>
            <a:off x="10932659" y="6022234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288" name="Alternate Process 287"/>
          <p:cNvSpPr/>
          <p:nvPr/>
        </p:nvSpPr>
        <p:spPr>
          <a:xfrm>
            <a:off x="10932662" y="6753568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pheqsp_exp</a:t>
            </a:r>
            <a:endParaRPr lang="en-US" sz="1200" b="1" dirty="0"/>
          </a:p>
        </p:txBody>
      </p:sp>
      <p:sp>
        <p:nvSpPr>
          <p:cNvPr id="289" name="Process 288"/>
          <p:cNvSpPr/>
          <p:nvPr/>
        </p:nvSpPr>
        <p:spPr>
          <a:xfrm>
            <a:off x="10932662" y="846851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actcoeff</a:t>
            </a:r>
            <a:endParaRPr lang="en-US" sz="1200" dirty="0"/>
          </a:p>
        </p:txBody>
      </p:sp>
      <p:sp>
        <p:nvSpPr>
          <p:cNvPr id="291" name="Process 290"/>
          <p:cNvSpPr/>
          <p:nvPr/>
        </p:nvSpPr>
        <p:spPr>
          <a:xfrm>
            <a:off x="10932662" y="7848356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amount</a:t>
            </a:r>
            <a:endParaRPr lang="en-US" sz="1200" dirty="0"/>
          </a:p>
        </p:txBody>
      </p:sp>
      <p:sp>
        <p:nvSpPr>
          <p:cNvPr id="292" name="Process 291"/>
          <p:cNvSpPr/>
          <p:nvPr/>
        </p:nvSpPr>
        <p:spPr>
          <a:xfrm>
            <a:off x="10932662" y="8165874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concentration</a:t>
            </a:r>
            <a:endParaRPr lang="en-US" sz="1200" dirty="0"/>
          </a:p>
        </p:txBody>
      </p:sp>
      <p:sp>
        <p:nvSpPr>
          <p:cNvPr id="293" name="Card 292"/>
          <p:cNvSpPr/>
          <p:nvPr/>
        </p:nvSpPr>
        <p:spPr>
          <a:xfrm>
            <a:off x="10932662" y="7319216"/>
            <a:ext cx="1255428" cy="26457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294" name="Card 293"/>
          <p:cNvSpPr/>
          <p:nvPr/>
        </p:nvSpPr>
        <p:spPr>
          <a:xfrm>
            <a:off x="10932662" y="7583786"/>
            <a:ext cx="1255428" cy="264570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295" name="Card 294"/>
          <p:cNvSpPr/>
          <p:nvPr/>
        </p:nvSpPr>
        <p:spPr>
          <a:xfrm>
            <a:off x="10932662" y="7054646"/>
            <a:ext cx="1255428" cy="264570"/>
          </a:xfrm>
          <a:prstGeom prst="flowChartPunchedCar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system_id</a:t>
            </a:r>
            <a:endParaRPr lang="en-US" sz="1100" b="1" dirty="0"/>
          </a:p>
        </p:txBody>
      </p:sp>
      <p:sp>
        <p:nvSpPr>
          <p:cNvPr id="303" name="Alternate Process 302"/>
          <p:cNvSpPr/>
          <p:nvPr/>
        </p:nvSpPr>
        <p:spPr>
          <a:xfrm>
            <a:off x="7004416" y="1011927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paramset</a:t>
            </a:r>
            <a:endParaRPr lang="en-US" sz="1200" b="1" dirty="0"/>
          </a:p>
        </p:txBody>
      </p:sp>
      <p:sp>
        <p:nvSpPr>
          <p:cNvPr id="304" name="Predefined Process 303"/>
          <p:cNvSpPr/>
          <p:nvPr/>
        </p:nvSpPr>
        <p:spPr>
          <a:xfrm>
            <a:off x="7004416" y="1325180"/>
            <a:ext cx="1255428" cy="287751"/>
          </a:xfrm>
          <a:prstGeom prst="flowChartPredefinedProces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param_id</a:t>
            </a:r>
            <a:endParaRPr lang="en-US" sz="1100" b="1" dirty="0"/>
          </a:p>
        </p:txBody>
      </p:sp>
      <p:sp>
        <p:nvSpPr>
          <p:cNvPr id="306" name="Process 305"/>
          <p:cNvSpPr/>
          <p:nvPr/>
        </p:nvSpPr>
        <p:spPr>
          <a:xfrm>
            <a:off x="7004413" y="187750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name</a:t>
            </a:r>
            <a:endParaRPr lang="en-US" sz="1200" dirty="0"/>
          </a:p>
        </p:txBody>
      </p:sp>
      <p:sp>
        <p:nvSpPr>
          <p:cNvPr id="307" name="Alternate Process 306"/>
          <p:cNvSpPr/>
          <p:nvPr/>
        </p:nvSpPr>
        <p:spPr>
          <a:xfrm>
            <a:off x="8982613" y="1044858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bibsource</a:t>
            </a:r>
            <a:endParaRPr lang="en-US" sz="1200" b="1" dirty="0"/>
          </a:p>
        </p:txBody>
      </p:sp>
      <p:sp>
        <p:nvSpPr>
          <p:cNvPr id="308" name="Predefined Process 307"/>
          <p:cNvSpPr/>
          <p:nvPr/>
        </p:nvSpPr>
        <p:spPr>
          <a:xfrm>
            <a:off x="8982613" y="1346000"/>
            <a:ext cx="1255428" cy="287751"/>
          </a:xfrm>
          <a:prstGeom prst="flowChartPredefined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bibso_id</a:t>
            </a:r>
            <a:endParaRPr lang="en-US" sz="1100" b="1" dirty="0"/>
          </a:p>
        </p:txBody>
      </p:sp>
      <p:sp>
        <p:nvSpPr>
          <p:cNvPr id="309" name="Process 308"/>
          <p:cNvSpPr/>
          <p:nvPr/>
        </p:nvSpPr>
        <p:spPr>
          <a:xfrm>
            <a:off x="8982613" y="195126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year</a:t>
            </a:r>
            <a:endParaRPr lang="en-US" sz="1200" dirty="0"/>
          </a:p>
        </p:txBody>
      </p:sp>
      <p:sp>
        <p:nvSpPr>
          <p:cNvPr id="310" name="Process 309"/>
          <p:cNvSpPr/>
          <p:nvPr/>
        </p:nvSpPr>
        <p:spPr>
          <a:xfrm>
            <a:off x="8982613" y="1639210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author</a:t>
            </a:r>
            <a:endParaRPr lang="en-US" sz="1200" dirty="0"/>
          </a:p>
        </p:txBody>
      </p:sp>
      <p:sp>
        <p:nvSpPr>
          <p:cNvPr id="311" name="Process 310"/>
          <p:cNvSpPr/>
          <p:nvPr/>
        </p:nvSpPr>
        <p:spPr>
          <a:xfrm>
            <a:off x="8982613" y="2273530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title</a:t>
            </a:r>
            <a:endParaRPr lang="en-US" sz="1200" dirty="0"/>
          </a:p>
        </p:txBody>
      </p:sp>
      <p:sp>
        <p:nvSpPr>
          <p:cNvPr id="312" name="Process 311"/>
          <p:cNvSpPr/>
          <p:nvPr/>
        </p:nvSpPr>
        <p:spPr>
          <a:xfrm>
            <a:off x="8982613" y="2585450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journal</a:t>
            </a:r>
            <a:endParaRPr lang="en-US" sz="1200" dirty="0"/>
          </a:p>
        </p:txBody>
      </p:sp>
      <p:sp>
        <p:nvSpPr>
          <p:cNvPr id="313" name="Process 312"/>
          <p:cNvSpPr/>
          <p:nvPr/>
        </p:nvSpPr>
        <p:spPr>
          <a:xfrm>
            <a:off x="8982613" y="290516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pages</a:t>
            </a:r>
            <a:endParaRPr lang="en-US" sz="1200" dirty="0"/>
          </a:p>
        </p:txBody>
      </p:sp>
      <p:sp>
        <p:nvSpPr>
          <p:cNvPr id="314" name="Card 313"/>
          <p:cNvSpPr/>
          <p:nvPr/>
        </p:nvSpPr>
        <p:spPr>
          <a:xfrm>
            <a:off x="10932671" y="1047670"/>
            <a:ext cx="1255428" cy="264570"/>
          </a:xfrm>
          <a:prstGeom prst="flowChartPunchedCard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bibso_id</a:t>
            </a:r>
            <a:endParaRPr lang="en-US" sz="1100" b="1" dirty="0" smtClean="0"/>
          </a:p>
          <a:p>
            <a:pPr algn="ctr"/>
            <a:endParaRPr lang="en-US" sz="1100" b="1" dirty="0"/>
          </a:p>
        </p:txBody>
      </p:sp>
      <p:sp>
        <p:nvSpPr>
          <p:cNvPr id="316" name="Process 315"/>
          <p:cNvSpPr/>
          <p:nvPr/>
        </p:nvSpPr>
        <p:spPr>
          <a:xfrm>
            <a:off x="7004416" y="218723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317" name="Process 316"/>
          <p:cNvSpPr/>
          <p:nvPr/>
        </p:nvSpPr>
        <p:spPr>
          <a:xfrm>
            <a:off x="8982613" y="3216635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318" name="Process 317"/>
          <p:cNvSpPr/>
          <p:nvPr/>
        </p:nvSpPr>
        <p:spPr>
          <a:xfrm>
            <a:off x="7004416" y="2504757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/>
              <a:t>targetfun</a:t>
            </a:r>
            <a:endParaRPr lang="en-US" sz="1200" dirty="0"/>
          </a:p>
        </p:txBody>
      </p:sp>
      <p:cxnSp>
        <p:nvCxnSpPr>
          <p:cNvPr id="319" name="Elbow Connector 318"/>
          <p:cNvCxnSpPr>
            <a:stCxn id="308" idx="3"/>
            <a:endCxn id="314" idx="1"/>
          </p:cNvCxnSpPr>
          <p:nvPr/>
        </p:nvCxnSpPr>
        <p:spPr>
          <a:xfrm flipV="1">
            <a:off x="10238041" y="1179955"/>
            <a:ext cx="694630" cy="3099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125" idx="3"/>
            <a:endCxn id="228" idx="1"/>
          </p:cNvCxnSpPr>
          <p:nvPr/>
        </p:nvCxnSpPr>
        <p:spPr>
          <a:xfrm>
            <a:off x="8259844" y="4171495"/>
            <a:ext cx="722767" cy="2999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Elbow Connector 337"/>
          <p:cNvCxnSpPr>
            <a:stCxn id="125" idx="3"/>
            <a:endCxn id="244" idx="1"/>
          </p:cNvCxnSpPr>
          <p:nvPr/>
        </p:nvCxnSpPr>
        <p:spPr>
          <a:xfrm>
            <a:off x="8259844" y="4171495"/>
            <a:ext cx="722767" cy="299691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Elbow Connector 340"/>
          <p:cNvCxnSpPr>
            <a:stCxn id="228" idx="3"/>
            <a:endCxn id="282" idx="1"/>
          </p:cNvCxnSpPr>
          <p:nvPr/>
        </p:nvCxnSpPr>
        <p:spPr>
          <a:xfrm>
            <a:off x="10238039" y="4471416"/>
            <a:ext cx="694620" cy="21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Elbow Connector 343"/>
          <p:cNvCxnSpPr>
            <a:stCxn id="229" idx="3"/>
            <a:endCxn id="283" idx="1"/>
          </p:cNvCxnSpPr>
          <p:nvPr/>
        </p:nvCxnSpPr>
        <p:spPr>
          <a:xfrm>
            <a:off x="10238039" y="4735986"/>
            <a:ext cx="694620" cy="2151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Elbow Connector 346"/>
          <p:cNvCxnSpPr>
            <a:stCxn id="244" idx="3"/>
            <a:endCxn id="295" idx="1"/>
          </p:cNvCxnSpPr>
          <p:nvPr/>
        </p:nvCxnSpPr>
        <p:spPr>
          <a:xfrm>
            <a:off x="10238039" y="7168410"/>
            <a:ext cx="694623" cy="18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Elbow Connector 350"/>
          <p:cNvCxnSpPr>
            <a:stCxn id="242" idx="3"/>
            <a:endCxn id="293" idx="1"/>
          </p:cNvCxnSpPr>
          <p:nvPr/>
        </p:nvCxnSpPr>
        <p:spPr>
          <a:xfrm>
            <a:off x="10238039" y="7432980"/>
            <a:ext cx="694623" cy="18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Elbow Connector 353"/>
          <p:cNvCxnSpPr>
            <a:stCxn id="243" idx="3"/>
            <a:endCxn id="294" idx="1"/>
          </p:cNvCxnSpPr>
          <p:nvPr/>
        </p:nvCxnSpPr>
        <p:spPr>
          <a:xfrm>
            <a:off x="10238039" y="7697550"/>
            <a:ext cx="694623" cy="1852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6" name="Card 365"/>
          <p:cNvSpPr/>
          <p:nvPr/>
        </p:nvSpPr>
        <p:spPr>
          <a:xfrm>
            <a:off x="7004416" y="1612931"/>
            <a:ext cx="1255428" cy="264570"/>
          </a:xfrm>
          <a:prstGeom prst="flowChartPunchedCar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sysdef_id</a:t>
            </a:r>
            <a:endParaRPr lang="en-US" sz="1100" b="1" dirty="0"/>
          </a:p>
        </p:txBody>
      </p:sp>
      <p:cxnSp>
        <p:nvCxnSpPr>
          <p:cNvPr id="383" name="Elbow Connector 382"/>
          <p:cNvCxnSpPr>
            <a:stCxn id="88" idx="3"/>
            <a:endCxn id="366" idx="1"/>
          </p:cNvCxnSpPr>
          <p:nvPr/>
        </p:nvCxnSpPr>
        <p:spPr>
          <a:xfrm flipV="1">
            <a:off x="6105747" y="1745216"/>
            <a:ext cx="898669" cy="4005057"/>
          </a:xfrm>
          <a:prstGeom prst="bentConnector3">
            <a:avLst>
              <a:gd name="adj1" fmla="val 6194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9" name="Alternate Process 418"/>
          <p:cNvSpPr/>
          <p:nvPr/>
        </p:nvSpPr>
        <p:spPr>
          <a:xfrm>
            <a:off x="4850321" y="1236904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param_phase</a:t>
            </a:r>
            <a:endParaRPr lang="en-US" sz="1200" b="1" dirty="0"/>
          </a:p>
        </p:txBody>
      </p:sp>
      <p:sp>
        <p:nvSpPr>
          <p:cNvPr id="420" name="Card 419"/>
          <p:cNvSpPr/>
          <p:nvPr/>
        </p:nvSpPr>
        <p:spPr>
          <a:xfrm>
            <a:off x="4850321" y="1543505"/>
            <a:ext cx="1255428" cy="264570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param_id</a:t>
            </a:r>
            <a:endParaRPr lang="en-US" sz="1100" b="1" dirty="0"/>
          </a:p>
        </p:txBody>
      </p:sp>
      <p:sp>
        <p:nvSpPr>
          <p:cNvPr id="421" name="Card 420"/>
          <p:cNvSpPr/>
          <p:nvPr/>
        </p:nvSpPr>
        <p:spPr>
          <a:xfrm>
            <a:off x="4850321" y="1808075"/>
            <a:ext cx="1255428" cy="264570"/>
          </a:xfrm>
          <a:prstGeom prst="flowChartPunchedCar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phase_id</a:t>
            </a:r>
            <a:endParaRPr lang="en-US" sz="1100" b="1" dirty="0"/>
          </a:p>
        </p:txBody>
      </p:sp>
      <p:sp>
        <p:nvSpPr>
          <p:cNvPr id="422" name="Alternate Process 421"/>
          <p:cNvSpPr/>
          <p:nvPr/>
        </p:nvSpPr>
        <p:spPr>
          <a:xfrm>
            <a:off x="2716564" y="1024835"/>
            <a:ext cx="1255428" cy="306601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8016" tIns="64008" rIns="128016" bIns="64008" spcCol="0" rtlCol="0" anchor="ctr"/>
          <a:lstStyle/>
          <a:p>
            <a:pPr algn="ctr"/>
            <a:r>
              <a:rPr lang="en-US" sz="1200" b="1" dirty="0" err="1" smtClean="0"/>
              <a:t>param_dcomp</a:t>
            </a:r>
            <a:endParaRPr lang="en-US" sz="1200" b="1" dirty="0"/>
          </a:p>
        </p:txBody>
      </p:sp>
      <p:sp>
        <p:nvSpPr>
          <p:cNvPr id="423" name="Card 422"/>
          <p:cNvSpPr/>
          <p:nvPr/>
        </p:nvSpPr>
        <p:spPr>
          <a:xfrm>
            <a:off x="2716564" y="1323986"/>
            <a:ext cx="1255428" cy="264570"/>
          </a:xfrm>
          <a:prstGeom prst="flowChartPunchedCard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/>
              <a:t>p</a:t>
            </a:r>
            <a:r>
              <a:rPr lang="en-US" sz="1100" b="1" dirty="0" err="1" smtClean="0"/>
              <a:t>aram</a:t>
            </a:r>
            <a:r>
              <a:rPr lang="en-US" sz="1100" b="1" dirty="0" smtClean="0"/>
              <a:t> _id</a:t>
            </a:r>
            <a:endParaRPr lang="en-US" sz="1100" b="1" dirty="0"/>
          </a:p>
        </p:txBody>
      </p:sp>
      <p:sp>
        <p:nvSpPr>
          <p:cNvPr id="424" name="Card 423"/>
          <p:cNvSpPr/>
          <p:nvPr/>
        </p:nvSpPr>
        <p:spPr>
          <a:xfrm>
            <a:off x="2716564" y="1596006"/>
            <a:ext cx="1255428" cy="264570"/>
          </a:xfrm>
          <a:prstGeom prst="flowChartPunchedCar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dcomp_id</a:t>
            </a:r>
            <a:endParaRPr lang="en-US" sz="1100" b="1" dirty="0"/>
          </a:p>
        </p:txBody>
      </p:sp>
      <p:sp>
        <p:nvSpPr>
          <p:cNvPr id="425" name="Process 424"/>
          <p:cNvSpPr/>
          <p:nvPr/>
        </p:nvSpPr>
        <p:spPr>
          <a:xfrm>
            <a:off x="2716564" y="1856563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426" name="Process 425"/>
          <p:cNvSpPr/>
          <p:nvPr/>
        </p:nvSpPr>
        <p:spPr>
          <a:xfrm>
            <a:off x="2716564" y="2171462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sp>
        <p:nvSpPr>
          <p:cNvPr id="428" name="Process 427"/>
          <p:cNvSpPr/>
          <p:nvPr/>
        </p:nvSpPr>
        <p:spPr>
          <a:xfrm>
            <a:off x="4850321" y="2065290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type</a:t>
            </a:r>
            <a:endParaRPr lang="en-US" sz="1200" dirty="0"/>
          </a:p>
        </p:txBody>
      </p:sp>
      <p:sp>
        <p:nvSpPr>
          <p:cNvPr id="429" name="Process 428"/>
          <p:cNvSpPr/>
          <p:nvPr/>
        </p:nvSpPr>
        <p:spPr>
          <a:xfrm>
            <a:off x="4850321" y="2380189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quantity</a:t>
            </a:r>
            <a:endParaRPr lang="en-US" sz="1200" dirty="0"/>
          </a:p>
        </p:txBody>
      </p:sp>
      <p:cxnSp>
        <p:nvCxnSpPr>
          <p:cNvPr id="434" name="Elbow Connector 433"/>
          <p:cNvCxnSpPr>
            <a:stCxn id="304" idx="1"/>
            <a:endCxn id="420" idx="3"/>
          </p:cNvCxnSpPr>
          <p:nvPr/>
        </p:nvCxnSpPr>
        <p:spPr>
          <a:xfrm rot="10800000" flipV="1">
            <a:off x="6105750" y="1469056"/>
            <a:ext cx="898667" cy="20673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Elbow Connector 434"/>
          <p:cNvCxnSpPr>
            <a:stCxn id="38" idx="3"/>
            <a:endCxn id="421" idx="1"/>
          </p:cNvCxnSpPr>
          <p:nvPr/>
        </p:nvCxnSpPr>
        <p:spPr>
          <a:xfrm flipV="1">
            <a:off x="3971993" y="1940360"/>
            <a:ext cx="878328" cy="525987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8" name="Elbow Connector 437"/>
          <p:cNvCxnSpPr>
            <a:stCxn id="420" idx="1"/>
            <a:endCxn id="423" idx="3"/>
          </p:cNvCxnSpPr>
          <p:nvPr/>
        </p:nvCxnSpPr>
        <p:spPr>
          <a:xfrm rot="10800000">
            <a:off x="3971993" y="1456272"/>
            <a:ext cx="878329" cy="21951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3" name="Elbow Connector 442"/>
          <p:cNvCxnSpPr>
            <a:stCxn id="53" idx="3"/>
            <a:endCxn id="424" idx="1"/>
          </p:cNvCxnSpPr>
          <p:nvPr/>
        </p:nvCxnSpPr>
        <p:spPr>
          <a:xfrm flipV="1">
            <a:off x="1964514" y="1728291"/>
            <a:ext cx="752050" cy="4455430"/>
          </a:xfrm>
          <a:prstGeom prst="bentConnector3">
            <a:avLst>
              <a:gd name="adj1" fmla="val 2502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6" name="Process 445"/>
          <p:cNvSpPr/>
          <p:nvPr/>
        </p:nvSpPr>
        <p:spPr>
          <a:xfrm>
            <a:off x="7004413" y="2824921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447" name="TextBox 446"/>
          <p:cNvSpPr txBox="1"/>
          <p:nvPr/>
        </p:nvSpPr>
        <p:spPr>
          <a:xfrm>
            <a:off x="4713260" y="289745"/>
            <a:ext cx="4856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GEMSFIT SQL RDBMS Chart (DK &amp; DM draft 1, 21.01.13)  </a:t>
            </a:r>
            <a:endParaRPr lang="en-US" sz="1600" dirty="0"/>
          </a:p>
        </p:txBody>
      </p:sp>
      <p:sp>
        <p:nvSpPr>
          <p:cNvPr id="478" name="Process 477"/>
          <p:cNvSpPr/>
          <p:nvPr/>
        </p:nvSpPr>
        <p:spPr>
          <a:xfrm>
            <a:off x="2716565" y="8608755"/>
            <a:ext cx="1255428" cy="31751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?</a:t>
            </a:r>
            <a:endParaRPr lang="en-US" sz="1200" dirty="0"/>
          </a:p>
        </p:txBody>
      </p:sp>
      <p:sp>
        <p:nvSpPr>
          <p:cNvPr id="482" name="Card 481"/>
          <p:cNvSpPr/>
          <p:nvPr/>
        </p:nvSpPr>
        <p:spPr>
          <a:xfrm>
            <a:off x="2716565" y="2488980"/>
            <a:ext cx="1255428" cy="2645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3" name="Card 482"/>
          <p:cNvSpPr/>
          <p:nvPr/>
        </p:nvSpPr>
        <p:spPr>
          <a:xfrm>
            <a:off x="4850311" y="2689990"/>
            <a:ext cx="1255428" cy="2645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4" name="Card 483"/>
          <p:cNvSpPr/>
          <p:nvPr/>
        </p:nvSpPr>
        <p:spPr>
          <a:xfrm>
            <a:off x="2703864" y="4543039"/>
            <a:ext cx="1255428" cy="2645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5" name="Card 484"/>
          <p:cNvSpPr/>
          <p:nvPr/>
        </p:nvSpPr>
        <p:spPr>
          <a:xfrm>
            <a:off x="709082" y="8496951"/>
            <a:ext cx="1255428" cy="2645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6" name="Card 485"/>
          <p:cNvSpPr/>
          <p:nvPr/>
        </p:nvSpPr>
        <p:spPr>
          <a:xfrm>
            <a:off x="4850322" y="4565003"/>
            <a:ext cx="1255428" cy="2645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7" name="Card 486"/>
          <p:cNvSpPr/>
          <p:nvPr/>
        </p:nvSpPr>
        <p:spPr>
          <a:xfrm>
            <a:off x="7004413" y="8747962"/>
            <a:ext cx="1255428" cy="2645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8" name="Card 487"/>
          <p:cNvSpPr/>
          <p:nvPr/>
        </p:nvSpPr>
        <p:spPr>
          <a:xfrm>
            <a:off x="8982611" y="8780954"/>
            <a:ext cx="1255428" cy="2645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  <p:sp>
        <p:nvSpPr>
          <p:cNvPr id="489" name="Card 488"/>
          <p:cNvSpPr/>
          <p:nvPr/>
        </p:nvSpPr>
        <p:spPr>
          <a:xfrm>
            <a:off x="10932659" y="8793988"/>
            <a:ext cx="1255428" cy="264570"/>
          </a:xfrm>
          <a:prstGeom prst="flowChartPunchedCar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 smtClean="0"/>
              <a:t>units_id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3014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158</Words>
  <Application>Microsoft Macintosh PowerPoint</Application>
  <PresentationFormat>A3 Paper (297x420 mm)</PresentationFormat>
  <Paragraphs>139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Paul Scherrer Institut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Dmitrii A. Kulik</dc:creator>
  <cp:lastModifiedBy>Dmitrii A. Kulik</cp:lastModifiedBy>
  <cp:revision>26</cp:revision>
  <cp:lastPrinted>2013-01-21T14:26:13Z</cp:lastPrinted>
  <dcterms:created xsi:type="dcterms:W3CDTF">2013-01-21T12:18:39Z</dcterms:created>
  <dcterms:modified xsi:type="dcterms:W3CDTF">2013-01-21T15:17:11Z</dcterms:modified>
</cp:coreProperties>
</file>