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801600" cy="9601200" type="A3"/>
  <p:notesSz cx="6858000" cy="9144000"/>
  <p:defaultTextStyle>
    <a:defPPr>
      <a:defRPr lang="en-US"/>
    </a:defPPr>
    <a:lvl1pPr marL="0" algn="l" defTabSz="64008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1pPr>
    <a:lvl2pPr marL="640080" algn="l" defTabSz="64008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2pPr>
    <a:lvl3pPr marL="1280160" algn="l" defTabSz="64008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3pPr>
    <a:lvl4pPr marL="1920240" algn="l" defTabSz="64008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4pPr>
    <a:lvl5pPr marL="2560320" algn="l" defTabSz="64008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5pPr>
    <a:lvl6pPr marL="3200400" algn="l" defTabSz="64008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6pPr>
    <a:lvl7pPr marL="3840480" algn="l" defTabSz="64008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7pPr>
    <a:lvl8pPr marL="4480560" algn="l" defTabSz="64008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8pPr>
    <a:lvl9pPr marL="5120640" algn="l" defTabSz="64008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64" autoAdjust="0"/>
    <p:restoredTop sz="94660"/>
  </p:normalViewPr>
  <p:slideViewPr>
    <p:cSldViewPr snapToGrid="0" snapToObjects="1">
      <p:cViewPr>
        <p:scale>
          <a:sx n="150" d="100"/>
          <a:sy n="150" d="100"/>
        </p:scale>
        <p:origin x="-80" y="-80"/>
      </p:cViewPr>
      <p:guideLst>
        <p:guide orient="horz" pos="3024"/>
        <p:guide pos="403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2982596"/>
            <a:ext cx="10881360" cy="205803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0240" y="5440680"/>
            <a:ext cx="8961120" cy="24536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40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8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2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6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480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10F1B-35A3-B747-8B47-11E14641885E}" type="datetimeFigureOut">
              <a:rPr lang="en-US" smtClean="0"/>
              <a:t>1/21/13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A6556-6B77-2448-876E-B32D0C7AB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600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10F1B-35A3-B747-8B47-11E14641885E}" type="datetimeFigureOut">
              <a:rPr lang="en-US" smtClean="0"/>
              <a:t>1/21/13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A6556-6B77-2448-876E-B32D0C7AB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973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81160" y="384494"/>
            <a:ext cx="2880360" cy="81921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0080" y="384494"/>
            <a:ext cx="8427720" cy="819213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10F1B-35A3-B747-8B47-11E14641885E}" type="datetimeFigureOut">
              <a:rPr lang="en-US" smtClean="0"/>
              <a:t>1/21/13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A6556-6B77-2448-876E-B32D0C7AB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005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10F1B-35A3-B747-8B47-11E14641885E}" type="datetimeFigureOut">
              <a:rPr lang="en-US" smtClean="0"/>
              <a:t>1/21/13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A6556-6B77-2448-876E-B32D0C7AB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056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1238" y="6169661"/>
            <a:ext cx="10881360" cy="1906905"/>
          </a:xfrm>
        </p:spPr>
        <p:txBody>
          <a:bodyPr anchor="t"/>
          <a:lstStyle>
            <a:lvl1pPr algn="l">
              <a:defRPr sz="56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1238" y="4069399"/>
            <a:ext cx="10881360" cy="2100262"/>
          </a:xfrm>
        </p:spPr>
        <p:txBody>
          <a:bodyPr anchor="b"/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64008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10F1B-35A3-B747-8B47-11E14641885E}" type="datetimeFigureOut">
              <a:rPr lang="en-US" smtClean="0"/>
              <a:t>1/21/13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A6556-6B77-2448-876E-B32D0C7AB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040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0080" y="2240281"/>
            <a:ext cx="5654040" cy="6336348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7480" y="2240281"/>
            <a:ext cx="5654040" cy="6336348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10F1B-35A3-B747-8B47-11E14641885E}" type="datetimeFigureOut">
              <a:rPr lang="en-US" smtClean="0"/>
              <a:t>1/21/13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A6556-6B77-2448-876E-B32D0C7AB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431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0" y="2149158"/>
            <a:ext cx="5656263" cy="895667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00" b="1"/>
            </a:lvl3pPr>
            <a:lvl4pPr marL="1920240" indent="0">
              <a:buNone/>
              <a:defRPr sz="2200" b="1"/>
            </a:lvl4pPr>
            <a:lvl5pPr marL="2560320" indent="0">
              <a:buNone/>
              <a:defRPr sz="2200" b="1"/>
            </a:lvl5pPr>
            <a:lvl6pPr marL="3200400" indent="0">
              <a:buNone/>
              <a:defRPr sz="2200" b="1"/>
            </a:lvl6pPr>
            <a:lvl7pPr marL="3840480" indent="0">
              <a:buNone/>
              <a:defRPr sz="2200" b="1"/>
            </a:lvl7pPr>
            <a:lvl8pPr marL="4480560" indent="0">
              <a:buNone/>
              <a:defRPr sz="2200" b="1"/>
            </a:lvl8pPr>
            <a:lvl9pPr marL="5120640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0080" y="3044825"/>
            <a:ext cx="5656263" cy="5531803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03036" y="2149158"/>
            <a:ext cx="5658485" cy="895667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00" b="1"/>
            </a:lvl3pPr>
            <a:lvl4pPr marL="1920240" indent="0">
              <a:buNone/>
              <a:defRPr sz="2200" b="1"/>
            </a:lvl4pPr>
            <a:lvl5pPr marL="2560320" indent="0">
              <a:buNone/>
              <a:defRPr sz="2200" b="1"/>
            </a:lvl5pPr>
            <a:lvl6pPr marL="3200400" indent="0">
              <a:buNone/>
              <a:defRPr sz="2200" b="1"/>
            </a:lvl6pPr>
            <a:lvl7pPr marL="3840480" indent="0">
              <a:buNone/>
              <a:defRPr sz="2200" b="1"/>
            </a:lvl7pPr>
            <a:lvl8pPr marL="4480560" indent="0">
              <a:buNone/>
              <a:defRPr sz="2200" b="1"/>
            </a:lvl8pPr>
            <a:lvl9pPr marL="5120640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3036" y="3044825"/>
            <a:ext cx="5658485" cy="5531803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10F1B-35A3-B747-8B47-11E14641885E}" type="datetimeFigureOut">
              <a:rPr lang="en-US" smtClean="0"/>
              <a:t>1/21/13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A6556-6B77-2448-876E-B32D0C7AB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150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10F1B-35A3-B747-8B47-11E14641885E}" type="datetimeFigureOut">
              <a:rPr lang="en-US" smtClean="0"/>
              <a:t>1/21/13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A6556-6B77-2448-876E-B32D0C7AB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402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10F1B-35A3-B747-8B47-11E14641885E}" type="datetimeFigureOut">
              <a:rPr lang="en-US" smtClean="0"/>
              <a:t>1/21/13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A6556-6B77-2448-876E-B32D0C7AB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218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1" y="382270"/>
            <a:ext cx="4211638" cy="1626870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5070" y="382271"/>
            <a:ext cx="7156450" cy="8194358"/>
          </a:xfrm>
        </p:spPr>
        <p:txBody>
          <a:bodyPr/>
          <a:lstStyle>
            <a:lvl1pPr>
              <a:defRPr sz="4500"/>
            </a:lvl1pPr>
            <a:lvl2pPr>
              <a:defRPr sz="3900"/>
            </a:lvl2pPr>
            <a:lvl3pPr>
              <a:defRPr sz="34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0081" y="2009141"/>
            <a:ext cx="4211638" cy="6567488"/>
          </a:xfrm>
        </p:spPr>
        <p:txBody>
          <a:bodyPr/>
          <a:lstStyle>
            <a:lvl1pPr marL="0" indent="0">
              <a:buNone/>
              <a:defRPr sz="2000"/>
            </a:lvl1pPr>
            <a:lvl2pPr marL="640080" indent="0">
              <a:buNone/>
              <a:defRPr sz="1700"/>
            </a:lvl2pPr>
            <a:lvl3pPr marL="1280160" indent="0">
              <a:buNone/>
              <a:defRPr sz="1400"/>
            </a:lvl3pPr>
            <a:lvl4pPr marL="1920240" indent="0">
              <a:buNone/>
              <a:defRPr sz="1300"/>
            </a:lvl4pPr>
            <a:lvl5pPr marL="2560320" indent="0">
              <a:buNone/>
              <a:defRPr sz="1300"/>
            </a:lvl5pPr>
            <a:lvl6pPr marL="3200400" indent="0">
              <a:buNone/>
              <a:defRPr sz="1300"/>
            </a:lvl6pPr>
            <a:lvl7pPr marL="3840480" indent="0">
              <a:buNone/>
              <a:defRPr sz="1300"/>
            </a:lvl7pPr>
            <a:lvl8pPr marL="4480560" indent="0">
              <a:buNone/>
              <a:defRPr sz="1300"/>
            </a:lvl8pPr>
            <a:lvl9pPr marL="5120640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10F1B-35A3-B747-8B47-11E14641885E}" type="datetimeFigureOut">
              <a:rPr lang="en-US" smtClean="0"/>
              <a:t>1/21/13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A6556-6B77-2448-876E-B32D0C7AB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508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9203" y="6720840"/>
            <a:ext cx="7680960" cy="793433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09203" y="857885"/>
            <a:ext cx="7680960" cy="5760720"/>
          </a:xfrm>
        </p:spPr>
        <p:txBody>
          <a:bodyPr/>
          <a:lstStyle>
            <a:lvl1pPr marL="0" indent="0">
              <a:buNone/>
              <a:defRPr sz="4500"/>
            </a:lvl1pPr>
            <a:lvl2pPr marL="640080" indent="0">
              <a:buNone/>
              <a:defRPr sz="3900"/>
            </a:lvl2pPr>
            <a:lvl3pPr marL="1280160" indent="0">
              <a:buNone/>
              <a:defRPr sz="340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09203" y="7514273"/>
            <a:ext cx="7680960" cy="1126807"/>
          </a:xfrm>
        </p:spPr>
        <p:txBody>
          <a:bodyPr/>
          <a:lstStyle>
            <a:lvl1pPr marL="0" indent="0">
              <a:buNone/>
              <a:defRPr sz="2000"/>
            </a:lvl1pPr>
            <a:lvl2pPr marL="640080" indent="0">
              <a:buNone/>
              <a:defRPr sz="1700"/>
            </a:lvl2pPr>
            <a:lvl3pPr marL="1280160" indent="0">
              <a:buNone/>
              <a:defRPr sz="1400"/>
            </a:lvl3pPr>
            <a:lvl4pPr marL="1920240" indent="0">
              <a:buNone/>
              <a:defRPr sz="1300"/>
            </a:lvl4pPr>
            <a:lvl5pPr marL="2560320" indent="0">
              <a:buNone/>
              <a:defRPr sz="1300"/>
            </a:lvl5pPr>
            <a:lvl6pPr marL="3200400" indent="0">
              <a:buNone/>
              <a:defRPr sz="1300"/>
            </a:lvl6pPr>
            <a:lvl7pPr marL="3840480" indent="0">
              <a:buNone/>
              <a:defRPr sz="1300"/>
            </a:lvl7pPr>
            <a:lvl8pPr marL="4480560" indent="0">
              <a:buNone/>
              <a:defRPr sz="1300"/>
            </a:lvl8pPr>
            <a:lvl9pPr marL="5120640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10F1B-35A3-B747-8B47-11E14641885E}" type="datetimeFigureOut">
              <a:rPr lang="en-US" smtClean="0"/>
              <a:t>1/21/13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A6556-6B77-2448-876E-B32D0C7AB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442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0080" y="384493"/>
            <a:ext cx="11521440" cy="1600200"/>
          </a:xfrm>
          <a:prstGeom prst="rect">
            <a:avLst/>
          </a:prstGeom>
        </p:spPr>
        <p:txBody>
          <a:bodyPr vert="horz" lIns="128016" tIns="64008" rIns="128016" bIns="6400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0" y="2240281"/>
            <a:ext cx="11521440" cy="6336348"/>
          </a:xfrm>
          <a:prstGeom prst="rect">
            <a:avLst/>
          </a:prstGeom>
        </p:spPr>
        <p:txBody>
          <a:bodyPr vert="horz" lIns="128016" tIns="64008" rIns="128016" bIns="6400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" y="8898891"/>
            <a:ext cx="2987040" cy="511175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l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810F1B-35A3-B747-8B47-11E14641885E}" type="datetimeFigureOut">
              <a:rPr lang="en-US" smtClean="0"/>
              <a:t>1/21/13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73880" y="8898891"/>
            <a:ext cx="4053840" cy="511175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ct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74480" y="8898891"/>
            <a:ext cx="2987040" cy="511175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A6556-6B77-2448-876E-B32D0C7AB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366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640080" rtl="0" eaLnBrk="1" latinLnBrk="0" hangingPunct="1">
        <a:spcBef>
          <a:spcPct val="0"/>
        </a:spcBef>
        <a:buNone/>
        <a:defRPr sz="6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0060" indent="-480060" algn="l" defTabSz="640080" rtl="0" eaLnBrk="1" latinLnBrk="0" hangingPunct="1">
        <a:spcBef>
          <a:spcPct val="20000"/>
        </a:spcBef>
        <a:buFont typeface="Arial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1pPr>
      <a:lvl2pPr marL="1040130" indent="-400050" algn="l" defTabSz="640080" rtl="0" eaLnBrk="1" latinLnBrk="0" hangingPunct="1">
        <a:spcBef>
          <a:spcPct val="20000"/>
        </a:spcBef>
        <a:buFont typeface="Arial"/>
        <a:buChar char="–"/>
        <a:defRPr sz="390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640080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64008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640080" rtl="0" eaLnBrk="1" latinLnBrk="0" hangingPunct="1">
        <a:spcBef>
          <a:spcPct val="20000"/>
        </a:spcBef>
        <a:buFont typeface="Arial"/>
        <a:buChar char="»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64008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64008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64008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64008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008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64008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64008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64008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64008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64008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64008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64008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64008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6" name="Elbow Connector 215"/>
          <p:cNvCxnSpPr>
            <a:stCxn id="205" idx="1"/>
            <a:endCxn id="215" idx="3"/>
          </p:cNvCxnSpPr>
          <p:nvPr/>
        </p:nvCxnSpPr>
        <p:spPr>
          <a:xfrm rot="10800000" flipV="1">
            <a:off x="6011334" y="1170821"/>
            <a:ext cx="2971313" cy="4364358"/>
          </a:xfrm>
          <a:prstGeom prst="bentConnector3">
            <a:avLst>
              <a:gd name="adj1" fmla="val 19796"/>
            </a:avLst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3" name="Elbow Connector 332"/>
          <p:cNvCxnSpPr>
            <a:stCxn id="38" idx="3"/>
            <a:endCxn id="242" idx="1"/>
          </p:cNvCxnSpPr>
          <p:nvPr/>
        </p:nvCxnSpPr>
        <p:spPr>
          <a:xfrm>
            <a:off x="3877733" y="6689692"/>
            <a:ext cx="5104889" cy="89885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5" name="Elbow Connector 324"/>
          <p:cNvCxnSpPr>
            <a:stCxn id="38" idx="3"/>
            <a:endCxn id="229" idx="1"/>
          </p:cNvCxnSpPr>
          <p:nvPr/>
        </p:nvCxnSpPr>
        <p:spPr>
          <a:xfrm flipV="1">
            <a:off x="3877733" y="5427351"/>
            <a:ext cx="5104900" cy="126234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Elbow Connector 118"/>
          <p:cNvCxnSpPr>
            <a:stCxn id="8" idx="3"/>
            <a:endCxn id="108" idx="1"/>
          </p:cNvCxnSpPr>
          <p:nvPr/>
        </p:nvCxnSpPr>
        <p:spPr>
          <a:xfrm flipV="1">
            <a:off x="1828800" y="4061044"/>
            <a:ext cx="3021511" cy="74017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Alternate Process 3"/>
          <p:cNvSpPr/>
          <p:nvPr/>
        </p:nvSpPr>
        <p:spPr>
          <a:xfrm>
            <a:off x="709098" y="2024538"/>
            <a:ext cx="1119711" cy="218380"/>
          </a:xfrm>
          <a:prstGeom prst="flowChartAlternateProcess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8016" tIns="64008" rIns="128016" bIns="64008" spcCol="0" rtlCol="0" anchor="ctr"/>
          <a:lstStyle/>
          <a:p>
            <a:pPr algn="ctr"/>
            <a:r>
              <a:rPr lang="en-US" sz="1200" b="1" dirty="0"/>
              <a:t>elements</a:t>
            </a:r>
          </a:p>
        </p:txBody>
      </p:sp>
      <p:sp>
        <p:nvSpPr>
          <p:cNvPr id="5" name="Predefined Process 4"/>
          <p:cNvSpPr/>
          <p:nvPr/>
        </p:nvSpPr>
        <p:spPr>
          <a:xfrm>
            <a:off x="709098" y="2246612"/>
            <a:ext cx="1119711" cy="195564"/>
          </a:xfrm>
          <a:prstGeom prst="flowChartPredefinedProcess">
            <a:avLst/>
          </a:prstGeom>
          <a:solidFill>
            <a:schemeClr val="accent4">
              <a:lumMod val="20000"/>
              <a:lumOff val="8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err="1" smtClean="0"/>
              <a:t>elem_id</a:t>
            </a:r>
            <a:endParaRPr lang="en-US" sz="1100" b="1" dirty="0"/>
          </a:p>
        </p:txBody>
      </p:sp>
      <p:sp>
        <p:nvSpPr>
          <p:cNvPr id="6" name="Process 5"/>
          <p:cNvSpPr/>
          <p:nvPr/>
        </p:nvSpPr>
        <p:spPr>
          <a:xfrm>
            <a:off x="709098" y="2442175"/>
            <a:ext cx="1119711" cy="222073"/>
          </a:xfrm>
          <a:prstGeom prst="flowChartProcess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symbol</a:t>
            </a:r>
            <a:endParaRPr lang="en-US" sz="1200" dirty="0"/>
          </a:p>
        </p:txBody>
      </p:sp>
      <p:sp>
        <p:nvSpPr>
          <p:cNvPr id="7" name="Alternate Process 6"/>
          <p:cNvSpPr/>
          <p:nvPr/>
        </p:nvSpPr>
        <p:spPr>
          <a:xfrm>
            <a:off x="709085" y="4484116"/>
            <a:ext cx="1119715" cy="215150"/>
          </a:xfrm>
          <a:prstGeom prst="flowChartAlternateProcess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8016" tIns="64008" rIns="128016" bIns="64008" spcCol="0" rtlCol="0" anchor="ctr"/>
          <a:lstStyle/>
          <a:p>
            <a:pPr algn="ctr"/>
            <a:r>
              <a:rPr lang="en-US" sz="1200" b="1" dirty="0" smtClean="0"/>
              <a:t>compounds</a:t>
            </a:r>
            <a:endParaRPr lang="en-US" sz="1200" b="1" dirty="0"/>
          </a:p>
        </p:txBody>
      </p:sp>
      <p:sp>
        <p:nvSpPr>
          <p:cNvPr id="8" name="Predefined Process 7"/>
          <p:cNvSpPr/>
          <p:nvPr/>
        </p:nvSpPr>
        <p:spPr>
          <a:xfrm>
            <a:off x="709085" y="4699266"/>
            <a:ext cx="1119715" cy="203908"/>
          </a:xfrm>
          <a:prstGeom prst="flowChartPredefinedProcess">
            <a:avLst/>
          </a:prstGeom>
          <a:solidFill>
            <a:schemeClr val="accent6">
              <a:lumMod val="20000"/>
              <a:lumOff val="8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err="1" smtClean="0"/>
              <a:t>comp_id</a:t>
            </a:r>
            <a:endParaRPr lang="en-US" sz="1100" b="1" dirty="0"/>
          </a:p>
        </p:txBody>
      </p:sp>
      <p:cxnSp>
        <p:nvCxnSpPr>
          <p:cNvPr id="11" name="Elbow Connector 10"/>
          <p:cNvCxnSpPr>
            <a:stCxn id="5" idx="3"/>
            <a:endCxn id="28" idx="1"/>
          </p:cNvCxnSpPr>
          <p:nvPr/>
        </p:nvCxnSpPr>
        <p:spPr>
          <a:xfrm>
            <a:off x="1828809" y="2344394"/>
            <a:ext cx="875054" cy="744304"/>
          </a:xfrm>
          <a:prstGeom prst="bentConnector3">
            <a:avLst>
              <a:gd name="adj1" fmla="val 50000"/>
            </a:avLst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Process 11"/>
          <p:cNvSpPr/>
          <p:nvPr/>
        </p:nvSpPr>
        <p:spPr>
          <a:xfrm>
            <a:off x="709091" y="2635221"/>
            <a:ext cx="1119718" cy="216615"/>
          </a:xfrm>
          <a:prstGeom prst="flowChartProcess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name</a:t>
            </a:r>
            <a:endParaRPr lang="en-US" sz="1200" dirty="0"/>
          </a:p>
        </p:txBody>
      </p:sp>
      <p:sp>
        <p:nvSpPr>
          <p:cNvPr id="13" name="Process 12"/>
          <p:cNvSpPr/>
          <p:nvPr/>
        </p:nvSpPr>
        <p:spPr>
          <a:xfrm>
            <a:off x="709091" y="3058053"/>
            <a:ext cx="1119718" cy="221358"/>
          </a:xfrm>
          <a:prstGeom prst="flowChartProcess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at_mass</a:t>
            </a:r>
            <a:endParaRPr lang="en-US" sz="1200" dirty="0"/>
          </a:p>
        </p:txBody>
      </p:sp>
      <p:sp>
        <p:nvSpPr>
          <p:cNvPr id="14" name="Process 13"/>
          <p:cNvSpPr/>
          <p:nvPr/>
        </p:nvSpPr>
        <p:spPr>
          <a:xfrm>
            <a:off x="709098" y="3284250"/>
            <a:ext cx="1119711" cy="215760"/>
          </a:xfrm>
          <a:prstGeom prst="flowChartProcess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charge</a:t>
            </a:r>
            <a:endParaRPr lang="en-US" sz="1200" dirty="0"/>
          </a:p>
        </p:txBody>
      </p:sp>
      <p:sp>
        <p:nvSpPr>
          <p:cNvPr id="15" name="Process 14"/>
          <p:cNvSpPr/>
          <p:nvPr/>
        </p:nvSpPr>
        <p:spPr>
          <a:xfrm>
            <a:off x="709091" y="3500010"/>
            <a:ext cx="1119718" cy="208633"/>
          </a:xfrm>
          <a:prstGeom prst="flowChartProcess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valence</a:t>
            </a:r>
            <a:endParaRPr lang="en-US" sz="1200" dirty="0"/>
          </a:p>
        </p:txBody>
      </p:sp>
      <p:sp>
        <p:nvSpPr>
          <p:cNvPr id="16" name="Process 15"/>
          <p:cNvSpPr/>
          <p:nvPr/>
        </p:nvSpPr>
        <p:spPr>
          <a:xfrm>
            <a:off x="709091" y="2851836"/>
            <a:ext cx="1119718" cy="210832"/>
          </a:xfrm>
          <a:prstGeom prst="flowChartProcess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st_state</a:t>
            </a:r>
            <a:endParaRPr lang="en-US" sz="1200" dirty="0"/>
          </a:p>
        </p:txBody>
      </p:sp>
      <p:sp>
        <p:nvSpPr>
          <p:cNvPr id="17" name="Process 16"/>
          <p:cNvSpPr/>
          <p:nvPr/>
        </p:nvSpPr>
        <p:spPr>
          <a:xfrm>
            <a:off x="709091" y="3708643"/>
            <a:ext cx="1119718" cy="224424"/>
          </a:xfrm>
          <a:prstGeom prst="flowChartProcess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entropy</a:t>
            </a:r>
            <a:endParaRPr lang="en-US" sz="1200" dirty="0"/>
          </a:p>
        </p:txBody>
      </p:sp>
      <p:sp>
        <p:nvSpPr>
          <p:cNvPr id="18" name="Process 17"/>
          <p:cNvSpPr/>
          <p:nvPr/>
        </p:nvSpPr>
        <p:spPr>
          <a:xfrm>
            <a:off x="709089" y="5104581"/>
            <a:ext cx="1119715" cy="230866"/>
          </a:xfrm>
          <a:prstGeom prst="flowChartProcess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formula</a:t>
            </a:r>
            <a:endParaRPr lang="en-US" sz="1200" dirty="0"/>
          </a:p>
        </p:txBody>
      </p:sp>
      <p:sp>
        <p:nvSpPr>
          <p:cNvPr id="20" name="Process 19"/>
          <p:cNvSpPr/>
          <p:nvPr/>
        </p:nvSpPr>
        <p:spPr>
          <a:xfrm>
            <a:off x="709085" y="4907152"/>
            <a:ext cx="1119715" cy="197428"/>
          </a:xfrm>
          <a:prstGeom prst="flowChartProcess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name</a:t>
            </a:r>
            <a:endParaRPr lang="en-US" sz="1200" dirty="0"/>
          </a:p>
        </p:txBody>
      </p:sp>
      <p:sp>
        <p:nvSpPr>
          <p:cNvPr id="21" name="Process 20"/>
          <p:cNvSpPr/>
          <p:nvPr/>
        </p:nvSpPr>
        <p:spPr>
          <a:xfrm>
            <a:off x="709089" y="6763840"/>
            <a:ext cx="1119717" cy="240869"/>
          </a:xfrm>
          <a:prstGeom prst="flowChartProcess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type</a:t>
            </a:r>
            <a:endParaRPr lang="en-US" sz="1200" dirty="0"/>
          </a:p>
        </p:txBody>
      </p:sp>
      <p:sp>
        <p:nvSpPr>
          <p:cNvPr id="22" name="Process 21"/>
          <p:cNvSpPr/>
          <p:nvPr/>
        </p:nvSpPr>
        <p:spPr>
          <a:xfrm>
            <a:off x="709082" y="6543704"/>
            <a:ext cx="1119715" cy="220000"/>
          </a:xfrm>
          <a:prstGeom prst="flowChartProcess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ag_state</a:t>
            </a:r>
            <a:endParaRPr lang="en-US" sz="1200" dirty="0"/>
          </a:p>
        </p:txBody>
      </p:sp>
      <p:sp>
        <p:nvSpPr>
          <p:cNvPr id="23" name="Alternate Process 22"/>
          <p:cNvSpPr/>
          <p:nvPr/>
        </p:nvSpPr>
        <p:spPr>
          <a:xfrm>
            <a:off x="2703863" y="2776111"/>
            <a:ext cx="1097670" cy="226920"/>
          </a:xfrm>
          <a:prstGeom prst="flowChartAlternateProcess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8016" tIns="64008" rIns="128016" bIns="64008" spcCol="0" rtlCol="0" anchor="ctr"/>
          <a:lstStyle/>
          <a:p>
            <a:pPr algn="ctr"/>
            <a:r>
              <a:rPr lang="en-US" sz="1200" b="1" dirty="0" err="1"/>
              <a:t>c</a:t>
            </a:r>
            <a:r>
              <a:rPr lang="en-US" sz="1200" b="1" dirty="0" err="1" smtClean="0"/>
              <a:t>omp_elem</a:t>
            </a:r>
            <a:endParaRPr lang="en-US" sz="1200" b="1" dirty="0"/>
          </a:p>
        </p:txBody>
      </p:sp>
      <p:sp>
        <p:nvSpPr>
          <p:cNvPr id="28" name="Card 27"/>
          <p:cNvSpPr/>
          <p:nvPr/>
        </p:nvSpPr>
        <p:spPr>
          <a:xfrm>
            <a:off x="2703863" y="2991781"/>
            <a:ext cx="1097670" cy="193834"/>
          </a:xfrm>
          <a:prstGeom prst="flowChartPunchedCard">
            <a:avLst/>
          </a:prstGeom>
          <a:solidFill>
            <a:schemeClr val="accent4">
              <a:lumMod val="20000"/>
              <a:lumOff val="8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err="1"/>
              <a:t>e</a:t>
            </a:r>
            <a:r>
              <a:rPr lang="en-US" sz="1100" b="1" dirty="0" err="1" smtClean="0"/>
              <a:t>lem_id</a:t>
            </a:r>
            <a:endParaRPr lang="en-US" sz="1100" b="1" dirty="0"/>
          </a:p>
        </p:txBody>
      </p:sp>
      <p:sp>
        <p:nvSpPr>
          <p:cNvPr id="29" name="Card 28"/>
          <p:cNvSpPr/>
          <p:nvPr/>
        </p:nvSpPr>
        <p:spPr>
          <a:xfrm>
            <a:off x="2703863" y="3185616"/>
            <a:ext cx="1097670" cy="215954"/>
          </a:xfrm>
          <a:prstGeom prst="flowChartPunchedCard">
            <a:avLst/>
          </a:prstGeom>
          <a:solidFill>
            <a:schemeClr val="accent6">
              <a:lumMod val="20000"/>
              <a:lumOff val="8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err="1" smtClean="0"/>
              <a:t>comp_id</a:t>
            </a:r>
            <a:endParaRPr lang="en-US" sz="1100" b="1" dirty="0"/>
          </a:p>
        </p:txBody>
      </p:sp>
      <p:cxnSp>
        <p:nvCxnSpPr>
          <p:cNvPr id="32" name="Elbow Connector 31"/>
          <p:cNvCxnSpPr>
            <a:stCxn id="8" idx="3"/>
            <a:endCxn id="29" idx="1"/>
          </p:cNvCxnSpPr>
          <p:nvPr/>
        </p:nvCxnSpPr>
        <p:spPr>
          <a:xfrm flipV="1">
            <a:off x="1828800" y="3293593"/>
            <a:ext cx="875063" cy="1507627"/>
          </a:xfrm>
          <a:prstGeom prst="bentConnector3">
            <a:avLst>
              <a:gd name="adj1" fmla="val 50000"/>
            </a:avLst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Process 34"/>
          <p:cNvSpPr/>
          <p:nvPr/>
        </p:nvSpPr>
        <p:spPr>
          <a:xfrm>
            <a:off x="2703863" y="3403800"/>
            <a:ext cx="1097670" cy="268388"/>
          </a:xfrm>
          <a:prstGeom prst="flowChartProcess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stcoef</a:t>
            </a:r>
            <a:endParaRPr lang="en-US" sz="1200" dirty="0"/>
          </a:p>
        </p:txBody>
      </p:sp>
      <p:sp>
        <p:nvSpPr>
          <p:cNvPr id="37" name="Alternate Process 36"/>
          <p:cNvSpPr/>
          <p:nvPr/>
        </p:nvSpPr>
        <p:spPr>
          <a:xfrm>
            <a:off x="2729264" y="6339020"/>
            <a:ext cx="1148469" cy="259657"/>
          </a:xfrm>
          <a:prstGeom prst="flowChartAlternateProcess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8016" tIns="64008" rIns="128016" bIns="64008" spcCol="0" rtlCol="0" anchor="ctr"/>
          <a:lstStyle/>
          <a:p>
            <a:pPr algn="ctr"/>
            <a:r>
              <a:rPr lang="en-US" sz="1200" b="1" dirty="0" smtClean="0"/>
              <a:t>phases</a:t>
            </a:r>
            <a:endParaRPr lang="en-US" sz="1200" b="1" dirty="0"/>
          </a:p>
        </p:txBody>
      </p:sp>
      <p:sp>
        <p:nvSpPr>
          <p:cNvPr id="38" name="Predefined Process 37"/>
          <p:cNvSpPr/>
          <p:nvPr/>
        </p:nvSpPr>
        <p:spPr>
          <a:xfrm>
            <a:off x="2729264" y="6590559"/>
            <a:ext cx="1148469" cy="198266"/>
          </a:xfrm>
          <a:prstGeom prst="flowChartPredefinedProcess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err="1" smtClean="0"/>
              <a:t>phase_id</a:t>
            </a:r>
            <a:endParaRPr lang="en-US" sz="1100" b="1" dirty="0"/>
          </a:p>
        </p:txBody>
      </p:sp>
      <p:sp>
        <p:nvSpPr>
          <p:cNvPr id="39" name="Process 38"/>
          <p:cNvSpPr/>
          <p:nvPr/>
        </p:nvSpPr>
        <p:spPr>
          <a:xfrm>
            <a:off x="2729266" y="7620607"/>
            <a:ext cx="1148469" cy="277896"/>
          </a:xfrm>
          <a:prstGeom prst="flowChartProcess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phaseparam</a:t>
            </a:r>
            <a:endParaRPr lang="en-US" sz="1200" dirty="0"/>
          </a:p>
        </p:txBody>
      </p:sp>
      <p:sp>
        <p:nvSpPr>
          <p:cNvPr id="40" name="Process 39"/>
          <p:cNvSpPr/>
          <p:nvPr/>
        </p:nvSpPr>
        <p:spPr>
          <a:xfrm>
            <a:off x="2729264" y="6788825"/>
            <a:ext cx="1148469" cy="246048"/>
          </a:xfrm>
          <a:prstGeom prst="flowChartProcess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name</a:t>
            </a:r>
            <a:endParaRPr lang="en-US" sz="1200" dirty="0"/>
          </a:p>
        </p:txBody>
      </p:sp>
      <p:sp>
        <p:nvSpPr>
          <p:cNvPr id="41" name="Process 40"/>
          <p:cNvSpPr/>
          <p:nvPr/>
        </p:nvSpPr>
        <p:spPr>
          <a:xfrm>
            <a:off x="2729266" y="7034873"/>
            <a:ext cx="1148469" cy="264570"/>
          </a:xfrm>
          <a:prstGeom prst="flowChartProcess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type</a:t>
            </a:r>
            <a:endParaRPr lang="en-US" sz="1200" dirty="0"/>
          </a:p>
        </p:txBody>
      </p:sp>
      <p:sp>
        <p:nvSpPr>
          <p:cNvPr id="42" name="Process 41"/>
          <p:cNvSpPr/>
          <p:nvPr/>
        </p:nvSpPr>
        <p:spPr>
          <a:xfrm>
            <a:off x="2729266" y="7293334"/>
            <a:ext cx="1148469" cy="273393"/>
          </a:xfrm>
          <a:prstGeom prst="flowChartProcess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ag_state</a:t>
            </a:r>
            <a:endParaRPr lang="en-US" sz="1200" dirty="0"/>
          </a:p>
        </p:txBody>
      </p:sp>
      <p:sp>
        <p:nvSpPr>
          <p:cNvPr id="45" name="Alternate Process 44"/>
          <p:cNvSpPr/>
          <p:nvPr/>
        </p:nvSpPr>
        <p:spPr>
          <a:xfrm>
            <a:off x="2703864" y="5063397"/>
            <a:ext cx="1255427" cy="236003"/>
          </a:xfrm>
          <a:prstGeom prst="flowChartAlternateProcess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8016" tIns="64008" rIns="128016" bIns="64008" spcCol="0" rtlCol="0" anchor="ctr"/>
          <a:lstStyle/>
          <a:p>
            <a:pPr algn="ctr"/>
            <a:r>
              <a:rPr lang="en-US" sz="1200" b="1" dirty="0" err="1" smtClean="0"/>
              <a:t>phase_dcomp</a:t>
            </a:r>
            <a:endParaRPr lang="en-US" sz="1200" b="1" dirty="0"/>
          </a:p>
        </p:txBody>
      </p:sp>
      <p:sp>
        <p:nvSpPr>
          <p:cNvPr id="46" name="Card 45"/>
          <p:cNvSpPr/>
          <p:nvPr/>
        </p:nvSpPr>
        <p:spPr>
          <a:xfrm>
            <a:off x="2703864" y="5299401"/>
            <a:ext cx="1255427" cy="224538"/>
          </a:xfrm>
          <a:prstGeom prst="flowChartPunchedCard">
            <a:avLst/>
          </a:prstGeom>
          <a:solidFill>
            <a:schemeClr val="accent3">
              <a:lumMod val="20000"/>
              <a:lumOff val="8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err="1" smtClean="0"/>
              <a:t>dcomp_id</a:t>
            </a:r>
            <a:endParaRPr lang="en-US" sz="1100" b="1" dirty="0"/>
          </a:p>
        </p:txBody>
      </p:sp>
      <p:sp>
        <p:nvSpPr>
          <p:cNvPr id="47" name="Card 46"/>
          <p:cNvSpPr/>
          <p:nvPr/>
        </p:nvSpPr>
        <p:spPr>
          <a:xfrm>
            <a:off x="2703863" y="5528427"/>
            <a:ext cx="1255427" cy="221846"/>
          </a:xfrm>
          <a:prstGeom prst="flowChartPunchedCard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err="1" smtClean="0"/>
              <a:t>phase_id</a:t>
            </a:r>
            <a:endParaRPr lang="en-US" sz="1100" b="1" dirty="0"/>
          </a:p>
        </p:txBody>
      </p:sp>
      <p:sp>
        <p:nvSpPr>
          <p:cNvPr id="52" name="Alternate Process 51"/>
          <p:cNvSpPr/>
          <p:nvPr/>
        </p:nvSpPr>
        <p:spPr>
          <a:xfrm>
            <a:off x="709086" y="5742541"/>
            <a:ext cx="1119718" cy="203460"/>
          </a:xfrm>
          <a:prstGeom prst="flowChartAlternateProcess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8016" tIns="64008" rIns="128016" bIns="64008" spcCol="0" rtlCol="0" anchor="ctr"/>
          <a:lstStyle/>
          <a:p>
            <a:pPr algn="ctr"/>
            <a:r>
              <a:rPr lang="en-US" sz="1200" b="1" dirty="0" err="1" smtClean="0"/>
              <a:t>dcomps</a:t>
            </a:r>
            <a:endParaRPr lang="en-US" sz="1200" b="1" dirty="0"/>
          </a:p>
        </p:txBody>
      </p:sp>
      <p:sp>
        <p:nvSpPr>
          <p:cNvPr id="53" name="Predefined Process 52"/>
          <p:cNvSpPr/>
          <p:nvPr/>
        </p:nvSpPr>
        <p:spPr>
          <a:xfrm>
            <a:off x="709086" y="5948689"/>
            <a:ext cx="1119718" cy="219836"/>
          </a:xfrm>
          <a:prstGeom prst="flowChartPredefinedProcess">
            <a:avLst/>
          </a:prstGeom>
          <a:solidFill>
            <a:schemeClr val="accent3">
              <a:lumMod val="20000"/>
              <a:lumOff val="8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err="1" smtClean="0"/>
              <a:t>dcomp_id</a:t>
            </a:r>
            <a:endParaRPr lang="en-US" sz="1100" b="1" dirty="0"/>
          </a:p>
        </p:txBody>
      </p:sp>
      <p:sp>
        <p:nvSpPr>
          <p:cNvPr id="55" name="Process 54"/>
          <p:cNvSpPr/>
          <p:nvPr/>
        </p:nvSpPr>
        <p:spPr>
          <a:xfrm>
            <a:off x="709089" y="6339852"/>
            <a:ext cx="1119711" cy="199501"/>
          </a:xfrm>
          <a:prstGeom prst="flowChartProcess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name</a:t>
            </a:r>
            <a:endParaRPr lang="en-US" sz="1200" dirty="0"/>
          </a:p>
        </p:txBody>
      </p:sp>
      <p:sp>
        <p:nvSpPr>
          <p:cNvPr id="56" name="Card 55"/>
          <p:cNvSpPr/>
          <p:nvPr/>
        </p:nvSpPr>
        <p:spPr>
          <a:xfrm>
            <a:off x="709082" y="6168799"/>
            <a:ext cx="1119722" cy="170953"/>
          </a:xfrm>
          <a:prstGeom prst="flowChartPunchedCard">
            <a:avLst/>
          </a:prstGeom>
          <a:solidFill>
            <a:schemeClr val="accent6">
              <a:lumMod val="20000"/>
              <a:lumOff val="8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err="1" smtClean="0"/>
              <a:t>comp_id</a:t>
            </a:r>
            <a:endParaRPr lang="en-US" sz="1100" b="1" dirty="0"/>
          </a:p>
        </p:txBody>
      </p:sp>
      <p:sp>
        <p:nvSpPr>
          <p:cNvPr id="57" name="Process 56"/>
          <p:cNvSpPr/>
          <p:nvPr/>
        </p:nvSpPr>
        <p:spPr>
          <a:xfrm>
            <a:off x="709083" y="7001811"/>
            <a:ext cx="1119717" cy="185120"/>
          </a:xfrm>
          <a:prstGeom prst="flowChartProcess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G0</a:t>
            </a:r>
            <a:endParaRPr lang="en-US" sz="1200" dirty="0"/>
          </a:p>
        </p:txBody>
      </p:sp>
      <p:sp>
        <p:nvSpPr>
          <p:cNvPr id="58" name="Process 57"/>
          <p:cNvSpPr/>
          <p:nvPr/>
        </p:nvSpPr>
        <p:spPr>
          <a:xfrm>
            <a:off x="709079" y="7409069"/>
            <a:ext cx="1119718" cy="200088"/>
          </a:xfrm>
          <a:prstGeom prst="flowChartProcess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V0</a:t>
            </a:r>
            <a:endParaRPr lang="en-US" sz="1200" dirty="0"/>
          </a:p>
        </p:txBody>
      </p:sp>
      <p:cxnSp>
        <p:nvCxnSpPr>
          <p:cNvPr id="59" name="Elbow Connector 58"/>
          <p:cNvCxnSpPr>
            <a:stCxn id="8" idx="1"/>
            <a:endCxn id="56" idx="1"/>
          </p:cNvCxnSpPr>
          <p:nvPr/>
        </p:nvCxnSpPr>
        <p:spPr>
          <a:xfrm rot="10800000" flipV="1">
            <a:off x="709083" y="4801220"/>
            <a:ext cx="3" cy="1453056"/>
          </a:xfrm>
          <a:prstGeom prst="bentConnector3">
            <a:avLst>
              <a:gd name="adj1" fmla="val 7620100000"/>
            </a:avLst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Elbow Connector 62"/>
          <p:cNvCxnSpPr>
            <a:stCxn id="53" idx="3"/>
            <a:endCxn id="46" idx="1"/>
          </p:cNvCxnSpPr>
          <p:nvPr/>
        </p:nvCxnSpPr>
        <p:spPr>
          <a:xfrm flipV="1">
            <a:off x="1828804" y="5411670"/>
            <a:ext cx="875060" cy="646937"/>
          </a:xfrm>
          <a:prstGeom prst="bentConnector3">
            <a:avLst>
              <a:gd name="adj1" fmla="val 50000"/>
            </a:avLst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Elbow Connector 65"/>
          <p:cNvCxnSpPr>
            <a:stCxn id="38" idx="1"/>
            <a:endCxn id="47" idx="1"/>
          </p:cNvCxnSpPr>
          <p:nvPr/>
        </p:nvCxnSpPr>
        <p:spPr>
          <a:xfrm rot="10800000">
            <a:off x="2703864" y="5639350"/>
            <a:ext cx="25401" cy="1050342"/>
          </a:xfrm>
          <a:prstGeom prst="bentConnector3">
            <a:avLst>
              <a:gd name="adj1" fmla="val 999965"/>
            </a:avLst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Process 79"/>
          <p:cNvSpPr/>
          <p:nvPr/>
        </p:nvSpPr>
        <p:spPr>
          <a:xfrm>
            <a:off x="709091" y="8097119"/>
            <a:ext cx="1119715" cy="234081"/>
          </a:xfrm>
          <a:prstGeom prst="flowChartProcess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dcparams</a:t>
            </a:r>
            <a:endParaRPr lang="en-US" sz="1200" dirty="0"/>
          </a:p>
        </p:txBody>
      </p:sp>
      <p:sp>
        <p:nvSpPr>
          <p:cNvPr id="87" name="Alternate Process 86"/>
          <p:cNvSpPr/>
          <p:nvPr/>
        </p:nvSpPr>
        <p:spPr>
          <a:xfrm>
            <a:off x="4926519" y="4940312"/>
            <a:ext cx="1084812" cy="229027"/>
          </a:xfrm>
          <a:prstGeom prst="flowChartAlternateProcess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8016" tIns="64008" rIns="128016" bIns="64008" spcCol="0" rtlCol="0" anchor="ctr"/>
          <a:lstStyle/>
          <a:p>
            <a:pPr algn="ctr"/>
            <a:r>
              <a:rPr lang="en-US" sz="1200" b="1" dirty="0" err="1" smtClean="0"/>
              <a:t>sysdefs</a:t>
            </a:r>
            <a:endParaRPr lang="en-US" sz="1200" b="1" dirty="0"/>
          </a:p>
        </p:txBody>
      </p:sp>
      <p:sp>
        <p:nvSpPr>
          <p:cNvPr id="88" name="Predefined Process 87"/>
          <p:cNvSpPr/>
          <p:nvPr/>
        </p:nvSpPr>
        <p:spPr>
          <a:xfrm>
            <a:off x="4926520" y="5169339"/>
            <a:ext cx="1084812" cy="237873"/>
          </a:xfrm>
          <a:prstGeom prst="flowChartPredefinedProcess">
            <a:avLst/>
          </a:prstGeom>
          <a:solidFill>
            <a:schemeClr val="accent2">
              <a:lumMod val="20000"/>
              <a:lumOff val="8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err="1" smtClean="0"/>
              <a:t>sysdef_id</a:t>
            </a:r>
            <a:endParaRPr lang="en-US" sz="1100" b="1" dirty="0"/>
          </a:p>
        </p:txBody>
      </p:sp>
      <p:sp>
        <p:nvSpPr>
          <p:cNvPr id="89" name="Process 88"/>
          <p:cNvSpPr/>
          <p:nvPr/>
        </p:nvSpPr>
        <p:spPr>
          <a:xfrm>
            <a:off x="4926518" y="5895188"/>
            <a:ext cx="1084812" cy="222724"/>
          </a:xfrm>
          <a:prstGeom prst="flowChartProcess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type</a:t>
            </a:r>
            <a:endParaRPr lang="en-US" sz="1200" dirty="0"/>
          </a:p>
        </p:txBody>
      </p:sp>
      <p:sp>
        <p:nvSpPr>
          <p:cNvPr id="90" name="Process 89"/>
          <p:cNvSpPr/>
          <p:nvPr/>
        </p:nvSpPr>
        <p:spPr>
          <a:xfrm>
            <a:off x="4926519" y="5663246"/>
            <a:ext cx="1084812" cy="231942"/>
          </a:xfrm>
          <a:prstGeom prst="flowChartProcess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name</a:t>
            </a:r>
            <a:endParaRPr lang="en-US" sz="1200" dirty="0"/>
          </a:p>
        </p:txBody>
      </p:sp>
      <p:sp>
        <p:nvSpPr>
          <p:cNvPr id="91" name="Process 90"/>
          <p:cNvSpPr/>
          <p:nvPr/>
        </p:nvSpPr>
        <p:spPr>
          <a:xfrm>
            <a:off x="4926520" y="6117912"/>
            <a:ext cx="1084812" cy="221108"/>
          </a:xfrm>
          <a:prstGeom prst="flowChartProcess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?</a:t>
            </a:r>
            <a:endParaRPr lang="en-US" sz="1200" dirty="0"/>
          </a:p>
        </p:txBody>
      </p:sp>
      <p:sp>
        <p:nvSpPr>
          <p:cNvPr id="92" name="Alternate Process 91"/>
          <p:cNvSpPr/>
          <p:nvPr/>
        </p:nvSpPr>
        <p:spPr>
          <a:xfrm>
            <a:off x="4926518" y="6808065"/>
            <a:ext cx="1136884" cy="252104"/>
          </a:xfrm>
          <a:prstGeom prst="flowChartAlternateProcess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8016" tIns="64008" rIns="128016" bIns="64008" spcCol="0" rtlCol="0" anchor="ctr"/>
          <a:lstStyle/>
          <a:p>
            <a:pPr algn="ctr"/>
            <a:r>
              <a:rPr lang="en-US" sz="1200" b="1" dirty="0" err="1" smtClean="0"/>
              <a:t>sysdef_phase</a:t>
            </a:r>
            <a:endParaRPr lang="en-US" sz="1200" b="1" dirty="0"/>
          </a:p>
        </p:txBody>
      </p:sp>
      <p:sp>
        <p:nvSpPr>
          <p:cNvPr id="93" name="Card 92"/>
          <p:cNvSpPr/>
          <p:nvPr/>
        </p:nvSpPr>
        <p:spPr>
          <a:xfrm>
            <a:off x="4926518" y="7066098"/>
            <a:ext cx="1136884" cy="203408"/>
          </a:xfrm>
          <a:prstGeom prst="flowChartPunchedCard">
            <a:avLst/>
          </a:prstGeom>
          <a:solidFill>
            <a:schemeClr val="accent2">
              <a:lumMod val="20000"/>
              <a:lumOff val="8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err="1" smtClean="0"/>
              <a:t>sysdef_id</a:t>
            </a:r>
            <a:endParaRPr lang="en-US" sz="1100" b="1" dirty="0"/>
          </a:p>
        </p:txBody>
      </p:sp>
      <p:sp>
        <p:nvSpPr>
          <p:cNvPr id="94" name="Card 93"/>
          <p:cNvSpPr/>
          <p:nvPr/>
        </p:nvSpPr>
        <p:spPr>
          <a:xfrm>
            <a:off x="4926518" y="7269506"/>
            <a:ext cx="1136884" cy="201305"/>
          </a:xfrm>
          <a:prstGeom prst="flowChartPunchedCard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err="1" smtClean="0"/>
              <a:t>phase_id</a:t>
            </a:r>
            <a:endParaRPr lang="en-US" sz="1100" b="1" dirty="0"/>
          </a:p>
        </p:txBody>
      </p:sp>
      <p:cxnSp>
        <p:nvCxnSpPr>
          <p:cNvPr id="95" name="Elbow Connector 94"/>
          <p:cNvCxnSpPr>
            <a:stCxn id="38" idx="3"/>
            <a:endCxn id="94" idx="1"/>
          </p:cNvCxnSpPr>
          <p:nvPr/>
        </p:nvCxnSpPr>
        <p:spPr>
          <a:xfrm>
            <a:off x="3877733" y="6689692"/>
            <a:ext cx="1048785" cy="68046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Elbow Connector 97"/>
          <p:cNvCxnSpPr>
            <a:stCxn id="88" idx="1"/>
            <a:endCxn id="93" idx="1"/>
          </p:cNvCxnSpPr>
          <p:nvPr/>
        </p:nvCxnSpPr>
        <p:spPr>
          <a:xfrm rot="10800000" flipV="1">
            <a:off x="4926518" y="5288276"/>
            <a:ext cx="2" cy="1879526"/>
          </a:xfrm>
          <a:prstGeom prst="bentConnector3">
            <a:avLst>
              <a:gd name="adj1" fmla="val 11430100000"/>
            </a:avLst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Process 102"/>
          <p:cNvSpPr/>
          <p:nvPr/>
        </p:nvSpPr>
        <p:spPr>
          <a:xfrm>
            <a:off x="709091" y="7192688"/>
            <a:ext cx="1119715" cy="216013"/>
          </a:xfrm>
          <a:prstGeom prst="flowChartProcess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H0</a:t>
            </a:r>
            <a:endParaRPr lang="en-US" sz="1200" dirty="0"/>
          </a:p>
        </p:txBody>
      </p:sp>
      <p:sp>
        <p:nvSpPr>
          <p:cNvPr id="106" name="Alternate Process 105"/>
          <p:cNvSpPr/>
          <p:nvPr/>
        </p:nvSpPr>
        <p:spPr>
          <a:xfrm>
            <a:off x="4850313" y="3534572"/>
            <a:ext cx="1161022" cy="225919"/>
          </a:xfrm>
          <a:prstGeom prst="flowChartAlternateProcess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8016" tIns="64008" rIns="128016" bIns="64008" spcCol="0" rtlCol="0" anchor="ctr"/>
          <a:lstStyle/>
          <a:p>
            <a:pPr algn="ctr"/>
            <a:r>
              <a:rPr lang="en-US" sz="1200" b="1" dirty="0" err="1" smtClean="0"/>
              <a:t>system_comp</a:t>
            </a:r>
            <a:endParaRPr lang="en-US" sz="1200" b="1" dirty="0"/>
          </a:p>
        </p:txBody>
      </p:sp>
      <p:sp>
        <p:nvSpPr>
          <p:cNvPr id="107" name="Card 106"/>
          <p:cNvSpPr/>
          <p:nvPr/>
        </p:nvSpPr>
        <p:spPr>
          <a:xfrm>
            <a:off x="4850311" y="3760491"/>
            <a:ext cx="1161022" cy="194916"/>
          </a:xfrm>
          <a:prstGeom prst="flowChartPunchedCard">
            <a:avLst/>
          </a:prstGeom>
          <a:solidFill>
            <a:schemeClr val="accent6">
              <a:lumMod val="60000"/>
              <a:lumOff val="4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err="1" smtClean="0"/>
              <a:t>system_id</a:t>
            </a:r>
            <a:endParaRPr lang="en-US" sz="1100" b="1" dirty="0"/>
          </a:p>
        </p:txBody>
      </p:sp>
      <p:sp>
        <p:nvSpPr>
          <p:cNvPr id="108" name="Card 107"/>
          <p:cNvSpPr/>
          <p:nvPr/>
        </p:nvSpPr>
        <p:spPr>
          <a:xfrm>
            <a:off x="4850311" y="3950444"/>
            <a:ext cx="1161022" cy="221199"/>
          </a:xfrm>
          <a:prstGeom prst="flowChartPunchedCard">
            <a:avLst/>
          </a:prstGeom>
          <a:solidFill>
            <a:schemeClr val="accent6">
              <a:lumMod val="20000"/>
              <a:lumOff val="8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err="1" smtClean="0"/>
              <a:t>comp_id</a:t>
            </a:r>
            <a:endParaRPr lang="en-US" sz="1100" b="1" dirty="0"/>
          </a:p>
        </p:txBody>
      </p:sp>
      <p:sp>
        <p:nvSpPr>
          <p:cNvPr id="109" name="Process 108"/>
          <p:cNvSpPr/>
          <p:nvPr/>
        </p:nvSpPr>
        <p:spPr>
          <a:xfrm>
            <a:off x="4850311" y="4171643"/>
            <a:ext cx="1161022" cy="240186"/>
          </a:xfrm>
          <a:prstGeom prst="flowChartProcess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quantity</a:t>
            </a:r>
            <a:endParaRPr lang="en-US" sz="1200" dirty="0"/>
          </a:p>
        </p:txBody>
      </p:sp>
      <p:sp>
        <p:nvSpPr>
          <p:cNvPr id="123" name="Alternate Process 122"/>
          <p:cNvSpPr/>
          <p:nvPr/>
        </p:nvSpPr>
        <p:spPr>
          <a:xfrm>
            <a:off x="709098" y="600102"/>
            <a:ext cx="1097670" cy="251084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8016" tIns="64008" rIns="128016" bIns="64008" spcCol="0" rtlCol="0" anchor="ctr"/>
          <a:lstStyle/>
          <a:p>
            <a:pPr algn="ctr"/>
            <a:r>
              <a:rPr lang="en-US" sz="1200" b="1" dirty="0" err="1" smtClean="0"/>
              <a:t>munits</a:t>
            </a:r>
            <a:endParaRPr lang="en-US" sz="1200" b="1" dirty="0"/>
          </a:p>
        </p:txBody>
      </p:sp>
      <p:sp>
        <p:nvSpPr>
          <p:cNvPr id="124" name="Alternate Process 123"/>
          <p:cNvSpPr/>
          <p:nvPr/>
        </p:nvSpPr>
        <p:spPr>
          <a:xfrm>
            <a:off x="7004428" y="2991781"/>
            <a:ext cx="1123580" cy="230898"/>
          </a:xfrm>
          <a:prstGeom prst="flowChartAlternateProcess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8016" tIns="64008" rIns="128016" bIns="64008" spcCol="0" rtlCol="0" anchor="ctr"/>
          <a:lstStyle/>
          <a:p>
            <a:pPr algn="ctr"/>
            <a:r>
              <a:rPr lang="en-US" sz="1200" b="1" dirty="0" smtClean="0"/>
              <a:t>systems</a:t>
            </a:r>
            <a:endParaRPr lang="en-US" sz="1200" b="1" dirty="0"/>
          </a:p>
        </p:txBody>
      </p:sp>
      <p:sp>
        <p:nvSpPr>
          <p:cNvPr id="125" name="Predefined Process 124"/>
          <p:cNvSpPr/>
          <p:nvPr/>
        </p:nvSpPr>
        <p:spPr>
          <a:xfrm>
            <a:off x="7004428" y="3228631"/>
            <a:ext cx="1123580" cy="220061"/>
          </a:xfrm>
          <a:prstGeom prst="flowChartPredefinedProcess">
            <a:avLst/>
          </a:prstGeom>
          <a:solidFill>
            <a:schemeClr val="accent6">
              <a:lumMod val="60000"/>
              <a:lumOff val="4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err="1" smtClean="0"/>
              <a:t>system_id</a:t>
            </a:r>
            <a:endParaRPr lang="en-US" sz="1100" b="1" dirty="0"/>
          </a:p>
        </p:txBody>
      </p:sp>
      <p:sp>
        <p:nvSpPr>
          <p:cNvPr id="126" name="Process 125"/>
          <p:cNvSpPr/>
          <p:nvPr/>
        </p:nvSpPr>
        <p:spPr>
          <a:xfrm>
            <a:off x="7080614" y="8150739"/>
            <a:ext cx="1123604" cy="196468"/>
          </a:xfrm>
          <a:prstGeom prst="flowChartProcess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type</a:t>
            </a:r>
            <a:endParaRPr lang="en-US" sz="1200" dirty="0"/>
          </a:p>
        </p:txBody>
      </p:sp>
      <p:sp>
        <p:nvSpPr>
          <p:cNvPr id="127" name="Process 126"/>
          <p:cNvSpPr/>
          <p:nvPr/>
        </p:nvSpPr>
        <p:spPr>
          <a:xfrm>
            <a:off x="7004425" y="3677680"/>
            <a:ext cx="1123580" cy="274737"/>
          </a:xfrm>
          <a:prstGeom prst="flowChartProcess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name</a:t>
            </a:r>
            <a:endParaRPr lang="en-US" sz="1200" dirty="0"/>
          </a:p>
        </p:txBody>
      </p:sp>
      <p:sp>
        <p:nvSpPr>
          <p:cNvPr id="128" name="Process 127"/>
          <p:cNvSpPr/>
          <p:nvPr/>
        </p:nvSpPr>
        <p:spPr>
          <a:xfrm>
            <a:off x="7004430" y="3952417"/>
            <a:ext cx="1123580" cy="220586"/>
          </a:xfrm>
          <a:prstGeom prst="flowChartProcess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</a:t>
            </a:r>
            <a:endParaRPr lang="en-US" sz="1200" dirty="0"/>
          </a:p>
        </p:txBody>
      </p:sp>
      <p:sp>
        <p:nvSpPr>
          <p:cNvPr id="129" name="Card 128"/>
          <p:cNvSpPr/>
          <p:nvPr/>
        </p:nvSpPr>
        <p:spPr>
          <a:xfrm>
            <a:off x="7004425" y="3448936"/>
            <a:ext cx="1123580" cy="228744"/>
          </a:xfrm>
          <a:prstGeom prst="flowChartPunchedCard">
            <a:avLst/>
          </a:prstGeom>
          <a:solidFill>
            <a:schemeClr val="accent2">
              <a:lumMod val="20000"/>
              <a:lumOff val="8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err="1" smtClean="0"/>
              <a:t>sysdef_id</a:t>
            </a:r>
            <a:endParaRPr lang="en-US" sz="1100" b="1" dirty="0"/>
          </a:p>
        </p:txBody>
      </p:sp>
      <p:cxnSp>
        <p:nvCxnSpPr>
          <p:cNvPr id="130" name="Elbow Connector 129"/>
          <p:cNvCxnSpPr>
            <a:stCxn id="88" idx="3"/>
            <a:endCxn id="129" idx="1"/>
          </p:cNvCxnSpPr>
          <p:nvPr/>
        </p:nvCxnSpPr>
        <p:spPr>
          <a:xfrm flipV="1">
            <a:off x="6011332" y="3563308"/>
            <a:ext cx="993093" cy="1724968"/>
          </a:xfrm>
          <a:prstGeom prst="bentConnector3">
            <a:avLst>
              <a:gd name="adj1" fmla="val 50000"/>
            </a:avLst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Elbow Connector 138"/>
          <p:cNvCxnSpPr>
            <a:stCxn id="125" idx="1"/>
            <a:endCxn id="107" idx="3"/>
          </p:cNvCxnSpPr>
          <p:nvPr/>
        </p:nvCxnSpPr>
        <p:spPr>
          <a:xfrm rot="10800000" flipV="1">
            <a:off x="6011334" y="3338661"/>
            <a:ext cx="993095" cy="519287"/>
          </a:xfrm>
          <a:prstGeom prst="bentConnector3">
            <a:avLst>
              <a:gd name="adj1" fmla="val 50000"/>
            </a:avLst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2" name="Process 141"/>
          <p:cNvSpPr/>
          <p:nvPr/>
        </p:nvSpPr>
        <p:spPr>
          <a:xfrm>
            <a:off x="7004437" y="4173004"/>
            <a:ext cx="1123580" cy="238826"/>
          </a:xfrm>
          <a:prstGeom prst="flowChartProcess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V</a:t>
            </a:r>
          </a:p>
        </p:txBody>
      </p:sp>
      <p:sp>
        <p:nvSpPr>
          <p:cNvPr id="143" name="Process 142"/>
          <p:cNvSpPr/>
          <p:nvPr/>
        </p:nvSpPr>
        <p:spPr>
          <a:xfrm>
            <a:off x="7004430" y="4418425"/>
            <a:ext cx="1123580" cy="242331"/>
          </a:xfrm>
          <a:prstGeom prst="flowChartProcess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</a:t>
            </a:r>
            <a:endParaRPr lang="en-US" sz="1200" dirty="0"/>
          </a:p>
        </p:txBody>
      </p:sp>
      <p:sp>
        <p:nvSpPr>
          <p:cNvPr id="144" name="Alternate Process 143"/>
          <p:cNvSpPr/>
          <p:nvPr/>
        </p:nvSpPr>
        <p:spPr>
          <a:xfrm>
            <a:off x="7080614" y="7022962"/>
            <a:ext cx="1123604" cy="206645"/>
          </a:xfrm>
          <a:prstGeom prst="flowChartAlternateProcess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8016" tIns="64008" rIns="128016" bIns="64008" spcCol="0" rtlCol="0" anchor="ctr"/>
          <a:lstStyle/>
          <a:p>
            <a:pPr algn="ctr"/>
            <a:r>
              <a:rPr lang="en-US" sz="1200" b="1" dirty="0" err="1" smtClean="0"/>
              <a:t>addconstr</a:t>
            </a:r>
            <a:endParaRPr lang="en-US" sz="1200" b="1" dirty="0"/>
          </a:p>
        </p:txBody>
      </p:sp>
      <p:sp>
        <p:nvSpPr>
          <p:cNvPr id="145" name="Card 144"/>
          <p:cNvSpPr/>
          <p:nvPr/>
        </p:nvSpPr>
        <p:spPr>
          <a:xfrm>
            <a:off x="7080614" y="7492769"/>
            <a:ext cx="1123604" cy="189730"/>
          </a:xfrm>
          <a:prstGeom prst="flowChartPunchedCard">
            <a:avLst/>
          </a:prstGeom>
          <a:solidFill>
            <a:schemeClr val="accent6">
              <a:lumMod val="60000"/>
              <a:lumOff val="4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err="1" smtClean="0"/>
              <a:t>system_id</a:t>
            </a:r>
            <a:endParaRPr lang="en-US" sz="1100" b="1" dirty="0"/>
          </a:p>
        </p:txBody>
      </p:sp>
      <p:sp>
        <p:nvSpPr>
          <p:cNvPr id="146" name="Card 145"/>
          <p:cNvSpPr/>
          <p:nvPr/>
        </p:nvSpPr>
        <p:spPr>
          <a:xfrm>
            <a:off x="7080613" y="7896126"/>
            <a:ext cx="1123604" cy="246049"/>
          </a:xfrm>
          <a:prstGeom prst="flowChartPunchedCard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err="1" smtClean="0"/>
              <a:t>phase_id</a:t>
            </a:r>
            <a:endParaRPr lang="en-US" sz="1100" b="1" dirty="0"/>
          </a:p>
        </p:txBody>
      </p:sp>
      <p:sp>
        <p:nvSpPr>
          <p:cNvPr id="147" name="Process 146"/>
          <p:cNvSpPr/>
          <p:nvPr/>
        </p:nvSpPr>
        <p:spPr>
          <a:xfrm>
            <a:off x="7080614" y="8361174"/>
            <a:ext cx="1123604" cy="227217"/>
          </a:xfrm>
          <a:prstGeom prst="flowChartProcess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quantity</a:t>
            </a:r>
            <a:endParaRPr lang="en-US" sz="1200" dirty="0"/>
          </a:p>
        </p:txBody>
      </p:sp>
      <p:sp>
        <p:nvSpPr>
          <p:cNvPr id="149" name="Card 148"/>
          <p:cNvSpPr/>
          <p:nvPr/>
        </p:nvSpPr>
        <p:spPr>
          <a:xfrm>
            <a:off x="7080614" y="7683106"/>
            <a:ext cx="1123604" cy="213020"/>
          </a:xfrm>
          <a:prstGeom prst="flowChartPunchedCard">
            <a:avLst/>
          </a:prstGeom>
          <a:solidFill>
            <a:schemeClr val="accent3">
              <a:lumMod val="20000"/>
              <a:lumOff val="8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err="1" smtClean="0"/>
              <a:t>dcomp_id</a:t>
            </a:r>
            <a:endParaRPr lang="en-US" sz="1100" b="1" dirty="0"/>
          </a:p>
        </p:txBody>
      </p:sp>
      <p:sp>
        <p:nvSpPr>
          <p:cNvPr id="150" name="Process 149"/>
          <p:cNvSpPr/>
          <p:nvPr/>
        </p:nvSpPr>
        <p:spPr>
          <a:xfrm>
            <a:off x="7004437" y="4673301"/>
            <a:ext cx="1123580" cy="229873"/>
          </a:xfrm>
          <a:prstGeom prst="flowChartProcess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?</a:t>
            </a:r>
            <a:endParaRPr lang="en-US" sz="1200" dirty="0"/>
          </a:p>
        </p:txBody>
      </p:sp>
      <p:cxnSp>
        <p:nvCxnSpPr>
          <p:cNvPr id="151" name="Elbow Connector 150"/>
          <p:cNvCxnSpPr>
            <a:stCxn id="125" idx="1"/>
            <a:endCxn id="145" idx="1"/>
          </p:cNvCxnSpPr>
          <p:nvPr/>
        </p:nvCxnSpPr>
        <p:spPr>
          <a:xfrm rot="10800000" flipH="1" flipV="1">
            <a:off x="7004428" y="3338662"/>
            <a:ext cx="76186" cy="4248972"/>
          </a:xfrm>
          <a:prstGeom prst="bentConnector3">
            <a:avLst>
              <a:gd name="adj1" fmla="val -300055"/>
            </a:avLst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" name="Elbow Connector 153"/>
          <p:cNvCxnSpPr>
            <a:stCxn id="38" idx="3"/>
            <a:endCxn id="146" idx="1"/>
          </p:cNvCxnSpPr>
          <p:nvPr/>
        </p:nvCxnSpPr>
        <p:spPr>
          <a:xfrm>
            <a:off x="3877733" y="6689692"/>
            <a:ext cx="3202880" cy="1329459"/>
          </a:xfrm>
          <a:prstGeom prst="bentConnector3">
            <a:avLst>
              <a:gd name="adj1" fmla="val 73262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8" name="Predefined Process 157"/>
          <p:cNvSpPr/>
          <p:nvPr/>
        </p:nvSpPr>
        <p:spPr>
          <a:xfrm>
            <a:off x="7080613" y="7234563"/>
            <a:ext cx="1123604" cy="245580"/>
          </a:xfrm>
          <a:prstGeom prst="flowChartPredefinedProcess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err="1" smtClean="0"/>
              <a:t>addcons_id</a:t>
            </a:r>
            <a:endParaRPr lang="en-US" sz="1100" b="1" dirty="0"/>
          </a:p>
        </p:txBody>
      </p:sp>
      <p:cxnSp>
        <p:nvCxnSpPr>
          <p:cNvPr id="178" name="Elbow Connector 177"/>
          <p:cNvCxnSpPr>
            <a:stCxn id="53" idx="3"/>
            <a:endCxn id="149" idx="1"/>
          </p:cNvCxnSpPr>
          <p:nvPr/>
        </p:nvCxnSpPr>
        <p:spPr>
          <a:xfrm>
            <a:off x="1828804" y="6058607"/>
            <a:ext cx="5251810" cy="173100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4" name="Alternate Process 203"/>
          <p:cNvSpPr/>
          <p:nvPr/>
        </p:nvSpPr>
        <p:spPr>
          <a:xfrm>
            <a:off x="8982647" y="851186"/>
            <a:ext cx="1101233" cy="211122"/>
          </a:xfrm>
          <a:prstGeom prst="flowChartAlternateProcess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8016" tIns="64008" rIns="128016" bIns="64008" spcCol="0" rtlCol="0" anchor="ctr"/>
          <a:lstStyle/>
          <a:p>
            <a:pPr algn="ctr"/>
            <a:r>
              <a:rPr lang="en-US" sz="1200" b="1" dirty="0" err="1" smtClean="0"/>
              <a:t>expdatasets</a:t>
            </a:r>
            <a:endParaRPr lang="en-US" sz="1200" b="1" dirty="0"/>
          </a:p>
        </p:txBody>
      </p:sp>
      <p:sp>
        <p:nvSpPr>
          <p:cNvPr id="205" name="Predefined Process 204"/>
          <p:cNvSpPr/>
          <p:nvPr/>
        </p:nvSpPr>
        <p:spPr>
          <a:xfrm>
            <a:off x="8982646" y="1071750"/>
            <a:ext cx="1101233" cy="198142"/>
          </a:xfrm>
          <a:prstGeom prst="flowChartPredefinedProcess">
            <a:avLst/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err="1" smtClean="0"/>
              <a:t>expds_id</a:t>
            </a:r>
            <a:endParaRPr lang="en-US" sz="1100" b="1" dirty="0"/>
          </a:p>
        </p:txBody>
      </p:sp>
      <p:sp>
        <p:nvSpPr>
          <p:cNvPr id="206" name="Process 205"/>
          <p:cNvSpPr/>
          <p:nvPr/>
        </p:nvSpPr>
        <p:spPr>
          <a:xfrm>
            <a:off x="8982653" y="1687037"/>
            <a:ext cx="1101233" cy="218639"/>
          </a:xfrm>
          <a:prstGeom prst="flowChartProcess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type</a:t>
            </a:r>
            <a:endParaRPr lang="en-US" sz="1200" dirty="0"/>
          </a:p>
        </p:txBody>
      </p:sp>
      <p:sp>
        <p:nvSpPr>
          <p:cNvPr id="207" name="Process 206"/>
          <p:cNvSpPr/>
          <p:nvPr/>
        </p:nvSpPr>
        <p:spPr>
          <a:xfrm>
            <a:off x="8982653" y="1469440"/>
            <a:ext cx="1101233" cy="218639"/>
          </a:xfrm>
          <a:prstGeom prst="flowChartProcess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name</a:t>
            </a:r>
            <a:endParaRPr lang="en-US" sz="1200" dirty="0"/>
          </a:p>
        </p:txBody>
      </p:sp>
      <p:sp>
        <p:nvSpPr>
          <p:cNvPr id="208" name="Process 207"/>
          <p:cNvSpPr/>
          <p:nvPr/>
        </p:nvSpPr>
        <p:spPr>
          <a:xfrm>
            <a:off x="8982653" y="1913579"/>
            <a:ext cx="1101233" cy="218639"/>
          </a:xfrm>
          <a:prstGeom prst="flowChartProcess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P-range</a:t>
            </a:r>
            <a:endParaRPr lang="en-US" sz="1200" dirty="0"/>
          </a:p>
        </p:txBody>
      </p:sp>
      <p:sp>
        <p:nvSpPr>
          <p:cNvPr id="209" name="Process 208"/>
          <p:cNvSpPr/>
          <p:nvPr/>
        </p:nvSpPr>
        <p:spPr>
          <a:xfrm>
            <a:off x="8982677" y="2137652"/>
            <a:ext cx="1101233" cy="218639"/>
          </a:xfrm>
          <a:prstGeom prst="flowChartProcess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V-range</a:t>
            </a:r>
            <a:endParaRPr lang="en-US" sz="1200" dirty="0"/>
          </a:p>
        </p:txBody>
      </p:sp>
      <p:sp>
        <p:nvSpPr>
          <p:cNvPr id="210" name="Process 209"/>
          <p:cNvSpPr/>
          <p:nvPr/>
        </p:nvSpPr>
        <p:spPr>
          <a:xfrm>
            <a:off x="8982677" y="2356198"/>
            <a:ext cx="1101233" cy="218639"/>
          </a:xfrm>
          <a:prstGeom prst="flowChartProcess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T-range</a:t>
            </a:r>
            <a:endParaRPr lang="en-US" sz="1200" dirty="0"/>
          </a:p>
        </p:txBody>
      </p:sp>
      <p:sp>
        <p:nvSpPr>
          <p:cNvPr id="211" name="Process 210"/>
          <p:cNvSpPr/>
          <p:nvPr/>
        </p:nvSpPr>
        <p:spPr>
          <a:xfrm>
            <a:off x="8982677" y="2580649"/>
            <a:ext cx="1101233" cy="218639"/>
          </a:xfrm>
          <a:prstGeom prst="flowChartProcess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duration</a:t>
            </a:r>
            <a:endParaRPr lang="en-US" sz="1200" dirty="0"/>
          </a:p>
        </p:txBody>
      </p:sp>
      <p:sp>
        <p:nvSpPr>
          <p:cNvPr id="213" name="Process 212"/>
          <p:cNvSpPr/>
          <p:nvPr/>
        </p:nvSpPr>
        <p:spPr>
          <a:xfrm>
            <a:off x="8982677" y="2799288"/>
            <a:ext cx="1101233" cy="218639"/>
          </a:xfrm>
          <a:prstGeom prst="flowChartProcess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comment</a:t>
            </a:r>
            <a:endParaRPr lang="en-US" sz="1200" dirty="0"/>
          </a:p>
        </p:txBody>
      </p:sp>
      <p:sp>
        <p:nvSpPr>
          <p:cNvPr id="214" name="Process 213"/>
          <p:cNvSpPr/>
          <p:nvPr/>
        </p:nvSpPr>
        <p:spPr>
          <a:xfrm>
            <a:off x="8982646" y="3017927"/>
            <a:ext cx="1101233" cy="218639"/>
          </a:xfrm>
          <a:prstGeom prst="flowChartProcess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summary</a:t>
            </a:r>
            <a:endParaRPr lang="en-US" sz="1200" dirty="0"/>
          </a:p>
        </p:txBody>
      </p:sp>
      <p:sp>
        <p:nvSpPr>
          <p:cNvPr id="215" name="Card 214"/>
          <p:cNvSpPr/>
          <p:nvPr/>
        </p:nvSpPr>
        <p:spPr>
          <a:xfrm>
            <a:off x="4926521" y="5407212"/>
            <a:ext cx="1084812" cy="255934"/>
          </a:xfrm>
          <a:prstGeom prst="flowChartPunchedCard">
            <a:avLst/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err="1" smtClean="0"/>
              <a:t>expds_id</a:t>
            </a:r>
            <a:endParaRPr lang="en-US" sz="1100" b="1" dirty="0"/>
          </a:p>
        </p:txBody>
      </p:sp>
      <p:sp>
        <p:nvSpPr>
          <p:cNvPr id="227" name="Alternate Process 226"/>
          <p:cNvSpPr/>
          <p:nvPr/>
        </p:nvSpPr>
        <p:spPr>
          <a:xfrm>
            <a:off x="8982646" y="4903174"/>
            <a:ext cx="1101209" cy="224064"/>
          </a:xfrm>
          <a:prstGeom prst="flowChartAlternateProcess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8016" tIns="64008" rIns="128016" bIns="64008" spcCol="0" rtlCol="0" anchor="ctr"/>
          <a:lstStyle/>
          <a:p>
            <a:pPr algn="ctr"/>
            <a:r>
              <a:rPr lang="en-US" sz="1200" b="1" dirty="0" err="1" smtClean="0"/>
              <a:t>syseqsp</a:t>
            </a:r>
            <a:endParaRPr lang="en-US" sz="1200" b="1" dirty="0"/>
          </a:p>
        </p:txBody>
      </p:sp>
      <p:sp>
        <p:nvSpPr>
          <p:cNvPr id="228" name="Card 227"/>
          <p:cNvSpPr/>
          <p:nvPr/>
        </p:nvSpPr>
        <p:spPr>
          <a:xfrm>
            <a:off x="8982644" y="5127238"/>
            <a:ext cx="1101209" cy="193348"/>
          </a:xfrm>
          <a:prstGeom prst="flowChartPunchedCard">
            <a:avLst/>
          </a:prstGeom>
          <a:solidFill>
            <a:schemeClr val="accent6">
              <a:lumMod val="60000"/>
              <a:lumOff val="4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err="1" smtClean="0"/>
              <a:t>system_id</a:t>
            </a:r>
            <a:endParaRPr lang="en-US" sz="1100" b="1" dirty="0" smtClean="0"/>
          </a:p>
          <a:p>
            <a:pPr algn="ctr"/>
            <a:endParaRPr lang="en-US" sz="1100" b="1" dirty="0"/>
          </a:p>
        </p:txBody>
      </p:sp>
      <p:sp>
        <p:nvSpPr>
          <p:cNvPr id="229" name="Card 228"/>
          <p:cNvSpPr/>
          <p:nvPr/>
        </p:nvSpPr>
        <p:spPr>
          <a:xfrm>
            <a:off x="8982633" y="5330677"/>
            <a:ext cx="1101209" cy="193348"/>
          </a:xfrm>
          <a:prstGeom prst="flowChartPunchedCard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err="1" smtClean="0"/>
              <a:t>phase_id</a:t>
            </a:r>
            <a:endParaRPr lang="en-US" sz="1100" b="1" dirty="0"/>
          </a:p>
        </p:txBody>
      </p:sp>
      <p:sp>
        <p:nvSpPr>
          <p:cNvPr id="230" name="Process 229"/>
          <p:cNvSpPr/>
          <p:nvPr/>
        </p:nvSpPr>
        <p:spPr>
          <a:xfrm>
            <a:off x="8982633" y="5524025"/>
            <a:ext cx="1101209" cy="232042"/>
          </a:xfrm>
          <a:prstGeom prst="flowChartProcess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mass</a:t>
            </a:r>
            <a:endParaRPr lang="en-US" sz="1200" dirty="0"/>
          </a:p>
        </p:txBody>
      </p:sp>
      <p:sp>
        <p:nvSpPr>
          <p:cNvPr id="231" name="Process 230"/>
          <p:cNvSpPr/>
          <p:nvPr/>
        </p:nvSpPr>
        <p:spPr>
          <a:xfrm>
            <a:off x="8982644" y="5755273"/>
            <a:ext cx="1101209" cy="232042"/>
          </a:xfrm>
          <a:prstGeom prst="flowChartProcess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volume</a:t>
            </a:r>
            <a:endParaRPr lang="en-US" sz="1200" dirty="0"/>
          </a:p>
        </p:txBody>
      </p:sp>
      <p:sp>
        <p:nvSpPr>
          <p:cNvPr id="232" name="Process 231"/>
          <p:cNvSpPr/>
          <p:nvPr/>
        </p:nvSpPr>
        <p:spPr>
          <a:xfrm>
            <a:off x="8982633" y="5987315"/>
            <a:ext cx="1101209" cy="232042"/>
          </a:xfrm>
          <a:prstGeom prst="flowChartProcess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amount</a:t>
            </a:r>
            <a:endParaRPr lang="en-US" sz="1200" dirty="0"/>
          </a:p>
        </p:txBody>
      </p:sp>
      <p:sp>
        <p:nvSpPr>
          <p:cNvPr id="233" name="Process 232"/>
          <p:cNvSpPr/>
          <p:nvPr/>
        </p:nvSpPr>
        <p:spPr>
          <a:xfrm>
            <a:off x="8982644" y="6221575"/>
            <a:ext cx="1101209" cy="232042"/>
          </a:xfrm>
          <a:prstGeom prst="flowChartProcess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?</a:t>
            </a:r>
            <a:endParaRPr lang="en-US" sz="1200" dirty="0"/>
          </a:p>
        </p:txBody>
      </p:sp>
      <p:sp>
        <p:nvSpPr>
          <p:cNvPr id="234" name="Alternate Process 233"/>
          <p:cNvSpPr/>
          <p:nvPr/>
        </p:nvSpPr>
        <p:spPr>
          <a:xfrm>
            <a:off x="8982622" y="7048296"/>
            <a:ext cx="1101189" cy="234298"/>
          </a:xfrm>
          <a:prstGeom prst="flowChartAlternateProcess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8016" tIns="64008" rIns="128016" bIns="64008" spcCol="0" rtlCol="0" anchor="ctr"/>
          <a:lstStyle/>
          <a:p>
            <a:pPr algn="ctr"/>
            <a:r>
              <a:rPr lang="en-US" sz="1200" b="1" dirty="0" err="1" smtClean="0"/>
              <a:t>pheqsp</a:t>
            </a:r>
            <a:endParaRPr lang="en-US" sz="1200" b="1" dirty="0"/>
          </a:p>
        </p:txBody>
      </p:sp>
      <p:sp>
        <p:nvSpPr>
          <p:cNvPr id="236" name="Process 235"/>
          <p:cNvSpPr/>
          <p:nvPr/>
        </p:nvSpPr>
        <p:spPr>
          <a:xfrm>
            <a:off x="8982633" y="8348115"/>
            <a:ext cx="1101189" cy="242641"/>
          </a:xfrm>
          <a:prstGeom prst="flowChartProcess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actcoeff</a:t>
            </a:r>
            <a:endParaRPr lang="en-US" sz="1200" dirty="0"/>
          </a:p>
        </p:txBody>
      </p:sp>
      <p:sp>
        <p:nvSpPr>
          <p:cNvPr id="238" name="Process 237"/>
          <p:cNvSpPr/>
          <p:nvPr/>
        </p:nvSpPr>
        <p:spPr>
          <a:xfrm>
            <a:off x="8982622" y="7879975"/>
            <a:ext cx="1101189" cy="242641"/>
          </a:xfrm>
          <a:prstGeom prst="flowChartProcess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amount</a:t>
            </a:r>
            <a:endParaRPr lang="en-US" sz="1200" dirty="0"/>
          </a:p>
        </p:txBody>
      </p:sp>
      <p:sp>
        <p:nvSpPr>
          <p:cNvPr id="239" name="Process 238"/>
          <p:cNvSpPr/>
          <p:nvPr/>
        </p:nvSpPr>
        <p:spPr>
          <a:xfrm>
            <a:off x="8982622" y="8113394"/>
            <a:ext cx="1101189" cy="242641"/>
          </a:xfrm>
          <a:prstGeom prst="flowChartProcess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concentration</a:t>
            </a:r>
            <a:endParaRPr lang="en-US" sz="1200" dirty="0"/>
          </a:p>
        </p:txBody>
      </p:sp>
      <p:sp>
        <p:nvSpPr>
          <p:cNvPr id="242" name="Card 241"/>
          <p:cNvSpPr/>
          <p:nvPr/>
        </p:nvSpPr>
        <p:spPr>
          <a:xfrm>
            <a:off x="8982622" y="7487453"/>
            <a:ext cx="1101189" cy="202179"/>
          </a:xfrm>
          <a:prstGeom prst="flowChartPunchedCard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err="1" smtClean="0"/>
              <a:t>phase_id</a:t>
            </a:r>
            <a:endParaRPr lang="en-US" sz="1100" b="1" dirty="0"/>
          </a:p>
        </p:txBody>
      </p:sp>
      <p:sp>
        <p:nvSpPr>
          <p:cNvPr id="243" name="Card 242"/>
          <p:cNvSpPr/>
          <p:nvPr/>
        </p:nvSpPr>
        <p:spPr>
          <a:xfrm>
            <a:off x="8982622" y="7684014"/>
            <a:ext cx="1101189" cy="202179"/>
          </a:xfrm>
          <a:prstGeom prst="flowChartPunchedCard">
            <a:avLst/>
          </a:prstGeom>
          <a:solidFill>
            <a:schemeClr val="accent3">
              <a:lumMod val="20000"/>
              <a:lumOff val="8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err="1" smtClean="0"/>
              <a:t>dcomp_id</a:t>
            </a:r>
            <a:endParaRPr lang="en-US" sz="1100" b="1" dirty="0"/>
          </a:p>
        </p:txBody>
      </p:sp>
      <p:sp>
        <p:nvSpPr>
          <p:cNvPr id="244" name="Card 243"/>
          <p:cNvSpPr/>
          <p:nvPr/>
        </p:nvSpPr>
        <p:spPr>
          <a:xfrm>
            <a:off x="8982622" y="7289858"/>
            <a:ext cx="1101189" cy="202179"/>
          </a:xfrm>
          <a:prstGeom prst="flowChartPunchedCard">
            <a:avLst/>
          </a:prstGeom>
          <a:solidFill>
            <a:schemeClr val="accent6">
              <a:lumMod val="60000"/>
              <a:lumOff val="4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err="1" smtClean="0"/>
              <a:t>system_id</a:t>
            </a:r>
            <a:endParaRPr lang="en-US" sz="1100" b="1" dirty="0"/>
          </a:p>
        </p:txBody>
      </p:sp>
      <p:sp>
        <p:nvSpPr>
          <p:cNvPr id="281" name="Alternate Process 280"/>
          <p:cNvSpPr/>
          <p:nvPr/>
        </p:nvSpPr>
        <p:spPr>
          <a:xfrm>
            <a:off x="10932662" y="4891756"/>
            <a:ext cx="1123871" cy="224064"/>
          </a:xfrm>
          <a:prstGeom prst="flowChartAlternateProcess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8016" tIns="64008" rIns="128016" bIns="64008" spcCol="0" rtlCol="0" anchor="ctr"/>
          <a:lstStyle/>
          <a:p>
            <a:pPr algn="ctr"/>
            <a:r>
              <a:rPr lang="en-US" sz="1200" b="1" dirty="0" err="1"/>
              <a:t>s</a:t>
            </a:r>
            <a:r>
              <a:rPr lang="en-US" sz="1200" b="1" dirty="0" err="1" smtClean="0"/>
              <a:t>yseqsp_exp</a:t>
            </a:r>
            <a:endParaRPr lang="en-US" sz="1200" b="1" dirty="0"/>
          </a:p>
        </p:txBody>
      </p:sp>
      <p:sp>
        <p:nvSpPr>
          <p:cNvPr id="282" name="Card 281"/>
          <p:cNvSpPr/>
          <p:nvPr/>
        </p:nvSpPr>
        <p:spPr>
          <a:xfrm>
            <a:off x="10932662" y="5124028"/>
            <a:ext cx="1123871" cy="193348"/>
          </a:xfrm>
          <a:prstGeom prst="flowChartPunchedCard">
            <a:avLst/>
          </a:prstGeom>
          <a:solidFill>
            <a:schemeClr val="accent6">
              <a:lumMod val="60000"/>
              <a:lumOff val="4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err="1" smtClean="0"/>
              <a:t>system_id</a:t>
            </a:r>
            <a:endParaRPr lang="en-US" sz="1100" b="1" dirty="0" smtClean="0"/>
          </a:p>
          <a:p>
            <a:pPr algn="ctr"/>
            <a:endParaRPr lang="en-US" sz="1100" b="1" dirty="0"/>
          </a:p>
        </p:txBody>
      </p:sp>
      <p:sp>
        <p:nvSpPr>
          <p:cNvPr id="283" name="Card 282"/>
          <p:cNvSpPr/>
          <p:nvPr/>
        </p:nvSpPr>
        <p:spPr>
          <a:xfrm>
            <a:off x="10932662" y="5319259"/>
            <a:ext cx="1123871" cy="193348"/>
          </a:xfrm>
          <a:prstGeom prst="flowChartPunchedCard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err="1" smtClean="0"/>
              <a:t>phase_id</a:t>
            </a:r>
            <a:endParaRPr lang="en-US" sz="1100" b="1" dirty="0"/>
          </a:p>
        </p:txBody>
      </p:sp>
      <p:sp>
        <p:nvSpPr>
          <p:cNvPr id="284" name="Process 283"/>
          <p:cNvSpPr/>
          <p:nvPr/>
        </p:nvSpPr>
        <p:spPr>
          <a:xfrm>
            <a:off x="10932665" y="5511813"/>
            <a:ext cx="1123871" cy="232042"/>
          </a:xfrm>
          <a:prstGeom prst="flowChartProcess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mass</a:t>
            </a:r>
            <a:endParaRPr lang="en-US" sz="1200" dirty="0"/>
          </a:p>
        </p:txBody>
      </p:sp>
      <p:sp>
        <p:nvSpPr>
          <p:cNvPr id="285" name="Process 284"/>
          <p:cNvSpPr/>
          <p:nvPr/>
        </p:nvSpPr>
        <p:spPr>
          <a:xfrm>
            <a:off x="10932662" y="5754504"/>
            <a:ext cx="1123871" cy="232042"/>
          </a:xfrm>
          <a:prstGeom prst="flowChartProcess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volume</a:t>
            </a:r>
            <a:endParaRPr lang="en-US" sz="1200" dirty="0"/>
          </a:p>
        </p:txBody>
      </p:sp>
      <p:sp>
        <p:nvSpPr>
          <p:cNvPr id="286" name="Process 285"/>
          <p:cNvSpPr/>
          <p:nvPr/>
        </p:nvSpPr>
        <p:spPr>
          <a:xfrm>
            <a:off x="10932664" y="5992980"/>
            <a:ext cx="1123871" cy="232042"/>
          </a:xfrm>
          <a:prstGeom prst="flowChartProcess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amount</a:t>
            </a:r>
            <a:endParaRPr lang="en-US" sz="1200" dirty="0"/>
          </a:p>
        </p:txBody>
      </p:sp>
      <p:sp>
        <p:nvSpPr>
          <p:cNvPr id="287" name="Process 286"/>
          <p:cNvSpPr/>
          <p:nvPr/>
        </p:nvSpPr>
        <p:spPr>
          <a:xfrm>
            <a:off x="10932662" y="6227456"/>
            <a:ext cx="1123871" cy="232042"/>
          </a:xfrm>
          <a:prstGeom prst="flowChartProcess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?</a:t>
            </a:r>
            <a:endParaRPr lang="en-US" sz="1200" dirty="0"/>
          </a:p>
        </p:txBody>
      </p:sp>
      <p:sp>
        <p:nvSpPr>
          <p:cNvPr id="288" name="Alternate Process 287"/>
          <p:cNvSpPr/>
          <p:nvPr/>
        </p:nvSpPr>
        <p:spPr>
          <a:xfrm>
            <a:off x="10932662" y="7060169"/>
            <a:ext cx="1123871" cy="229006"/>
          </a:xfrm>
          <a:prstGeom prst="flowChartAlternateProcess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8016" tIns="64008" rIns="128016" bIns="64008" spcCol="0" rtlCol="0" anchor="ctr"/>
          <a:lstStyle/>
          <a:p>
            <a:pPr algn="ctr"/>
            <a:r>
              <a:rPr lang="en-US" sz="1200" b="1" dirty="0" err="1" smtClean="0"/>
              <a:t>pheqsp_exp</a:t>
            </a:r>
            <a:endParaRPr lang="en-US" sz="1200" b="1" dirty="0"/>
          </a:p>
        </p:txBody>
      </p:sp>
      <p:sp>
        <p:nvSpPr>
          <p:cNvPr id="289" name="Process 288"/>
          <p:cNvSpPr/>
          <p:nvPr/>
        </p:nvSpPr>
        <p:spPr>
          <a:xfrm>
            <a:off x="10932662" y="8369136"/>
            <a:ext cx="1123871" cy="237160"/>
          </a:xfrm>
          <a:prstGeom prst="flowChartProcess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actcoeff</a:t>
            </a:r>
            <a:endParaRPr lang="en-US" sz="1200" dirty="0"/>
          </a:p>
        </p:txBody>
      </p:sp>
      <p:sp>
        <p:nvSpPr>
          <p:cNvPr id="291" name="Process 290"/>
          <p:cNvSpPr/>
          <p:nvPr/>
        </p:nvSpPr>
        <p:spPr>
          <a:xfrm>
            <a:off x="10932662" y="7890386"/>
            <a:ext cx="1123871" cy="237160"/>
          </a:xfrm>
          <a:prstGeom prst="flowChartProcess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amount</a:t>
            </a:r>
            <a:endParaRPr lang="en-US" sz="1200" dirty="0"/>
          </a:p>
        </p:txBody>
      </p:sp>
      <p:sp>
        <p:nvSpPr>
          <p:cNvPr id="292" name="Process 291"/>
          <p:cNvSpPr/>
          <p:nvPr/>
        </p:nvSpPr>
        <p:spPr>
          <a:xfrm>
            <a:off x="10932662" y="8131976"/>
            <a:ext cx="1123871" cy="237160"/>
          </a:xfrm>
          <a:prstGeom prst="flowChartProcess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concentration</a:t>
            </a:r>
            <a:endParaRPr lang="en-US" sz="1200" dirty="0"/>
          </a:p>
        </p:txBody>
      </p:sp>
      <p:sp>
        <p:nvSpPr>
          <p:cNvPr id="293" name="Card 292"/>
          <p:cNvSpPr/>
          <p:nvPr/>
        </p:nvSpPr>
        <p:spPr>
          <a:xfrm>
            <a:off x="10932662" y="7490388"/>
            <a:ext cx="1123871" cy="197612"/>
          </a:xfrm>
          <a:prstGeom prst="flowChartPunchedCard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err="1" smtClean="0"/>
              <a:t>phase_id</a:t>
            </a:r>
            <a:endParaRPr lang="en-US" sz="1100" b="1" dirty="0"/>
          </a:p>
        </p:txBody>
      </p:sp>
      <p:sp>
        <p:nvSpPr>
          <p:cNvPr id="294" name="Card 293"/>
          <p:cNvSpPr/>
          <p:nvPr/>
        </p:nvSpPr>
        <p:spPr>
          <a:xfrm>
            <a:off x="10932662" y="7688000"/>
            <a:ext cx="1123871" cy="197612"/>
          </a:xfrm>
          <a:prstGeom prst="flowChartPunchedCard">
            <a:avLst/>
          </a:prstGeom>
          <a:solidFill>
            <a:schemeClr val="accent3">
              <a:lumMod val="20000"/>
              <a:lumOff val="8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err="1" smtClean="0"/>
              <a:t>dcomp_id</a:t>
            </a:r>
            <a:endParaRPr lang="en-US" sz="1100" b="1" dirty="0"/>
          </a:p>
        </p:txBody>
      </p:sp>
      <p:sp>
        <p:nvSpPr>
          <p:cNvPr id="295" name="Card 294"/>
          <p:cNvSpPr/>
          <p:nvPr/>
        </p:nvSpPr>
        <p:spPr>
          <a:xfrm>
            <a:off x="10932662" y="7292776"/>
            <a:ext cx="1123871" cy="197612"/>
          </a:xfrm>
          <a:prstGeom prst="flowChartPunchedCard">
            <a:avLst/>
          </a:prstGeom>
          <a:solidFill>
            <a:schemeClr val="accent6">
              <a:lumMod val="60000"/>
              <a:lumOff val="4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err="1" smtClean="0"/>
              <a:t>system_id</a:t>
            </a:r>
            <a:endParaRPr lang="en-US" sz="1100" b="1" dirty="0"/>
          </a:p>
        </p:txBody>
      </p:sp>
      <p:sp>
        <p:nvSpPr>
          <p:cNvPr id="303" name="Alternate Process 302"/>
          <p:cNvSpPr/>
          <p:nvPr/>
        </p:nvSpPr>
        <p:spPr>
          <a:xfrm>
            <a:off x="7004416" y="1117406"/>
            <a:ext cx="1123587" cy="224977"/>
          </a:xfrm>
          <a:prstGeom prst="flowChartAlternateProcess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8016" tIns="64008" rIns="128016" bIns="64008" spcCol="0" rtlCol="0" anchor="ctr"/>
          <a:lstStyle/>
          <a:p>
            <a:pPr algn="ctr"/>
            <a:r>
              <a:rPr lang="en-US" sz="1200" b="1" dirty="0" err="1" smtClean="0"/>
              <a:t>paramsets</a:t>
            </a:r>
            <a:endParaRPr lang="en-US" sz="1200" b="1" dirty="0"/>
          </a:p>
        </p:txBody>
      </p:sp>
      <p:sp>
        <p:nvSpPr>
          <p:cNvPr id="304" name="Predefined Process 303"/>
          <p:cNvSpPr/>
          <p:nvPr/>
        </p:nvSpPr>
        <p:spPr>
          <a:xfrm>
            <a:off x="7004418" y="1338297"/>
            <a:ext cx="1123587" cy="202730"/>
          </a:xfrm>
          <a:prstGeom prst="flowChartPredefinedProcess">
            <a:avLst/>
          </a:prstGeom>
          <a:solidFill>
            <a:schemeClr val="tx2">
              <a:lumMod val="20000"/>
              <a:lumOff val="8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err="1" smtClean="0"/>
              <a:t>param_id</a:t>
            </a:r>
            <a:endParaRPr lang="en-US" sz="1100" b="1" dirty="0"/>
          </a:p>
        </p:txBody>
      </p:sp>
      <p:sp>
        <p:nvSpPr>
          <p:cNvPr id="306" name="Process 305"/>
          <p:cNvSpPr/>
          <p:nvPr/>
        </p:nvSpPr>
        <p:spPr>
          <a:xfrm>
            <a:off x="7004413" y="1743091"/>
            <a:ext cx="1123587" cy="207402"/>
          </a:xfrm>
          <a:prstGeom prst="flowChartProcess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name</a:t>
            </a:r>
            <a:endParaRPr lang="en-US" sz="1200" dirty="0"/>
          </a:p>
        </p:txBody>
      </p:sp>
      <p:sp>
        <p:nvSpPr>
          <p:cNvPr id="307" name="Alternate Process 306"/>
          <p:cNvSpPr/>
          <p:nvPr/>
        </p:nvSpPr>
        <p:spPr>
          <a:xfrm>
            <a:off x="10932662" y="1044392"/>
            <a:ext cx="1044942" cy="225500"/>
          </a:xfrm>
          <a:prstGeom prst="flowChartAlternateProcess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8016" tIns="64008" rIns="128016" bIns="64008" spcCol="0" rtlCol="0" anchor="ctr"/>
          <a:lstStyle/>
          <a:p>
            <a:pPr algn="ctr"/>
            <a:r>
              <a:rPr lang="en-US" sz="1200" b="1" dirty="0" err="1" smtClean="0"/>
              <a:t>bibsources</a:t>
            </a:r>
            <a:endParaRPr lang="en-US" sz="1200" b="1" dirty="0"/>
          </a:p>
        </p:txBody>
      </p:sp>
      <p:sp>
        <p:nvSpPr>
          <p:cNvPr id="308" name="Predefined Process 307"/>
          <p:cNvSpPr/>
          <p:nvPr/>
        </p:nvSpPr>
        <p:spPr>
          <a:xfrm>
            <a:off x="10932662" y="1269892"/>
            <a:ext cx="1044942" cy="211636"/>
          </a:xfrm>
          <a:prstGeom prst="flowChartPredefinedProcess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err="1" smtClean="0"/>
              <a:t>bibso_id</a:t>
            </a:r>
            <a:endParaRPr lang="en-US" sz="1100" b="1" dirty="0"/>
          </a:p>
        </p:txBody>
      </p:sp>
      <p:sp>
        <p:nvSpPr>
          <p:cNvPr id="309" name="Process 308"/>
          <p:cNvSpPr/>
          <p:nvPr/>
        </p:nvSpPr>
        <p:spPr>
          <a:xfrm>
            <a:off x="10932662" y="1717273"/>
            <a:ext cx="1044942" cy="233529"/>
          </a:xfrm>
          <a:prstGeom prst="flowChartProcess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year</a:t>
            </a:r>
            <a:endParaRPr lang="en-US" sz="1200" dirty="0"/>
          </a:p>
        </p:txBody>
      </p:sp>
      <p:sp>
        <p:nvSpPr>
          <p:cNvPr id="310" name="Process 309"/>
          <p:cNvSpPr/>
          <p:nvPr/>
        </p:nvSpPr>
        <p:spPr>
          <a:xfrm>
            <a:off x="10932662" y="1476166"/>
            <a:ext cx="1044942" cy="233529"/>
          </a:xfrm>
          <a:prstGeom prst="flowChartProcess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author</a:t>
            </a:r>
            <a:endParaRPr lang="en-US" sz="1200" dirty="0"/>
          </a:p>
        </p:txBody>
      </p:sp>
      <p:sp>
        <p:nvSpPr>
          <p:cNvPr id="311" name="Process 310"/>
          <p:cNvSpPr/>
          <p:nvPr/>
        </p:nvSpPr>
        <p:spPr>
          <a:xfrm>
            <a:off x="10932662" y="1958685"/>
            <a:ext cx="1044942" cy="233529"/>
          </a:xfrm>
          <a:prstGeom prst="flowChartProcess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title</a:t>
            </a:r>
            <a:endParaRPr lang="en-US" sz="1200" dirty="0"/>
          </a:p>
        </p:txBody>
      </p:sp>
      <p:sp>
        <p:nvSpPr>
          <p:cNvPr id="312" name="Process 311"/>
          <p:cNvSpPr/>
          <p:nvPr/>
        </p:nvSpPr>
        <p:spPr>
          <a:xfrm>
            <a:off x="10932662" y="2202030"/>
            <a:ext cx="1044942" cy="233529"/>
          </a:xfrm>
          <a:prstGeom prst="flowChartProcess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journal</a:t>
            </a:r>
            <a:endParaRPr lang="en-US" sz="1200" dirty="0"/>
          </a:p>
        </p:txBody>
      </p:sp>
      <p:sp>
        <p:nvSpPr>
          <p:cNvPr id="313" name="Process 312"/>
          <p:cNvSpPr/>
          <p:nvPr/>
        </p:nvSpPr>
        <p:spPr>
          <a:xfrm>
            <a:off x="10932662" y="2436526"/>
            <a:ext cx="1044942" cy="233529"/>
          </a:xfrm>
          <a:prstGeom prst="flowChartProcess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pages</a:t>
            </a:r>
            <a:endParaRPr lang="en-US" sz="1200" dirty="0"/>
          </a:p>
        </p:txBody>
      </p:sp>
      <p:sp>
        <p:nvSpPr>
          <p:cNvPr id="314" name="Card 313"/>
          <p:cNvSpPr/>
          <p:nvPr/>
        </p:nvSpPr>
        <p:spPr>
          <a:xfrm>
            <a:off x="8982653" y="1287260"/>
            <a:ext cx="1101233" cy="182180"/>
          </a:xfrm>
          <a:prstGeom prst="flowChartPunchedCard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err="1" smtClean="0"/>
              <a:t>bibso_id</a:t>
            </a:r>
            <a:endParaRPr lang="en-US" sz="1100" b="1" dirty="0" smtClean="0"/>
          </a:p>
          <a:p>
            <a:pPr algn="ctr"/>
            <a:endParaRPr lang="en-US" sz="1100" b="1" dirty="0"/>
          </a:p>
        </p:txBody>
      </p:sp>
      <p:sp>
        <p:nvSpPr>
          <p:cNvPr id="316" name="Process 315"/>
          <p:cNvSpPr/>
          <p:nvPr/>
        </p:nvSpPr>
        <p:spPr>
          <a:xfrm>
            <a:off x="7004416" y="1957998"/>
            <a:ext cx="1123587" cy="195349"/>
          </a:xfrm>
          <a:prstGeom prst="flowChartProcess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type</a:t>
            </a:r>
            <a:endParaRPr lang="en-US" sz="1200" dirty="0"/>
          </a:p>
        </p:txBody>
      </p:sp>
      <p:sp>
        <p:nvSpPr>
          <p:cNvPr id="317" name="Process 316"/>
          <p:cNvSpPr/>
          <p:nvPr/>
        </p:nvSpPr>
        <p:spPr>
          <a:xfrm>
            <a:off x="10932662" y="2670055"/>
            <a:ext cx="1044942" cy="233529"/>
          </a:xfrm>
          <a:prstGeom prst="flowChartProcess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?</a:t>
            </a:r>
            <a:endParaRPr lang="en-US" sz="1200" dirty="0"/>
          </a:p>
        </p:txBody>
      </p:sp>
      <p:sp>
        <p:nvSpPr>
          <p:cNvPr id="318" name="Process 317"/>
          <p:cNvSpPr/>
          <p:nvPr/>
        </p:nvSpPr>
        <p:spPr>
          <a:xfrm>
            <a:off x="7004416" y="2153348"/>
            <a:ext cx="1123587" cy="234496"/>
          </a:xfrm>
          <a:prstGeom prst="flowChartProcess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targetfun</a:t>
            </a:r>
            <a:endParaRPr lang="en-US" sz="1200" dirty="0"/>
          </a:p>
        </p:txBody>
      </p:sp>
      <p:cxnSp>
        <p:nvCxnSpPr>
          <p:cNvPr id="319" name="Elbow Connector 318"/>
          <p:cNvCxnSpPr>
            <a:stCxn id="308" idx="1"/>
            <a:endCxn id="314" idx="3"/>
          </p:cNvCxnSpPr>
          <p:nvPr/>
        </p:nvCxnSpPr>
        <p:spPr>
          <a:xfrm rot="10800000" flipV="1">
            <a:off x="10083886" y="1375710"/>
            <a:ext cx="848776" cy="2640"/>
          </a:xfrm>
          <a:prstGeom prst="bentConnector3">
            <a:avLst>
              <a:gd name="adj1" fmla="val 50000"/>
            </a:avLst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2" name="Elbow Connector 321"/>
          <p:cNvCxnSpPr>
            <a:stCxn id="125" idx="3"/>
            <a:endCxn id="228" idx="1"/>
          </p:cNvCxnSpPr>
          <p:nvPr/>
        </p:nvCxnSpPr>
        <p:spPr>
          <a:xfrm>
            <a:off x="8128008" y="3338662"/>
            <a:ext cx="854636" cy="1885250"/>
          </a:xfrm>
          <a:prstGeom prst="bentConnector3">
            <a:avLst>
              <a:gd name="adj1" fmla="val 50000"/>
            </a:avLst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8" name="Elbow Connector 337"/>
          <p:cNvCxnSpPr>
            <a:stCxn id="125" idx="3"/>
            <a:endCxn id="244" idx="1"/>
          </p:cNvCxnSpPr>
          <p:nvPr/>
        </p:nvCxnSpPr>
        <p:spPr>
          <a:xfrm>
            <a:off x="8128008" y="3338662"/>
            <a:ext cx="854614" cy="4052286"/>
          </a:xfrm>
          <a:prstGeom prst="bentConnector3">
            <a:avLst>
              <a:gd name="adj1" fmla="val 50000"/>
            </a:avLst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1" name="Elbow Connector 340"/>
          <p:cNvCxnSpPr>
            <a:stCxn id="228" idx="3"/>
            <a:endCxn id="282" idx="1"/>
          </p:cNvCxnSpPr>
          <p:nvPr/>
        </p:nvCxnSpPr>
        <p:spPr>
          <a:xfrm flipV="1">
            <a:off x="10083853" y="5220702"/>
            <a:ext cx="848809" cy="3210"/>
          </a:xfrm>
          <a:prstGeom prst="bentConnector3">
            <a:avLst>
              <a:gd name="adj1" fmla="val 50000"/>
            </a:avLst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4" name="Elbow Connector 343"/>
          <p:cNvCxnSpPr>
            <a:stCxn id="229" idx="3"/>
            <a:endCxn id="283" idx="1"/>
          </p:cNvCxnSpPr>
          <p:nvPr/>
        </p:nvCxnSpPr>
        <p:spPr>
          <a:xfrm flipV="1">
            <a:off x="10083842" y="5415933"/>
            <a:ext cx="848820" cy="11418"/>
          </a:xfrm>
          <a:prstGeom prst="bentConnector3">
            <a:avLst>
              <a:gd name="adj1" fmla="val 50000"/>
            </a:avLst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7" name="Elbow Connector 346"/>
          <p:cNvCxnSpPr>
            <a:stCxn id="244" idx="3"/>
            <a:endCxn id="295" idx="1"/>
          </p:cNvCxnSpPr>
          <p:nvPr/>
        </p:nvCxnSpPr>
        <p:spPr>
          <a:xfrm>
            <a:off x="10083811" y="7390948"/>
            <a:ext cx="848851" cy="634"/>
          </a:xfrm>
          <a:prstGeom prst="bentConnector3">
            <a:avLst>
              <a:gd name="adj1" fmla="val 50000"/>
            </a:avLst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1" name="Elbow Connector 350"/>
          <p:cNvCxnSpPr>
            <a:stCxn id="242" idx="3"/>
            <a:endCxn id="293" idx="1"/>
          </p:cNvCxnSpPr>
          <p:nvPr/>
        </p:nvCxnSpPr>
        <p:spPr>
          <a:xfrm>
            <a:off x="10083811" y="7588543"/>
            <a:ext cx="848851" cy="651"/>
          </a:xfrm>
          <a:prstGeom prst="bentConnector3">
            <a:avLst>
              <a:gd name="adj1" fmla="val 50000"/>
            </a:avLst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4" name="Elbow Connector 353"/>
          <p:cNvCxnSpPr>
            <a:stCxn id="243" idx="3"/>
            <a:endCxn id="294" idx="1"/>
          </p:cNvCxnSpPr>
          <p:nvPr/>
        </p:nvCxnSpPr>
        <p:spPr>
          <a:xfrm>
            <a:off x="10083811" y="7785104"/>
            <a:ext cx="848851" cy="1702"/>
          </a:xfrm>
          <a:prstGeom prst="bentConnector3">
            <a:avLst>
              <a:gd name="adj1" fmla="val 50000"/>
            </a:avLst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6" name="Card 365"/>
          <p:cNvSpPr/>
          <p:nvPr/>
        </p:nvSpPr>
        <p:spPr>
          <a:xfrm>
            <a:off x="7004416" y="1541027"/>
            <a:ext cx="1123587" cy="195696"/>
          </a:xfrm>
          <a:prstGeom prst="flowChartPunchedCard">
            <a:avLst/>
          </a:prstGeom>
          <a:solidFill>
            <a:schemeClr val="accent2">
              <a:lumMod val="20000"/>
              <a:lumOff val="8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err="1" smtClean="0"/>
              <a:t>sysdef_id</a:t>
            </a:r>
            <a:endParaRPr lang="en-US" sz="1100" b="1" dirty="0"/>
          </a:p>
        </p:txBody>
      </p:sp>
      <p:cxnSp>
        <p:nvCxnSpPr>
          <p:cNvPr id="383" name="Elbow Connector 382"/>
          <p:cNvCxnSpPr>
            <a:stCxn id="88" idx="3"/>
            <a:endCxn id="366" idx="1"/>
          </p:cNvCxnSpPr>
          <p:nvPr/>
        </p:nvCxnSpPr>
        <p:spPr>
          <a:xfrm flipV="1">
            <a:off x="6011332" y="1638875"/>
            <a:ext cx="993084" cy="3649401"/>
          </a:xfrm>
          <a:prstGeom prst="bentConnector3">
            <a:avLst>
              <a:gd name="adj1" fmla="val 50000"/>
            </a:avLst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9" name="Alternate Process 418"/>
          <p:cNvSpPr/>
          <p:nvPr/>
        </p:nvSpPr>
        <p:spPr>
          <a:xfrm>
            <a:off x="4850321" y="1117406"/>
            <a:ext cx="1161022" cy="230933"/>
          </a:xfrm>
          <a:prstGeom prst="flowChartAlternateProcess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8016" tIns="64008" rIns="128016" bIns="64008" spcCol="0" rtlCol="0" anchor="ctr"/>
          <a:lstStyle/>
          <a:p>
            <a:pPr algn="ctr"/>
            <a:r>
              <a:rPr lang="en-US" sz="1200" b="1" dirty="0" err="1" smtClean="0"/>
              <a:t>param_phase</a:t>
            </a:r>
            <a:endParaRPr lang="en-US" sz="1200" b="1" dirty="0"/>
          </a:p>
        </p:txBody>
      </p:sp>
      <p:sp>
        <p:nvSpPr>
          <p:cNvPr id="420" name="Card 419"/>
          <p:cNvSpPr/>
          <p:nvPr/>
        </p:nvSpPr>
        <p:spPr>
          <a:xfrm>
            <a:off x="4850321" y="1348339"/>
            <a:ext cx="1161022" cy="195813"/>
          </a:xfrm>
          <a:prstGeom prst="flowChartPunchedCard">
            <a:avLst/>
          </a:prstGeom>
          <a:solidFill>
            <a:schemeClr val="tx2">
              <a:lumMod val="20000"/>
              <a:lumOff val="8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err="1" smtClean="0"/>
              <a:t>param_id</a:t>
            </a:r>
            <a:endParaRPr lang="en-US" sz="1100" b="1" dirty="0"/>
          </a:p>
        </p:txBody>
      </p:sp>
      <p:sp>
        <p:nvSpPr>
          <p:cNvPr id="421" name="Card 420"/>
          <p:cNvSpPr/>
          <p:nvPr/>
        </p:nvSpPr>
        <p:spPr>
          <a:xfrm>
            <a:off x="4850321" y="1544152"/>
            <a:ext cx="1161022" cy="216463"/>
          </a:xfrm>
          <a:prstGeom prst="flowChartPunchedCard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err="1" smtClean="0"/>
              <a:t>phase_id</a:t>
            </a:r>
            <a:endParaRPr lang="en-US" sz="1100" b="1" dirty="0"/>
          </a:p>
        </p:txBody>
      </p:sp>
      <p:sp>
        <p:nvSpPr>
          <p:cNvPr id="422" name="Alternate Process 421"/>
          <p:cNvSpPr/>
          <p:nvPr/>
        </p:nvSpPr>
        <p:spPr>
          <a:xfrm>
            <a:off x="2703863" y="1150204"/>
            <a:ext cx="1255428" cy="210418"/>
          </a:xfrm>
          <a:prstGeom prst="flowChartAlternateProcess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8016" tIns="64008" rIns="128016" bIns="64008" spcCol="0" rtlCol="0" anchor="ctr"/>
          <a:lstStyle/>
          <a:p>
            <a:pPr algn="ctr"/>
            <a:r>
              <a:rPr lang="en-US" sz="1200" b="1" dirty="0" err="1" smtClean="0"/>
              <a:t>param_dcomp</a:t>
            </a:r>
            <a:endParaRPr lang="en-US" sz="1200" b="1" dirty="0"/>
          </a:p>
        </p:txBody>
      </p:sp>
      <p:sp>
        <p:nvSpPr>
          <p:cNvPr id="423" name="Card 422"/>
          <p:cNvSpPr/>
          <p:nvPr/>
        </p:nvSpPr>
        <p:spPr>
          <a:xfrm>
            <a:off x="2703863" y="1363195"/>
            <a:ext cx="1255428" cy="170046"/>
          </a:xfrm>
          <a:prstGeom prst="flowChartPunchedCard">
            <a:avLst/>
          </a:prstGeom>
          <a:solidFill>
            <a:schemeClr val="tx2">
              <a:lumMod val="20000"/>
              <a:lumOff val="8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err="1"/>
              <a:t>p</a:t>
            </a:r>
            <a:r>
              <a:rPr lang="en-US" sz="1100" b="1" dirty="0" err="1" smtClean="0"/>
              <a:t>aram</a:t>
            </a:r>
            <a:r>
              <a:rPr lang="en-US" sz="1100" b="1" dirty="0" smtClean="0"/>
              <a:t> _id</a:t>
            </a:r>
            <a:endParaRPr lang="en-US" sz="1100" b="1" dirty="0"/>
          </a:p>
        </p:txBody>
      </p:sp>
      <p:sp>
        <p:nvSpPr>
          <p:cNvPr id="424" name="Card 423"/>
          <p:cNvSpPr/>
          <p:nvPr/>
        </p:nvSpPr>
        <p:spPr>
          <a:xfrm>
            <a:off x="2703863" y="1533241"/>
            <a:ext cx="1255428" cy="195143"/>
          </a:xfrm>
          <a:prstGeom prst="flowChartPunchedCard">
            <a:avLst/>
          </a:prstGeom>
          <a:solidFill>
            <a:schemeClr val="accent3">
              <a:lumMod val="20000"/>
              <a:lumOff val="8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err="1" smtClean="0"/>
              <a:t>dcomp_id</a:t>
            </a:r>
            <a:endParaRPr lang="en-US" sz="1100" b="1" dirty="0"/>
          </a:p>
        </p:txBody>
      </p:sp>
      <p:sp>
        <p:nvSpPr>
          <p:cNvPr id="425" name="Process 424"/>
          <p:cNvSpPr/>
          <p:nvPr/>
        </p:nvSpPr>
        <p:spPr>
          <a:xfrm>
            <a:off x="2703863" y="1728936"/>
            <a:ext cx="1255428" cy="215911"/>
          </a:xfrm>
          <a:prstGeom prst="flowChartProcess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type</a:t>
            </a:r>
            <a:endParaRPr lang="en-US" sz="1200" dirty="0"/>
          </a:p>
        </p:txBody>
      </p:sp>
      <p:sp>
        <p:nvSpPr>
          <p:cNvPr id="426" name="Process 425"/>
          <p:cNvSpPr/>
          <p:nvPr/>
        </p:nvSpPr>
        <p:spPr>
          <a:xfrm>
            <a:off x="2703863" y="1944847"/>
            <a:ext cx="1255428" cy="196605"/>
          </a:xfrm>
          <a:prstGeom prst="flowChartProcess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quantity</a:t>
            </a:r>
            <a:endParaRPr lang="en-US" sz="1200" dirty="0"/>
          </a:p>
        </p:txBody>
      </p:sp>
      <p:sp>
        <p:nvSpPr>
          <p:cNvPr id="428" name="Process 427"/>
          <p:cNvSpPr/>
          <p:nvPr/>
        </p:nvSpPr>
        <p:spPr>
          <a:xfrm>
            <a:off x="4850311" y="1736723"/>
            <a:ext cx="1161022" cy="213770"/>
          </a:xfrm>
          <a:prstGeom prst="flowChartProcess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type</a:t>
            </a:r>
            <a:endParaRPr lang="en-US" sz="1200" dirty="0"/>
          </a:p>
        </p:txBody>
      </p:sp>
      <p:sp>
        <p:nvSpPr>
          <p:cNvPr id="429" name="Process 428"/>
          <p:cNvSpPr/>
          <p:nvPr/>
        </p:nvSpPr>
        <p:spPr>
          <a:xfrm>
            <a:off x="4850311" y="1950493"/>
            <a:ext cx="1161022" cy="190959"/>
          </a:xfrm>
          <a:prstGeom prst="flowChartProcess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quantity</a:t>
            </a:r>
            <a:endParaRPr lang="en-US" sz="1200" dirty="0"/>
          </a:p>
        </p:txBody>
      </p:sp>
      <p:cxnSp>
        <p:nvCxnSpPr>
          <p:cNvPr id="434" name="Elbow Connector 433"/>
          <p:cNvCxnSpPr>
            <a:stCxn id="304" idx="1"/>
            <a:endCxn id="420" idx="3"/>
          </p:cNvCxnSpPr>
          <p:nvPr/>
        </p:nvCxnSpPr>
        <p:spPr>
          <a:xfrm rot="10800000" flipV="1">
            <a:off x="6011344" y="1439662"/>
            <a:ext cx="993075" cy="6584"/>
          </a:xfrm>
          <a:prstGeom prst="bentConnector3">
            <a:avLst>
              <a:gd name="adj1" fmla="val 50000"/>
            </a:avLst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5" name="Elbow Connector 434"/>
          <p:cNvCxnSpPr>
            <a:stCxn id="38" idx="3"/>
            <a:endCxn id="421" idx="1"/>
          </p:cNvCxnSpPr>
          <p:nvPr/>
        </p:nvCxnSpPr>
        <p:spPr>
          <a:xfrm flipV="1">
            <a:off x="3877733" y="1652384"/>
            <a:ext cx="972588" cy="503730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8" name="Elbow Connector 437"/>
          <p:cNvCxnSpPr>
            <a:stCxn id="420" idx="1"/>
            <a:endCxn id="423" idx="3"/>
          </p:cNvCxnSpPr>
          <p:nvPr/>
        </p:nvCxnSpPr>
        <p:spPr>
          <a:xfrm rot="10800000" flipV="1">
            <a:off x="3959291" y="1446246"/>
            <a:ext cx="891030" cy="197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3" name="Elbow Connector 442"/>
          <p:cNvCxnSpPr>
            <a:stCxn id="53" idx="3"/>
            <a:endCxn id="424" idx="1"/>
          </p:cNvCxnSpPr>
          <p:nvPr/>
        </p:nvCxnSpPr>
        <p:spPr>
          <a:xfrm flipV="1">
            <a:off x="1828804" y="1630813"/>
            <a:ext cx="875059" cy="4427794"/>
          </a:xfrm>
          <a:prstGeom prst="bentConnector3">
            <a:avLst>
              <a:gd name="adj1" fmla="val 50000"/>
            </a:avLst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6" name="Process 445"/>
          <p:cNvSpPr/>
          <p:nvPr/>
        </p:nvSpPr>
        <p:spPr>
          <a:xfrm>
            <a:off x="7004413" y="2387844"/>
            <a:ext cx="1123587" cy="237747"/>
          </a:xfrm>
          <a:prstGeom prst="flowChartProcess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?</a:t>
            </a:r>
            <a:endParaRPr lang="en-US" sz="1200" dirty="0"/>
          </a:p>
        </p:txBody>
      </p:sp>
      <p:sp>
        <p:nvSpPr>
          <p:cNvPr id="447" name="TextBox 446"/>
          <p:cNvSpPr txBox="1"/>
          <p:nvPr/>
        </p:nvSpPr>
        <p:spPr>
          <a:xfrm>
            <a:off x="3635223" y="230096"/>
            <a:ext cx="48563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GEMSFIT SQL RDBMS Chart (DK &amp; DM draft </a:t>
            </a:r>
            <a:r>
              <a:rPr lang="en-US" sz="1600" dirty="0" smtClean="0"/>
              <a:t>2, 22.01.13</a:t>
            </a:r>
            <a:r>
              <a:rPr lang="en-US" sz="1600" dirty="0" smtClean="0"/>
              <a:t>)  </a:t>
            </a:r>
            <a:endParaRPr lang="en-US" sz="1600" dirty="0"/>
          </a:p>
        </p:txBody>
      </p:sp>
      <p:sp>
        <p:nvSpPr>
          <p:cNvPr id="478" name="Process 477"/>
          <p:cNvSpPr/>
          <p:nvPr/>
        </p:nvSpPr>
        <p:spPr>
          <a:xfrm>
            <a:off x="2729264" y="7964986"/>
            <a:ext cx="1148469" cy="251035"/>
          </a:xfrm>
          <a:prstGeom prst="flowChartProcess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?</a:t>
            </a:r>
            <a:endParaRPr lang="en-US" sz="1200" dirty="0"/>
          </a:p>
        </p:txBody>
      </p:sp>
      <p:sp>
        <p:nvSpPr>
          <p:cNvPr id="482" name="Card 481"/>
          <p:cNvSpPr/>
          <p:nvPr/>
        </p:nvSpPr>
        <p:spPr>
          <a:xfrm>
            <a:off x="2703863" y="2141452"/>
            <a:ext cx="1255428" cy="205170"/>
          </a:xfrm>
          <a:prstGeom prst="flowChartPunchedCard">
            <a:avLst/>
          </a:prstGeom>
          <a:solidFill>
            <a:schemeClr val="accent4">
              <a:lumMod val="60000"/>
              <a:lumOff val="4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err="1" smtClean="0"/>
              <a:t>units_id</a:t>
            </a:r>
            <a:endParaRPr lang="en-US" sz="1100" b="1" dirty="0"/>
          </a:p>
        </p:txBody>
      </p:sp>
      <p:sp>
        <p:nvSpPr>
          <p:cNvPr id="483" name="Card 482"/>
          <p:cNvSpPr/>
          <p:nvPr/>
        </p:nvSpPr>
        <p:spPr>
          <a:xfrm>
            <a:off x="4850311" y="2153348"/>
            <a:ext cx="1161022" cy="221006"/>
          </a:xfrm>
          <a:prstGeom prst="flowChartPunchedCard">
            <a:avLst/>
          </a:prstGeom>
          <a:solidFill>
            <a:schemeClr val="accent4">
              <a:lumMod val="60000"/>
              <a:lumOff val="4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err="1" smtClean="0"/>
              <a:t>units_id</a:t>
            </a:r>
            <a:endParaRPr lang="en-US" sz="1100" b="1" dirty="0"/>
          </a:p>
        </p:txBody>
      </p:sp>
      <p:sp>
        <p:nvSpPr>
          <p:cNvPr id="484" name="Card 483"/>
          <p:cNvSpPr/>
          <p:nvPr/>
        </p:nvSpPr>
        <p:spPr>
          <a:xfrm>
            <a:off x="2703863" y="3672188"/>
            <a:ext cx="1097670" cy="230898"/>
          </a:xfrm>
          <a:prstGeom prst="flowChartPunchedCard">
            <a:avLst/>
          </a:prstGeom>
          <a:solidFill>
            <a:schemeClr val="accent4">
              <a:lumMod val="60000"/>
              <a:lumOff val="4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err="1" smtClean="0"/>
              <a:t>units_id</a:t>
            </a:r>
            <a:endParaRPr lang="en-US" sz="1100" b="1" dirty="0"/>
          </a:p>
        </p:txBody>
      </p:sp>
      <p:sp>
        <p:nvSpPr>
          <p:cNvPr id="485" name="Card 484"/>
          <p:cNvSpPr/>
          <p:nvPr/>
        </p:nvSpPr>
        <p:spPr>
          <a:xfrm>
            <a:off x="709082" y="7609157"/>
            <a:ext cx="1119718" cy="247399"/>
          </a:xfrm>
          <a:prstGeom prst="flowChartPunchedCard">
            <a:avLst/>
          </a:prstGeom>
          <a:solidFill>
            <a:schemeClr val="accent4">
              <a:lumMod val="60000"/>
              <a:lumOff val="4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err="1" smtClean="0"/>
              <a:t>units_id</a:t>
            </a:r>
            <a:endParaRPr lang="en-US" sz="1100" b="1" dirty="0"/>
          </a:p>
        </p:txBody>
      </p:sp>
      <p:sp>
        <p:nvSpPr>
          <p:cNvPr id="486" name="Card 485"/>
          <p:cNvSpPr/>
          <p:nvPr/>
        </p:nvSpPr>
        <p:spPr>
          <a:xfrm>
            <a:off x="4850322" y="4411829"/>
            <a:ext cx="1161022" cy="202673"/>
          </a:xfrm>
          <a:prstGeom prst="flowChartPunchedCard">
            <a:avLst/>
          </a:prstGeom>
          <a:solidFill>
            <a:schemeClr val="accent4">
              <a:lumMod val="60000"/>
              <a:lumOff val="4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err="1" smtClean="0"/>
              <a:t>units_id</a:t>
            </a:r>
            <a:endParaRPr lang="en-US" sz="1100" b="1" dirty="0"/>
          </a:p>
        </p:txBody>
      </p:sp>
      <p:sp>
        <p:nvSpPr>
          <p:cNvPr id="487" name="Card 486"/>
          <p:cNvSpPr/>
          <p:nvPr/>
        </p:nvSpPr>
        <p:spPr>
          <a:xfrm>
            <a:off x="7080614" y="8588391"/>
            <a:ext cx="1123604" cy="215517"/>
          </a:xfrm>
          <a:prstGeom prst="flowChartPunchedCard">
            <a:avLst/>
          </a:prstGeom>
          <a:solidFill>
            <a:schemeClr val="accent4">
              <a:lumMod val="60000"/>
              <a:lumOff val="4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err="1" smtClean="0"/>
              <a:t>units_id</a:t>
            </a:r>
            <a:endParaRPr lang="en-US" sz="1100" b="1" dirty="0"/>
          </a:p>
        </p:txBody>
      </p:sp>
      <p:sp>
        <p:nvSpPr>
          <p:cNvPr id="488" name="Card 487"/>
          <p:cNvSpPr/>
          <p:nvPr/>
        </p:nvSpPr>
        <p:spPr>
          <a:xfrm>
            <a:off x="8982633" y="8588391"/>
            <a:ext cx="1101189" cy="202179"/>
          </a:xfrm>
          <a:prstGeom prst="flowChartPunchedCard">
            <a:avLst/>
          </a:prstGeom>
          <a:solidFill>
            <a:schemeClr val="accent4">
              <a:lumMod val="60000"/>
              <a:lumOff val="4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err="1" smtClean="0"/>
              <a:t>units_id</a:t>
            </a:r>
            <a:endParaRPr lang="en-US" sz="1100" b="1" dirty="0"/>
          </a:p>
        </p:txBody>
      </p:sp>
      <p:sp>
        <p:nvSpPr>
          <p:cNvPr id="489" name="Card 488"/>
          <p:cNvSpPr/>
          <p:nvPr/>
        </p:nvSpPr>
        <p:spPr>
          <a:xfrm>
            <a:off x="10932662" y="8606296"/>
            <a:ext cx="1123871" cy="197612"/>
          </a:xfrm>
          <a:prstGeom prst="flowChartPunchedCard">
            <a:avLst/>
          </a:prstGeom>
          <a:solidFill>
            <a:schemeClr val="accent4">
              <a:lumMod val="60000"/>
              <a:lumOff val="4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err="1" smtClean="0"/>
              <a:t>units_id</a:t>
            </a:r>
            <a:endParaRPr lang="en-US" sz="1100" b="1" dirty="0"/>
          </a:p>
        </p:txBody>
      </p:sp>
      <p:cxnSp>
        <p:nvCxnSpPr>
          <p:cNvPr id="175" name="Elbow Connector 174"/>
          <p:cNvCxnSpPr>
            <a:stCxn id="149" idx="3"/>
            <a:endCxn id="243" idx="1"/>
          </p:cNvCxnSpPr>
          <p:nvPr/>
        </p:nvCxnSpPr>
        <p:spPr>
          <a:xfrm flipV="1">
            <a:off x="8204218" y="7785104"/>
            <a:ext cx="778404" cy="4512"/>
          </a:xfrm>
          <a:prstGeom prst="bentConnector3">
            <a:avLst>
              <a:gd name="adj1" fmla="val 50000"/>
            </a:avLst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6" name="Card 295"/>
          <p:cNvSpPr/>
          <p:nvPr/>
        </p:nvSpPr>
        <p:spPr>
          <a:xfrm>
            <a:off x="731127" y="3940596"/>
            <a:ext cx="1097670" cy="218170"/>
          </a:xfrm>
          <a:prstGeom prst="flowChartPunchedCard">
            <a:avLst/>
          </a:prstGeom>
          <a:solidFill>
            <a:schemeClr val="accent4">
              <a:lumMod val="60000"/>
              <a:lumOff val="4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err="1" smtClean="0"/>
              <a:t>units_id</a:t>
            </a:r>
            <a:endParaRPr 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2301481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</TotalTime>
  <Words>159</Words>
  <Application>Microsoft Macintosh PowerPoint</Application>
  <PresentationFormat>A3 Paper (297x420 mm)</PresentationFormat>
  <Paragraphs>140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Paul Scherrer Institut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Dmitrii A. Kulik</dc:creator>
  <cp:lastModifiedBy>Dmitrii A. Kulik</cp:lastModifiedBy>
  <cp:revision>34</cp:revision>
  <cp:lastPrinted>2013-01-21T14:26:13Z</cp:lastPrinted>
  <dcterms:created xsi:type="dcterms:W3CDTF">2013-01-21T12:18:39Z</dcterms:created>
  <dcterms:modified xsi:type="dcterms:W3CDTF">2013-01-21T21:59:09Z</dcterms:modified>
</cp:coreProperties>
</file>