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4" r:id="rId25"/>
    <p:sldId id="282" r:id="rId26"/>
    <p:sldId id="280" r:id="rId27"/>
    <p:sldId id="262" r:id="rId28"/>
    <p:sldId id="26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4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31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1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2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29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S.O.L.I.D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Paradigmas de OO.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2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76" y="1690688"/>
            <a:ext cx="5307919" cy="516731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44583" y="6309360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Conta.cs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26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Virtual e Abstract.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Abstract</a:t>
            </a:r>
            <a:r>
              <a:rPr lang="pt-BR" dirty="0" smtClean="0"/>
              <a:t>: Em uma classe base, quando um método é Abstract, ele não deve ter uma implementação, esta ficará por conta da classe filho.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Virtual</a:t>
            </a:r>
            <a:r>
              <a:rPr lang="pt-BR" dirty="0" smtClean="0"/>
              <a:t>: Em uma classe base, quando o método é Virtual, ele deverá ter uma implementação, e deverá ser avaliado pela classe filha se ele atende as necessidades. Caso não atenda, deverá ser implementado um </a:t>
            </a:r>
            <a:r>
              <a:rPr lang="pt-BR" dirty="0" err="1" smtClean="0"/>
              <a:t>override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71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11" y="2423917"/>
            <a:ext cx="6021978" cy="340372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57646" y="6309360"/>
            <a:ext cx="142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ContaBase.cs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06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06" y="2717075"/>
            <a:ext cx="6515587" cy="257338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44583" y="6309360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Corrente.cs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26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47" y="2402701"/>
            <a:ext cx="6565105" cy="279522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44583" y="6309360"/>
            <a:ext cx="224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FundoInvestimento.cs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96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36" y="2369957"/>
            <a:ext cx="7234927" cy="269843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44583" y="6309360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Poupanca.cs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08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“Classes derivadas devem ser facilmente substituídas por sua classe base”.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criamos uma classe derivada, devemos garantir que ela não quebre a classe base ou prejudique sua performance.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39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65" y="2821044"/>
            <a:ext cx="5572669" cy="26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6" y="2664823"/>
            <a:ext cx="5089768" cy="23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24" y="3082833"/>
            <a:ext cx="5348152" cy="16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5693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500" dirty="0" smtClean="0"/>
              <a:t>Acrônimo </a:t>
            </a:r>
            <a:r>
              <a:rPr lang="pt-BR" sz="3500" b="1" dirty="0" smtClean="0"/>
              <a:t>S.O.L.I.D</a:t>
            </a:r>
            <a:r>
              <a:rPr lang="pt-BR" sz="3500" dirty="0" smtClean="0"/>
              <a:t> ( mas diz-se SOLID) para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 smtClean="0"/>
              <a:t>SRP</a:t>
            </a:r>
            <a:r>
              <a:rPr lang="pt-BR" dirty="0" smtClean="0"/>
              <a:t> -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da Responsabilidade única)</a:t>
            </a:r>
          </a:p>
          <a:p>
            <a:endParaRPr lang="pt-BR" dirty="0"/>
          </a:p>
          <a:p>
            <a:r>
              <a:rPr lang="pt-BR" b="1" dirty="0" smtClean="0"/>
              <a:t>OCP</a:t>
            </a:r>
            <a:r>
              <a:rPr lang="pt-BR" dirty="0" smtClean="0"/>
              <a:t>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do Aberto / Fechado)</a:t>
            </a:r>
          </a:p>
          <a:p>
            <a:endParaRPr lang="pt-BR" dirty="0"/>
          </a:p>
          <a:p>
            <a:r>
              <a:rPr lang="pt-BR" b="1" dirty="0" smtClean="0"/>
              <a:t>LSP</a:t>
            </a:r>
            <a:r>
              <a:rPr lang="pt-BR" dirty="0" smtClean="0"/>
              <a:t>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Subistiution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de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 smtClean="0"/>
              <a:t>ISP</a:t>
            </a:r>
            <a:r>
              <a:rPr lang="pt-BR" dirty="0" smtClean="0"/>
              <a:t>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 Principio da Segregação de Interfaces)</a:t>
            </a:r>
          </a:p>
          <a:p>
            <a:endParaRPr lang="pt-BR" dirty="0"/>
          </a:p>
          <a:p>
            <a:r>
              <a:rPr lang="pt-BR" b="1" dirty="0" smtClean="0"/>
              <a:t>DIP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da Inversão de dependência)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70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65" y="2821044"/>
            <a:ext cx="5572669" cy="26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05" y="1690688"/>
            <a:ext cx="5373189" cy="503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ISP </a:t>
            </a:r>
            <a:r>
              <a:rPr lang="pt-BR" dirty="0" smtClean="0"/>
              <a:t>– </a:t>
            </a:r>
            <a:r>
              <a:rPr lang="pt-BR" dirty="0" smtClean="0"/>
              <a:t>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83326" y="2718860"/>
            <a:ext cx="120022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”Classes </a:t>
            </a:r>
            <a:r>
              <a:rPr lang="pt-BR" sz="2800" dirty="0"/>
              <a:t>clientes não devem ser obrigadas a implantar métodos que não usam”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4006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ISP </a:t>
            </a:r>
            <a:r>
              <a:rPr lang="pt-BR" dirty="0" smtClean="0"/>
              <a:t>– </a:t>
            </a:r>
            <a:r>
              <a:rPr lang="pt-BR" dirty="0" smtClean="0"/>
              <a:t>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19" y="2534194"/>
            <a:ext cx="3964713" cy="22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ISP </a:t>
            </a:r>
            <a:r>
              <a:rPr lang="pt-BR" dirty="0" smtClean="0"/>
              <a:t>– </a:t>
            </a:r>
            <a:r>
              <a:rPr lang="pt-BR" dirty="0" smtClean="0"/>
              <a:t>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87" y="2004196"/>
            <a:ext cx="4453890" cy="43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7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ISP </a:t>
            </a:r>
            <a:r>
              <a:rPr lang="pt-BR" dirty="0" smtClean="0"/>
              <a:t>– </a:t>
            </a:r>
            <a:r>
              <a:rPr lang="pt-BR" dirty="0" smtClean="0"/>
              <a:t>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88" y="1690688"/>
            <a:ext cx="4859111" cy="44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8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 realmente irá programar O.O.</a:t>
            </a:r>
            <a:endParaRPr lang="pt-BR" dirty="0"/>
          </a:p>
          <a:p>
            <a:r>
              <a:rPr lang="pt-BR" dirty="0" smtClean="0"/>
              <a:t>Redução da complexidade </a:t>
            </a:r>
            <a:r>
              <a:rPr lang="pt-BR" dirty="0" err="1" smtClean="0"/>
              <a:t>ciclomática</a:t>
            </a:r>
            <a:r>
              <a:rPr lang="pt-BR" dirty="0" smtClean="0"/>
              <a:t> </a:t>
            </a:r>
          </a:p>
          <a:p>
            <a:r>
              <a:rPr lang="pt-BR" dirty="0" smtClean="0"/>
              <a:t>Manutenção em ponto específico do projeto</a:t>
            </a:r>
          </a:p>
          <a:p>
            <a:r>
              <a:rPr lang="pt-BR" dirty="0" smtClean="0"/>
              <a:t>Facilidade para implementação de TDD</a:t>
            </a:r>
          </a:p>
          <a:p>
            <a:r>
              <a:rPr lang="pt-BR" dirty="0" smtClean="0"/>
              <a:t>Maior coesão </a:t>
            </a:r>
          </a:p>
          <a:p>
            <a:r>
              <a:rPr lang="pt-BR" dirty="0" smtClean="0"/>
              <a:t>Menor acoplamento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03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 smtClean="0"/>
          </a:p>
          <a:p>
            <a:pPr lvl="1"/>
            <a:r>
              <a:rPr lang="pt-BR" dirty="0" smtClean="0"/>
              <a:t>j-</a:t>
            </a:r>
            <a:r>
              <a:rPr lang="pt-BR" dirty="0" err="1" smtClean="0"/>
              <a:t>ew</a:t>
            </a:r>
            <a:r>
              <a:rPr lang="pt-BR" dirty="0" smtClean="0"/>
              <a:t>-s/SOLID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41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4" y="2486513"/>
            <a:ext cx="1990296" cy="257810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2" y="2437180"/>
            <a:ext cx="1962101" cy="26178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2" y="2486513"/>
            <a:ext cx="2040783" cy="25781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25" y="2437180"/>
            <a:ext cx="1981917" cy="25781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2" y="1785206"/>
            <a:ext cx="2853271" cy="365218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99187" y="41360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Uncle</a:t>
            </a:r>
            <a:r>
              <a:rPr lang="pt-BR" sz="3200" dirty="0" smtClean="0"/>
              <a:t> BOB  -  Robert C. Martin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09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1" y="2429691"/>
            <a:ext cx="2124523" cy="282157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9" y="1985553"/>
            <a:ext cx="3631475" cy="36314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61018" y="509515"/>
            <a:ext cx="3458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Michael C. </a:t>
            </a:r>
            <a:r>
              <a:rPr lang="pt-BR" sz="3200" dirty="0" err="1" smtClean="0"/>
              <a:t>Feathers</a:t>
            </a:r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4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9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189" y="1789611"/>
            <a:ext cx="10515600" cy="135853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“Uma classe deve ter apenas um motivo para mudar”.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67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690687"/>
            <a:ext cx="8525012" cy="51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93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“Uma entidade de software deve ser aberta para extensões porém fechadas para modificações”.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94508" y="4001294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Para o OCP, entende-se que uma entidade esteja dada como concluída, de tal maneira que novas funcionalidades possam ser adicionadas sem que as exista alteração nas anteriores.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361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386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S.O.L.I.D</vt:lpstr>
      <vt:lpstr>Apresentação do PowerPoint</vt:lpstr>
      <vt:lpstr>Apresentação do PowerPoint</vt:lpstr>
      <vt:lpstr>Apresentação do PowerPoint</vt:lpstr>
      <vt:lpstr>Apresentação do PowerPoint</vt:lpstr>
      <vt:lpstr>SRP – Single Responsability Principle</vt:lpstr>
      <vt:lpstr>SRP – Single Responsability Principle</vt:lpstr>
      <vt:lpstr>SRP – Single Responsability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Apresentação do PowerPoint</vt:lpstr>
      <vt:lpstr>Benefícios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gabriel scavassa</dc:creator>
  <cp:lastModifiedBy>gabriel scavassa</cp:lastModifiedBy>
  <cp:revision>22</cp:revision>
  <dcterms:created xsi:type="dcterms:W3CDTF">2017-04-01T19:08:05Z</dcterms:created>
  <dcterms:modified xsi:type="dcterms:W3CDTF">2017-04-05T00:54:46Z</dcterms:modified>
</cp:coreProperties>
</file>