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6400800" cy="762000"/>
          </a:xfrm>
        </p:spPr>
        <p:txBody>
          <a:bodyPr/>
          <a:lstStyle/>
          <a:p>
            <a:r>
              <a:rPr lang="en-US" i="1" dirty="0"/>
              <a:t>--</a:t>
            </a:r>
            <a:r>
              <a:rPr lang="en-US" dirty="0"/>
              <a:t>distributed-is-the-new-centralized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75303"/>
            <a:ext cx="4610100" cy="192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45592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23A18"/>
                </a:solidFill>
              </a:rPr>
              <a:t>Gamal </a:t>
            </a:r>
            <a:r>
              <a:rPr lang="en-US" sz="3200" b="1" dirty="0" err="1" smtClean="0">
                <a:solidFill>
                  <a:srgbClr val="E23A18"/>
                </a:solidFill>
              </a:rPr>
              <a:t>Shaaban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github.com/gemy21ce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5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Gamal S. AbdelMeged</dc:creator>
  <cp:lastModifiedBy>Gamal S. AbdelMeged</cp:lastModifiedBy>
  <cp:revision>2</cp:revision>
  <dcterms:created xsi:type="dcterms:W3CDTF">2006-08-16T00:00:00Z</dcterms:created>
  <dcterms:modified xsi:type="dcterms:W3CDTF">2015-03-22T11:32:43Z</dcterms:modified>
</cp:coreProperties>
</file>