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6400800" cy="762000"/>
          </a:xfrm>
        </p:spPr>
        <p:txBody>
          <a:bodyPr/>
          <a:lstStyle/>
          <a:p>
            <a:r>
              <a:rPr lang="en-US" i="1" dirty="0"/>
              <a:t>--</a:t>
            </a:r>
            <a:r>
              <a:rPr lang="en-US" dirty="0"/>
              <a:t>distributed-is-the-new-centralized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75303"/>
            <a:ext cx="4610100" cy="1925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455920"/>
            <a:ext cx="403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23A18"/>
                </a:solidFill>
              </a:rPr>
              <a:t>Gamal </a:t>
            </a:r>
            <a:r>
              <a:rPr lang="en-US" sz="3200" b="1" dirty="0" err="1" smtClean="0">
                <a:solidFill>
                  <a:srgbClr val="E23A18"/>
                </a:solidFill>
              </a:rPr>
              <a:t>Shaaban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github.com/gemy21ce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6858000" cy="4525963"/>
          </a:xfrm>
        </p:spPr>
        <p:txBody>
          <a:bodyPr/>
          <a:lstStyle/>
          <a:p>
            <a:r>
              <a:rPr lang="en-US" dirty="0" smtClean="0"/>
              <a:t>What’s </a:t>
            </a:r>
            <a:r>
              <a:rPr lang="en-US" sz="3600" i="1" dirty="0" smtClean="0">
                <a:latin typeface="Bell MT" panose="02020503060305020303" pitchFamily="18" charset="0"/>
              </a:rPr>
              <a:t>git</a:t>
            </a:r>
          </a:p>
          <a:p>
            <a:r>
              <a:rPr lang="en-US" sz="3600" i="1" dirty="0" smtClean="0">
                <a:latin typeface="Bell MT" panose="02020503060305020303" pitchFamily="18" charset="0"/>
              </a:rPr>
              <a:t>git</a:t>
            </a:r>
            <a:r>
              <a:rPr lang="en-US" sz="3600" dirty="0" smtClean="0">
                <a:latin typeface="Bell MT" panose="02020503060305020303" pitchFamily="18" charset="0"/>
              </a:rPr>
              <a:t> basic usage</a:t>
            </a:r>
          </a:p>
          <a:p>
            <a:pPr lvl="1"/>
            <a:r>
              <a:rPr lang="en-US" dirty="0" smtClean="0">
                <a:latin typeface="Bell MT" panose="02020503060305020303" pitchFamily="18" charset="0"/>
              </a:rPr>
              <a:t>push, pull &amp; commit actions.</a:t>
            </a:r>
          </a:p>
          <a:p>
            <a:pPr lvl="1"/>
            <a:r>
              <a:rPr lang="en-US" i="1" dirty="0" smtClean="0">
                <a:latin typeface="Bell MT" panose="02020503060305020303" pitchFamily="18" charset="0"/>
              </a:rPr>
              <a:t>git</a:t>
            </a:r>
            <a:r>
              <a:rPr lang="en-US" dirty="0" smtClean="0">
                <a:latin typeface="Bell MT" panose="02020503060305020303" pitchFamily="18" charset="0"/>
              </a:rPr>
              <a:t> tree and tracking history.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Branches &amp; tags.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Stashing.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git in nutshell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smtClean="0"/>
              <a:t>development</a:t>
            </a:r>
          </a:p>
          <a:p>
            <a:r>
              <a:rPr lang="en-US" dirty="0"/>
              <a:t>Complex </a:t>
            </a:r>
            <a:r>
              <a:rPr lang="en-US" dirty="0" smtClean="0"/>
              <a:t>merges</a:t>
            </a:r>
          </a:p>
          <a:p>
            <a:r>
              <a:rPr lang="en-US" dirty="0" smtClean="0"/>
              <a:t>Very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git basics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76600"/>
          </a:xfrm>
        </p:spPr>
        <p:txBody>
          <a:bodyPr/>
          <a:lstStyle/>
          <a:p>
            <a:r>
              <a:rPr lang="en-US" dirty="0" smtClean="0"/>
              <a:t>Cloning repositories.</a:t>
            </a:r>
          </a:p>
          <a:p>
            <a:r>
              <a:rPr lang="en-US" dirty="0" smtClean="0"/>
              <a:t>Commits and stashing.</a:t>
            </a:r>
          </a:p>
          <a:p>
            <a:r>
              <a:rPr lang="en-US" dirty="0" smtClean="0"/>
              <a:t>Push &amp; Pull.</a:t>
            </a:r>
          </a:p>
          <a:p>
            <a:r>
              <a:rPr lang="en-US" dirty="0" smtClean="0"/>
              <a:t>Merging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git basics</a:t>
            </a:r>
            <a:endParaRPr 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505200"/>
          </a:xfrm>
        </p:spPr>
        <p:txBody>
          <a:bodyPr/>
          <a:lstStyle/>
          <a:p>
            <a:r>
              <a:rPr lang="en-US" dirty="0" smtClean="0"/>
              <a:t>Viewing Tree.</a:t>
            </a:r>
          </a:p>
          <a:p>
            <a:r>
              <a:rPr lang="en-US" dirty="0" smtClean="0"/>
              <a:t>Rebase/Check out node.</a:t>
            </a:r>
          </a:p>
        </p:txBody>
      </p:sp>
    </p:spTree>
    <p:extLst>
      <p:ext uri="{BB962C8B-B14F-4D97-AF65-F5344CB8AC3E}">
        <p14:creationId xmlns:p14="http://schemas.microsoft.com/office/powerpoint/2010/main" val="27695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git  branches </a:t>
            </a:r>
            <a:r>
              <a:rPr lang="en-US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&amp;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on local repos</a:t>
            </a:r>
          </a:p>
          <a:p>
            <a:r>
              <a:rPr lang="en-US" dirty="0" smtClean="0"/>
              <a:t>Doing some changes.</a:t>
            </a:r>
          </a:p>
          <a:p>
            <a:r>
              <a:rPr lang="en-US" dirty="0" smtClean="0"/>
              <a:t>Pushing branch to remote.</a:t>
            </a:r>
          </a:p>
          <a:p>
            <a:r>
              <a:rPr lang="en-US" dirty="0" smtClean="0"/>
              <a:t>Pull branch.</a:t>
            </a:r>
          </a:p>
          <a:p>
            <a:r>
              <a:rPr lang="en-US" dirty="0" smtClean="0"/>
              <a:t>Switch to branch.</a:t>
            </a:r>
          </a:p>
          <a:p>
            <a:r>
              <a:rPr lang="en-US" dirty="0" smtClean="0"/>
              <a:t>Merging branches.</a:t>
            </a:r>
          </a:p>
          <a:p>
            <a:r>
              <a:rPr lang="en-US" dirty="0" smtClean="0"/>
              <a:t>Differences between tags and branches.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9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Content</vt:lpstr>
      <vt:lpstr>git in nutshell</vt:lpstr>
      <vt:lpstr>git basics</vt:lpstr>
      <vt:lpstr>git basics</vt:lpstr>
      <vt:lpstr>git  branches &amp; tags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Gamal S. AbdelMeged</dc:creator>
  <cp:lastModifiedBy>Gamal S. AbdelMeged</cp:lastModifiedBy>
  <cp:revision>9</cp:revision>
  <dcterms:created xsi:type="dcterms:W3CDTF">2006-08-16T00:00:00Z</dcterms:created>
  <dcterms:modified xsi:type="dcterms:W3CDTF">2015-03-22T12:58:42Z</dcterms:modified>
</cp:coreProperties>
</file>