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800600" y="9144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When I had attained the age of seventeen</a:t>
            </a:r>
          </a:p>
          <a:p>
            <a:pPr>
              <a:defRPr sz="1800"/>
            </a:pPr>
            <a:r>
              <a:t>parents resolved that I should become a</a:t>
            </a:r>
          </a:p>
          <a:p>
            <a:pPr>
              <a:defRPr sz="1800"/>
            </a:pPr>
            <a:r>
              <a:t>at the university of Ingolstadt. My departure</a:t>
            </a:r>
          </a:p>
          <a:p>
            <a:pPr>
              <a:defRPr sz="1800"/>
            </a:pPr>
            <a:r>
              <a:t>therefore fixed at an early date, but before</a:t>
            </a:r>
          </a:p>
          <a:p>
            <a:pPr>
              <a:defRPr sz="1800"/>
            </a:pPr>
            <a:r>
              <a:t>day resolved upon could arrive, the first</a:t>
            </a:r>
          </a:p>
          <a:p>
            <a:pPr>
              <a:defRPr sz="1800"/>
            </a:pPr>
            <a:r>
              <a:t>of my life occurred. An omen, as it were, of</a:t>
            </a:r>
          </a:p>
          <a:p>
            <a:pPr>
              <a:defRPr sz="1800"/>
            </a:pPr>
            <a:r>
              <a:t>future misery.</a:t>
            </a:r>
          </a:p>
        </p:txBody>
      </p:sp>
      <p:pic>
        <p:nvPicPr>
          <p:cNvPr id="3" name="Picture 2" descr="Frankenstein.volume 1.2_scen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4800600"/>
            <a:ext cx="8686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Grief is the most irreparable evil, the void that presents itself to the soul. Yet from whom has</a:t>
            </a:r>
          </a:p>
          <a:p>
            <a:pPr>
              <a:defRPr sz="1800"/>
            </a:pPr>
            <a:r>
              <a:t>that rude hand rent away some dear connection? The smile that plays upon the lips, although</a:t>
            </a:r>
          </a:p>
          <a:p>
            <a:pPr>
              <a:defRPr sz="1800"/>
            </a:pPr>
            <a:r>
              <a:t>may be deemed a sacrilege, is not banished.</a:t>
            </a:r>
          </a:p>
        </p:txBody>
      </p:sp>
      <p:pic>
        <p:nvPicPr>
          <p:cNvPr id="3" name="Picture 2" descr="Frankenstein.volume 1.2_scen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9144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4800600"/>
            <a:ext cx="8686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We sat late. We could not tear ourselves away from each other nor persuade ourselves to say</a:t>
            </a:r>
          </a:p>
          <a:p>
            <a:pPr>
              <a:defRPr sz="1800"/>
            </a:pPr>
            <a:r>
              <a:t>word ‘Farewell!’ It was said, and we retired under the pretence of seeking repose, each</a:t>
            </a:r>
          </a:p>
          <a:p>
            <a:pPr>
              <a:defRPr sz="1800"/>
            </a:pPr>
            <a:r>
              <a:t>that the other was deceived. But when at morning’s dawn I descended to the carriage which</a:t>
            </a:r>
          </a:p>
          <a:p>
            <a:pPr>
              <a:defRPr sz="1800"/>
            </a:pPr>
            <a:r>
              <a:t>to convey me away, they were all there.</a:t>
            </a:r>
          </a:p>
        </p:txBody>
      </p:sp>
      <p:pic>
        <p:nvPicPr>
          <p:cNvPr id="3" name="Picture 2" descr="Frankenstein.volume 1.2_scen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9144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800600" y="9144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M. Krempe: “Every instant that you have</a:t>
            </a:r>
          </a:p>
          <a:p>
            <a:pPr>
              <a:defRPr sz="1800"/>
            </a:pPr>
            <a:r>
              <a:t>on those books is utterly and entirely lost.</a:t>
            </a:r>
          </a:p>
          <a:p>
            <a:pPr>
              <a:defRPr sz="1800"/>
            </a:pPr>
            <a:r>
              <a:t>have burdened your memory with exploded</a:t>
            </a:r>
          </a:p>
          <a:p>
            <a:pPr>
              <a:defRPr sz="1800"/>
            </a:pPr>
            <a:r>
              <a:t>and useless names. Good God! In what</a:t>
            </a:r>
          </a:p>
          <a:p>
            <a:pPr>
              <a:defRPr sz="1800"/>
            </a:pPr>
            <a:r>
              <a:t>land have you lived?” I replied in the</a:t>
            </a:r>
          </a:p>
          <a:p>
            <a:pPr>
              <a:defRPr sz="1800"/>
            </a:pPr>
            <a:r>
              <a:t>affirmative.</a:t>
            </a:r>
          </a:p>
        </p:txBody>
      </p:sp>
      <p:pic>
        <p:nvPicPr>
          <p:cNvPr id="3" name="Picture 2" descr="Frankenstein.volume 1.2_scen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4800600"/>
            <a:ext cx="8686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M. Waldman appeared about fifty years of age, but with an aspect expressive of the greatest</a:t>
            </a:r>
          </a:p>
          <a:p>
            <a:pPr>
              <a:defRPr sz="1800"/>
            </a:pPr>
            <a:r>
              <a:t>His person was short but remarkably erect and his voice the sweetest I had ever heard. He</a:t>
            </a:r>
          </a:p>
          <a:p>
            <a:pPr>
              <a:defRPr sz="1800"/>
            </a:pPr>
            <a:r>
              <a:t>his lecture by a recapitulation of the history of chemistry and the various improvements</a:t>
            </a:r>
          </a:p>
          <a:p>
            <a:pPr>
              <a:defRPr sz="1800"/>
            </a:pPr>
            <a:r>
              <a:t>by different men of learning.</a:t>
            </a:r>
          </a:p>
        </p:txBody>
      </p:sp>
      <p:pic>
        <p:nvPicPr>
          <p:cNvPr id="3" name="Picture 2" descr="Frankenstein.volume 1.2_scen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9144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800600" y="9144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M. Waldman’s lecture had removed my</a:t>
            </a:r>
          </a:p>
          <a:p>
            <a:pPr>
              <a:defRPr sz="1800"/>
            </a:pPr>
            <a:r>
              <a:t>against modern chemists. I closed not my</a:t>
            </a:r>
          </a:p>
          <a:p>
            <a:pPr>
              <a:defRPr sz="1800"/>
            </a:pPr>
            <a:r>
              <a:t>that night. My internal being was in a state</a:t>
            </a:r>
          </a:p>
          <a:p>
            <a:pPr>
              <a:defRPr sz="1800"/>
            </a:pPr>
            <a:r>
              <a:t>insurrection and turmoil. I felt that order</a:t>
            </a:r>
          </a:p>
          <a:p>
            <a:pPr>
              <a:defRPr sz="1800"/>
            </a:pPr>
            <a:r>
              <a:t>thence arise, but I had no power to produce</a:t>
            </a:r>
          </a:p>
          <a:p>
            <a:pPr>
              <a:defRPr sz="1800"/>
            </a:pPr>
            <a:r>
              <a:t>it.</a:t>
            </a:r>
          </a:p>
        </p:txBody>
      </p:sp>
      <p:pic>
        <p:nvPicPr>
          <p:cNvPr id="3" name="Picture 2" descr="Frankenstein.volume 1.2_scene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800600" y="9144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He then took me into his laboratory and</a:t>
            </a:r>
          </a:p>
          <a:p>
            <a:pPr>
              <a:defRPr sz="1800"/>
            </a:pPr>
            <a:r>
              <a:t>to me the uses of his various machines,</a:t>
            </a:r>
          </a:p>
          <a:p>
            <a:pPr>
              <a:defRPr sz="1800"/>
            </a:pPr>
            <a:r>
              <a:t>me as to what I ought to procure and</a:t>
            </a:r>
          </a:p>
          <a:p>
            <a:pPr>
              <a:defRPr sz="1800"/>
            </a:pPr>
            <a:r>
              <a:t>me the use of his own. He also gave me a</a:t>
            </a:r>
          </a:p>
          <a:p>
            <a:pPr>
              <a:defRPr sz="1800"/>
            </a:pPr>
            <a:r>
              <a:t>of books which I had requested, and I took</a:t>
            </a:r>
          </a:p>
          <a:p>
            <a:pPr>
              <a:defRPr sz="1800"/>
            </a:pPr>
            <a:r>
              <a:t>leave.</a:t>
            </a:r>
          </a:p>
        </p:txBody>
      </p:sp>
      <p:pic>
        <p:nvPicPr>
          <p:cNvPr id="3" name="Picture 2" descr="Frankenstein.volume 1.2_scene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