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0"/>
            <a:ext cx="4114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Hans Grumbach was a mild blue-eyed</a:t>
            </a:r>
          </a:p>
          <a:p>
            <a:pPr>
              <a:defRPr sz="1800"/>
            </a:pPr>
            <a:r>
              <a:t>smooth-faced, ruddy-cheeked,</a:t>
            </a:r>
          </a:p>
          <a:p>
            <a:pPr>
              <a:defRPr sz="1800"/>
            </a:pPr>
            <a:r>
              <a:t>with a brown button of a nose. He drank his</a:t>
            </a:r>
          </a:p>
          <a:p>
            <a:pPr>
              <a:defRPr sz="1800"/>
            </a:pPr>
            <a:r>
              <a:t>with the best of them, but it never got so far</a:t>
            </a:r>
          </a:p>
          <a:p>
            <a:pPr>
              <a:defRPr sz="1800"/>
            </a:pPr>
            <a:r>
              <a:t>his nose save from the outside. His suit was</a:t>
            </a:r>
          </a:p>
          <a:p>
            <a:pPr>
              <a:defRPr sz="1800"/>
            </a:pPr>
            <a:r>
              <a:t>but the checks were ample, and the</a:t>
            </a:r>
          </a:p>
          <a:p>
            <a:pPr>
              <a:defRPr sz="1800"/>
            </a:pPr>
            <a:r>
              <a:t>a little too heavy.</a:t>
            </a:r>
          </a:p>
        </p:txBody>
      </p:sp>
      <p:pic>
        <p:nvPicPr>
          <p:cNvPr id="3" name="Picture 2" descr="The Goose Girl.5_scen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840" y="9144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0"/>
            <a:ext cx="4114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"That was his excellency, Herr Carmichael,</a:t>
            </a:r>
          </a:p>
          <a:p>
            <a:pPr>
              <a:defRPr sz="1800"/>
            </a:pPr>
            <a:r>
              <a:t>American consul."</a:t>
            </a:r>
          </a:p>
        </p:txBody>
      </p:sp>
      <p:pic>
        <p:nvPicPr>
          <p:cNvPr id="3" name="Picture 2" descr="The Goose Girl.5_scen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840" y="9144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91440"/>
            <a:ext cx="8686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Grumbach liked the consul's smile. More than that, he recognized instantly that this</a:t>
            </a:r>
          </a:p>
          <a:p>
            <a:pPr>
              <a:defRPr sz="1800"/>
            </a:pPr>
            <a:r>
              <a:t>young man was a gentleman. The inherent respect for caste had not been beaten out of</a:t>
            </a:r>
          </a:p>
          <a:p>
            <a:pPr>
              <a:defRPr sz="1800"/>
            </a:pPr>
            <a:r>
              <a:t>blood.</a:t>
            </a:r>
          </a:p>
        </p:txBody>
      </p:sp>
      <p:pic>
        <p:nvPicPr>
          <p:cNvPr id="3" name="Picture 2" descr="The Goose Girl.5_scene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0574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91440"/>
            <a:ext cx="8686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Carmichael took the papers, frowning slightly. Grumbach laid his derby on his knees. The</a:t>
            </a:r>
          </a:p>
          <a:p>
            <a:pPr>
              <a:defRPr sz="1800"/>
            </a:pPr>
            <a:r>
              <a:t>went over the papers and handed them to their owner.</a:t>
            </a:r>
          </a:p>
        </p:txBody>
      </p:sp>
      <p:pic>
        <p:nvPicPr>
          <p:cNvPr id="3" name="Picture 2" descr="The Goose Girl.5_scene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0574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0"/>
            <a:ext cx="4114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"But there's one thing, my boy," said</a:t>
            </a:r>
          </a:p>
          <a:p>
            <a:pPr>
              <a:defRPr sz="1800"/>
            </a:pPr>
            <a:r>
              <a:t>Carmichael.</a:t>
            </a:r>
          </a:p>
        </p:txBody>
      </p:sp>
      <p:pic>
        <p:nvPicPr>
          <p:cNvPr id="3" name="Picture 2" descr="The Goose Girl.5_scene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840" y="9144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0"/>
            <a:ext cx="4114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"So she is gentle and beautiful? Why not?</a:t>
            </a:r>
          </a:p>
          <a:p>
            <a:pPr>
              <a:defRPr sz="1800"/>
            </a:pPr>
            <a:r>
              <a:t>You should have seen her mother. She was</a:t>
            </a:r>
          </a:p>
          <a:p>
            <a:pPr>
              <a:defRPr sz="1800"/>
            </a:pPr>
            <a:r>
              <a:t>most beautiful woman in all Germany, and</a:t>
            </a:r>
          </a:p>
          <a:p>
            <a:pPr>
              <a:defRPr sz="1800"/>
            </a:pPr>
            <a:r>
              <a:t>sang like one of those Italian nightingales"</a:t>
            </a:r>
          </a:p>
        </p:txBody>
      </p:sp>
      <p:pic>
        <p:nvPicPr>
          <p:cNvPr id="3" name="Picture 2" descr="The Goose Girl.5_scene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840" y="9144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